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Lst>
  <p:sldSz cy="5143500" cx="9144000"/>
  <p:notesSz cx="6858000" cy="9144000"/>
  <p:embeddedFontLst>
    <p:embeddedFont>
      <p:font typeface="Sora"/>
      <p:regular r:id="rId71"/>
      <p:bold r:id="rId72"/>
    </p:embeddedFont>
    <p:embeddedFont>
      <p:font typeface="Barlow"/>
      <p:regular r:id="rId73"/>
      <p:bold r:id="rId74"/>
      <p:italic r:id="rId75"/>
      <p:boldItalic r:id="rId76"/>
    </p:embeddedFont>
    <p:embeddedFont>
      <p:font typeface="Space Grotesk"/>
      <p:regular r:id="rId77"/>
      <p:bold r:id="rId7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4216C55-8BD7-4667-9655-EAEEB4F066FB}">
  <a:tblStyle styleId="{74216C55-8BD7-4667-9655-EAEEB4F066FB}"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font" Target="fonts/Barlow-regular.fntdata"/><Relationship Id="rId72" Type="http://schemas.openxmlformats.org/officeDocument/2006/relationships/font" Target="fonts/Sora-bold.fntdata"/><Relationship Id="rId31" Type="http://schemas.openxmlformats.org/officeDocument/2006/relationships/slide" Target="slides/slide26.xml"/><Relationship Id="rId75" Type="http://schemas.openxmlformats.org/officeDocument/2006/relationships/font" Target="fonts/Barlow-italic.fntdata"/><Relationship Id="rId30" Type="http://schemas.openxmlformats.org/officeDocument/2006/relationships/slide" Target="slides/slide25.xml"/><Relationship Id="rId74" Type="http://schemas.openxmlformats.org/officeDocument/2006/relationships/font" Target="fonts/Barlow-bold.fntdata"/><Relationship Id="rId33" Type="http://schemas.openxmlformats.org/officeDocument/2006/relationships/slide" Target="slides/slide28.xml"/><Relationship Id="rId77" Type="http://schemas.openxmlformats.org/officeDocument/2006/relationships/font" Target="fonts/SpaceGrotesk-regular.fntdata"/><Relationship Id="rId32" Type="http://schemas.openxmlformats.org/officeDocument/2006/relationships/slide" Target="slides/slide27.xml"/><Relationship Id="rId76" Type="http://schemas.openxmlformats.org/officeDocument/2006/relationships/font" Target="fonts/Barlow-boldItalic.fntdata"/><Relationship Id="rId35" Type="http://schemas.openxmlformats.org/officeDocument/2006/relationships/slide" Target="slides/slide30.xml"/><Relationship Id="rId34" Type="http://schemas.openxmlformats.org/officeDocument/2006/relationships/slide" Target="slides/slide29.xml"/><Relationship Id="rId78" Type="http://schemas.openxmlformats.org/officeDocument/2006/relationships/font" Target="fonts/SpaceGrotesk-bold.fntdata"/><Relationship Id="rId71" Type="http://schemas.openxmlformats.org/officeDocument/2006/relationships/font" Target="fonts/Sora-regular.fntdata"/><Relationship Id="rId70" Type="http://schemas.openxmlformats.org/officeDocument/2006/relationships/slide" Target="slides/slide65.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slide" Target="slides/slide63.xml"/><Relationship Id="rId23" Type="http://schemas.openxmlformats.org/officeDocument/2006/relationships/slide" Target="slides/slide18.xml"/><Relationship Id="rId67" Type="http://schemas.openxmlformats.org/officeDocument/2006/relationships/slide" Target="slides/slide62.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slide" Target="slides/slide64.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8" name="Shape 878"/>
        <p:cNvGrpSpPr/>
        <p:nvPr/>
      </p:nvGrpSpPr>
      <p:grpSpPr>
        <a:xfrm>
          <a:off x="0" y="0"/>
          <a:ext cx="0" cy="0"/>
          <a:chOff x="0" y="0"/>
          <a:chExt cx="0" cy="0"/>
        </a:xfrm>
      </p:grpSpPr>
      <p:sp>
        <p:nvSpPr>
          <p:cNvPr id="879" name="Google Shape;87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880" name="Google Shape;88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2" name="Shape 1462"/>
        <p:cNvGrpSpPr/>
        <p:nvPr/>
      </p:nvGrpSpPr>
      <p:grpSpPr>
        <a:xfrm>
          <a:off x="0" y="0"/>
          <a:ext cx="0" cy="0"/>
          <a:chOff x="0" y="0"/>
          <a:chExt cx="0" cy="0"/>
        </a:xfrm>
      </p:grpSpPr>
      <p:sp>
        <p:nvSpPr>
          <p:cNvPr id="1463" name="Google Shape;1463;g3a1d01e37dd_0_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4" name="Google Shape;1464;g3a1d01e37dd_0_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0" name="Shape 1540"/>
        <p:cNvGrpSpPr/>
        <p:nvPr/>
      </p:nvGrpSpPr>
      <p:grpSpPr>
        <a:xfrm>
          <a:off x="0" y="0"/>
          <a:ext cx="0" cy="0"/>
          <a:chOff x="0" y="0"/>
          <a:chExt cx="0" cy="0"/>
        </a:xfrm>
      </p:grpSpPr>
      <p:sp>
        <p:nvSpPr>
          <p:cNvPr id="1541" name="Google Shape;1541;g1e43d05e22e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2" name="Google Shape;1542;g1e43d05e22e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7" name="Shape 1727"/>
        <p:cNvGrpSpPr/>
        <p:nvPr/>
      </p:nvGrpSpPr>
      <p:grpSpPr>
        <a:xfrm>
          <a:off x="0" y="0"/>
          <a:ext cx="0" cy="0"/>
          <a:chOff x="0" y="0"/>
          <a:chExt cx="0" cy="0"/>
        </a:xfrm>
      </p:grpSpPr>
      <p:sp>
        <p:nvSpPr>
          <p:cNvPr id="1728" name="Google Shape;1728;g3a28a8b6deb_0_1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9" name="Google Shape;1729;g3a28a8b6deb_0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5" name="Shape 1735"/>
        <p:cNvGrpSpPr/>
        <p:nvPr/>
      </p:nvGrpSpPr>
      <p:grpSpPr>
        <a:xfrm>
          <a:off x="0" y="0"/>
          <a:ext cx="0" cy="0"/>
          <a:chOff x="0" y="0"/>
          <a:chExt cx="0" cy="0"/>
        </a:xfrm>
      </p:grpSpPr>
      <p:sp>
        <p:nvSpPr>
          <p:cNvPr id="1736" name="Google Shape;1736;g3a2bbf6ef2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7" name="Google Shape;1737;g3a2bbf6ef2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3" name="Shape 1743"/>
        <p:cNvGrpSpPr/>
        <p:nvPr/>
      </p:nvGrpSpPr>
      <p:grpSpPr>
        <a:xfrm>
          <a:off x="0" y="0"/>
          <a:ext cx="0" cy="0"/>
          <a:chOff x="0" y="0"/>
          <a:chExt cx="0" cy="0"/>
        </a:xfrm>
      </p:grpSpPr>
      <p:sp>
        <p:nvSpPr>
          <p:cNvPr id="1744" name="Google Shape;1744;g1e43d05e22e_0_2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5" name="Google Shape;1745;g1e43d05e22e_0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1" name="Shape 1751"/>
        <p:cNvGrpSpPr/>
        <p:nvPr/>
      </p:nvGrpSpPr>
      <p:grpSpPr>
        <a:xfrm>
          <a:off x="0" y="0"/>
          <a:ext cx="0" cy="0"/>
          <a:chOff x="0" y="0"/>
          <a:chExt cx="0" cy="0"/>
        </a:xfrm>
      </p:grpSpPr>
      <p:sp>
        <p:nvSpPr>
          <p:cNvPr id="1752" name="Google Shape;1752;g3a1d01e37dd_0_4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3" name="Google Shape;1753;g3a1d01e37dd_0_4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8" name="Shape 1938"/>
        <p:cNvGrpSpPr/>
        <p:nvPr/>
      </p:nvGrpSpPr>
      <p:grpSpPr>
        <a:xfrm>
          <a:off x="0" y="0"/>
          <a:ext cx="0" cy="0"/>
          <a:chOff x="0" y="0"/>
          <a:chExt cx="0" cy="0"/>
        </a:xfrm>
      </p:grpSpPr>
      <p:sp>
        <p:nvSpPr>
          <p:cNvPr id="1939" name="Google Shape;1939;g3a38f93b5ae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0" name="Google Shape;1940;g3a38f93b5ae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9" name="Shape 1959"/>
        <p:cNvGrpSpPr/>
        <p:nvPr/>
      </p:nvGrpSpPr>
      <p:grpSpPr>
        <a:xfrm>
          <a:off x="0" y="0"/>
          <a:ext cx="0" cy="0"/>
          <a:chOff x="0" y="0"/>
          <a:chExt cx="0" cy="0"/>
        </a:xfrm>
      </p:grpSpPr>
      <p:sp>
        <p:nvSpPr>
          <p:cNvPr id="1960" name="Google Shape;1960;g3a3bb921d71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1" name="Google Shape;1961;g3a3bb921d71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7" name="Shape 1977"/>
        <p:cNvGrpSpPr/>
        <p:nvPr/>
      </p:nvGrpSpPr>
      <p:grpSpPr>
        <a:xfrm>
          <a:off x="0" y="0"/>
          <a:ext cx="0" cy="0"/>
          <a:chOff x="0" y="0"/>
          <a:chExt cx="0" cy="0"/>
        </a:xfrm>
      </p:grpSpPr>
      <p:sp>
        <p:nvSpPr>
          <p:cNvPr id="1978" name="Google Shape;1978;g3a3bcd5b2a0_1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9" name="Google Shape;1979;g3a3bcd5b2a0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1" name="Shape 1991"/>
        <p:cNvGrpSpPr/>
        <p:nvPr/>
      </p:nvGrpSpPr>
      <p:grpSpPr>
        <a:xfrm>
          <a:off x="0" y="0"/>
          <a:ext cx="0" cy="0"/>
          <a:chOff x="0" y="0"/>
          <a:chExt cx="0" cy="0"/>
        </a:xfrm>
      </p:grpSpPr>
      <p:sp>
        <p:nvSpPr>
          <p:cNvPr id="1992" name="Google Shape;1992;g3a1d01e37dd_0_19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3" name="Google Shape;1993;g3a1d01e37dd_0_19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8" name="Shape 1078"/>
        <p:cNvGrpSpPr/>
        <p:nvPr/>
      </p:nvGrpSpPr>
      <p:grpSpPr>
        <a:xfrm>
          <a:off x="0" y="0"/>
          <a:ext cx="0" cy="0"/>
          <a:chOff x="0" y="0"/>
          <a:chExt cx="0" cy="0"/>
        </a:xfrm>
      </p:grpSpPr>
      <p:sp>
        <p:nvSpPr>
          <p:cNvPr id="1079" name="Google Shape;1079;g3a1d01e37dd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0" name="Google Shape;1080;g3a1d01e37dd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4" name="Shape 2014"/>
        <p:cNvGrpSpPr/>
        <p:nvPr/>
      </p:nvGrpSpPr>
      <p:grpSpPr>
        <a:xfrm>
          <a:off x="0" y="0"/>
          <a:ext cx="0" cy="0"/>
          <a:chOff x="0" y="0"/>
          <a:chExt cx="0" cy="0"/>
        </a:xfrm>
      </p:grpSpPr>
      <p:sp>
        <p:nvSpPr>
          <p:cNvPr id="2015" name="Google Shape;2015;g3a1d01e37dd_0_6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6" name="Google Shape;2016;g3a1d01e37dd_0_6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9" name="Shape 2179"/>
        <p:cNvGrpSpPr/>
        <p:nvPr/>
      </p:nvGrpSpPr>
      <p:grpSpPr>
        <a:xfrm>
          <a:off x="0" y="0"/>
          <a:ext cx="0" cy="0"/>
          <a:chOff x="0" y="0"/>
          <a:chExt cx="0" cy="0"/>
        </a:xfrm>
      </p:grpSpPr>
      <p:sp>
        <p:nvSpPr>
          <p:cNvPr id="2180" name="Google Shape;2180;g3a28a8b6deb_0_2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1" name="Google Shape;2181;g3a28a8b6deb_0_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7" name="Shape 2187"/>
        <p:cNvGrpSpPr/>
        <p:nvPr/>
      </p:nvGrpSpPr>
      <p:grpSpPr>
        <a:xfrm>
          <a:off x="0" y="0"/>
          <a:ext cx="0" cy="0"/>
          <a:chOff x="0" y="0"/>
          <a:chExt cx="0" cy="0"/>
        </a:xfrm>
      </p:grpSpPr>
      <p:sp>
        <p:nvSpPr>
          <p:cNvPr id="2188" name="Google Shape;2188;g3a28a8b6deb_0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9" name="Google Shape;2189;g3a28a8b6deb_0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4" name="Shape 2194"/>
        <p:cNvGrpSpPr/>
        <p:nvPr/>
      </p:nvGrpSpPr>
      <p:grpSpPr>
        <a:xfrm>
          <a:off x="0" y="0"/>
          <a:ext cx="0" cy="0"/>
          <a:chOff x="0" y="0"/>
          <a:chExt cx="0" cy="0"/>
        </a:xfrm>
      </p:grpSpPr>
      <p:sp>
        <p:nvSpPr>
          <p:cNvPr id="2195" name="Google Shape;2195;g3a31f14606e_3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6" name="Google Shape;2196;g3a31f14606e_3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5" name="Shape 2205"/>
        <p:cNvGrpSpPr/>
        <p:nvPr/>
      </p:nvGrpSpPr>
      <p:grpSpPr>
        <a:xfrm>
          <a:off x="0" y="0"/>
          <a:ext cx="0" cy="0"/>
          <a:chOff x="0" y="0"/>
          <a:chExt cx="0" cy="0"/>
        </a:xfrm>
      </p:grpSpPr>
      <p:sp>
        <p:nvSpPr>
          <p:cNvPr id="2206" name="Google Shape;2206;g3a28a8b6deb_0_2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7" name="Google Shape;2207;g3a28a8b6deb_0_2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4" name="Shape 2214"/>
        <p:cNvGrpSpPr/>
        <p:nvPr/>
      </p:nvGrpSpPr>
      <p:grpSpPr>
        <a:xfrm>
          <a:off x="0" y="0"/>
          <a:ext cx="0" cy="0"/>
          <a:chOff x="0" y="0"/>
          <a:chExt cx="0" cy="0"/>
        </a:xfrm>
      </p:grpSpPr>
      <p:sp>
        <p:nvSpPr>
          <p:cNvPr id="2215" name="Google Shape;2215;g3a28a8b6deb_0_2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6" name="Google Shape;2216;g3a28a8b6deb_0_2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1" name="Shape 2221"/>
        <p:cNvGrpSpPr/>
        <p:nvPr/>
      </p:nvGrpSpPr>
      <p:grpSpPr>
        <a:xfrm>
          <a:off x="0" y="0"/>
          <a:ext cx="0" cy="0"/>
          <a:chOff x="0" y="0"/>
          <a:chExt cx="0" cy="0"/>
        </a:xfrm>
      </p:grpSpPr>
      <p:sp>
        <p:nvSpPr>
          <p:cNvPr id="2222" name="Google Shape;2222;g3a28a8b6deb_0_2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3" name="Google Shape;2223;g3a28a8b6deb_0_2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0" name="Shape 2230"/>
        <p:cNvGrpSpPr/>
        <p:nvPr/>
      </p:nvGrpSpPr>
      <p:grpSpPr>
        <a:xfrm>
          <a:off x="0" y="0"/>
          <a:ext cx="0" cy="0"/>
          <a:chOff x="0" y="0"/>
          <a:chExt cx="0" cy="0"/>
        </a:xfrm>
      </p:grpSpPr>
      <p:sp>
        <p:nvSpPr>
          <p:cNvPr id="2231" name="Google Shape;2231;g3a28a8b6deb_0_2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2" name="Google Shape;2232;g3a28a8b6deb_0_2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9" name="Shape 2239"/>
        <p:cNvGrpSpPr/>
        <p:nvPr/>
      </p:nvGrpSpPr>
      <p:grpSpPr>
        <a:xfrm>
          <a:off x="0" y="0"/>
          <a:ext cx="0" cy="0"/>
          <a:chOff x="0" y="0"/>
          <a:chExt cx="0" cy="0"/>
        </a:xfrm>
      </p:grpSpPr>
      <p:sp>
        <p:nvSpPr>
          <p:cNvPr id="2240" name="Google Shape;2240;g3a28a8b6deb_0_2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1" name="Google Shape;2241;g3a28a8b6deb_0_2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6" name="Shape 2246"/>
        <p:cNvGrpSpPr/>
        <p:nvPr/>
      </p:nvGrpSpPr>
      <p:grpSpPr>
        <a:xfrm>
          <a:off x="0" y="0"/>
          <a:ext cx="0" cy="0"/>
          <a:chOff x="0" y="0"/>
          <a:chExt cx="0" cy="0"/>
        </a:xfrm>
      </p:grpSpPr>
      <p:sp>
        <p:nvSpPr>
          <p:cNvPr id="2247" name="Google Shape;2247;g3a28a8b6deb_0_3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8" name="Google Shape;2248;g3a28a8b6deb_0_3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2" name="Shape 1092"/>
        <p:cNvGrpSpPr/>
        <p:nvPr/>
      </p:nvGrpSpPr>
      <p:grpSpPr>
        <a:xfrm>
          <a:off x="0" y="0"/>
          <a:ext cx="0" cy="0"/>
          <a:chOff x="0" y="0"/>
          <a:chExt cx="0" cy="0"/>
        </a:xfrm>
      </p:grpSpPr>
      <p:sp>
        <p:nvSpPr>
          <p:cNvPr id="1093" name="Google Shape;1093;g1e43d05e22e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4" name="Google Shape;1094;g1e43d05e22e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3" name="Shape 2253"/>
        <p:cNvGrpSpPr/>
        <p:nvPr/>
      </p:nvGrpSpPr>
      <p:grpSpPr>
        <a:xfrm>
          <a:off x="0" y="0"/>
          <a:ext cx="0" cy="0"/>
          <a:chOff x="0" y="0"/>
          <a:chExt cx="0" cy="0"/>
        </a:xfrm>
      </p:grpSpPr>
      <p:sp>
        <p:nvSpPr>
          <p:cNvPr id="2254" name="Google Shape;2254;g3a1d01e37dd_0_8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5" name="Google Shape;2255;g3a1d01e37dd_0_8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0" name="Shape 2440"/>
        <p:cNvGrpSpPr/>
        <p:nvPr/>
      </p:nvGrpSpPr>
      <p:grpSpPr>
        <a:xfrm>
          <a:off x="0" y="0"/>
          <a:ext cx="0" cy="0"/>
          <a:chOff x="0" y="0"/>
          <a:chExt cx="0" cy="0"/>
        </a:xfrm>
      </p:grpSpPr>
      <p:sp>
        <p:nvSpPr>
          <p:cNvPr id="2441" name="Google Shape;2441;g3a1d01e37dd_0_21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2" name="Google Shape;2442;g3a1d01e37dd_0_21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0" name="Shape 2450"/>
        <p:cNvGrpSpPr/>
        <p:nvPr/>
      </p:nvGrpSpPr>
      <p:grpSpPr>
        <a:xfrm>
          <a:off x="0" y="0"/>
          <a:ext cx="0" cy="0"/>
          <a:chOff x="0" y="0"/>
          <a:chExt cx="0" cy="0"/>
        </a:xfrm>
      </p:grpSpPr>
      <p:sp>
        <p:nvSpPr>
          <p:cNvPr id="2451" name="Google Shape;2451;g3a1d01e37dd_0_2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2" name="Google Shape;2452;g3a1d01e37dd_0_2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0" name="Shape 2460"/>
        <p:cNvGrpSpPr/>
        <p:nvPr/>
      </p:nvGrpSpPr>
      <p:grpSpPr>
        <a:xfrm>
          <a:off x="0" y="0"/>
          <a:ext cx="0" cy="0"/>
          <a:chOff x="0" y="0"/>
          <a:chExt cx="0" cy="0"/>
        </a:xfrm>
      </p:grpSpPr>
      <p:sp>
        <p:nvSpPr>
          <p:cNvPr id="2461" name="Google Shape;2461;g3a28266c19f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2" name="Google Shape;2462;g3a28266c19f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9" name="Shape 2469"/>
        <p:cNvGrpSpPr/>
        <p:nvPr/>
      </p:nvGrpSpPr>
      <p:grpSpPr>
        <a:xfrm>
          <a:off x="0" y="0"/>
          <a:ext cx="0" cy="0"/>
          <a:chOff x="0" y="0"/>
          <a:chExt cx="0" cy="0"/>
        </a:xfrm>
      </p:grpSpPr>
      <p:sp>
        <p:nvSpPr>
          <p:cNvPr id="2470" name="Google Shape;2470;g3a28266c19f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1" name="Google Shape;2471;g3a28266c19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9" name="Shape 2479"/>
        <p:cNvGrpSpPr/>
        <p:nvPr/>
      </p:nvGrpSpPr>
      <p:grpSpPr>
        <a:xfrm>
          <a:off x="0" y="0"/>
          <a:ext cx="0" cy="0"/>
          <a:chOff x="0" y="0"/>
          <a:chExt cx="0" cy="0"/>
        </a:xfrm>
      </p:grpSpPr>
      <p:sp>
        <p:nvSpPr>
          <p:cNvPr id="2480" name="Google Shape;2480;g3a28266c19f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1" name="Google Shape;2481;g3a28266c19f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8" name="Shape 2488"/>
        <p:cNvGrpSpPr/>
        <p:nvPr/>
      </p:nvGrpSpPr>
      <p:grpSpPr>
        <a:xfrm>
          <a:off x="0" y="0"/>
          <a:ext cx="0" cy="0"/>
          <a:chOff x="0" y="0"/>
          <a:chExt cx="0" cy="0"/>
        </a:xfrm>
      </p:grpSpPr>
      <p:sp>
        <p:nvSpPr>
          <p:cNvPr id="2489" name="Google Shape;2489;g3a28a8b6deb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0" name="Google Shape;2490;g3a28a8b6deb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7" name="Shape 2497"/>
        <p:cNvGrpSpPr/>
        <p:nvPr/>
      </p:nvGrpSpPr>
      <p:grpSpPr>
        <a:xfrm>
          <a:off x="0" y="0"/>
          <a:ext cx="0" cy="0"/>
          <a:chOff x="0" y="0"/>
          <a:chExt cx="0" cy="0"/>
        </a:xfrm>
      </p:grpSpPr>
      <p:sp>
        <p:nvSpPr>
          <p:cNvPr id="2498" name="Google Shape;2498;g3a44dad474b_1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9" name="Google Shape;2499;g3a44dad474b_1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7" name="Shape 2507"/>
        <p:cNvGrpSpPr/>
        <p:nvPr/>
      </p:nvGrpSpPr>
      <p:grpSpPr>
        <a:xfrm>
          <a:off x="0" y="0"/>
          <a:ext cx="0" cy="0"/>
          <a:chOff x="0" y="0"/>
          <a:chExt cx="0" cy="0"/>
        </a:xfrm>
      </p:grpSpPr>
      <p:sp>
        <p:nvSpPr>
          <p:cNvPr id="2508" name="Google Shape;2508;g3a44dad474b_1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9" name="Google Shape;2509;g3a44dad474b_1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6" name="Shape 2516"/>
        <p:cNvGrpSpPr/>
        <p:nvPr/>
      </p:nvGrpSpPr>
      <p:grpSpPr>
        <a:xfrm>
          <a:off x="0" y="0"/>
          <a:ext cx="0" cy="0"/>
          <a:chOff x="0" y="0"/>
          <a:chExt cx="0" cy="0"/>
        </a:xfrm>
      </p:grpSpPr>
      <p:sp>
        <p:nvSpPr>
          <p:cNvPr id="2517" name="Google Shape;2517;g3a1d01e37dd_0_10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8" name="Google Shape;2518;g3a1d01e37dd_0_10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1" name="Shape 1121"/>
        <p:cNvGrpSpPr/>
        <p:nvPr/>
      </p:nvGrpSpPr>
      <p:grpSpPr>
        <a:xfrm>
          <a:off x="0" y="0"/>
          <a:ext cx="0" cy="0"/>
          <a:chOff x="0" y="0"/>
          <a:chExt cx="0" cy="0"/>
        </a:xfrm>
      </p:grpSpPr>
      <p:sp>
        <p:nvSpPr>
          <p:cNvPr id="1122" name="Google Shape;1122;g3a1d01e37dd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3" name="Google Shape;1123;g3a1d01e37dd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2" name="Shape 2682"/>
        <p:cNvGrpSpPr/>
        <p:nvPr/>
      </p:nvGrpSpPr>
      <p:grpSpPr>
        <a:xfrm>
          <a:off x="0" y="0"/>
          <a:ext cx="0" cy="0"/>
          <a:chOff x="0" y="0"/>
          <a:chExt cx="0" cy="0"/>
        </a:xfrm>
      </p:grpSpPr>
      <p:sp>
        <p:nvSpPr>
          <p:cNvPr id="2683" name="Google Shape;2683;g3a1d01e37dd_0_20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4" name="Google Shape;2684;g3a1d01e37dd_0_20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1" name="Shape 2711"/>
        <p:cNvGrpSpPr/>
        <p:nvPr/>
      </p:nvGrpSpPr>
      <p:grpSpPr>
        <a:xfrm>
          <a:off x="0" y="0"/>
          <a:ext cx="0" cy="0"/>
          <a:chOff x="0" y="0"/>
          <a:chExt cx="0" cy="0"/>
        </a:xfrm>
      </p:grpSpPr>
      <p:sp>
        <p:nvSpPr>
          <p:cNvPr id="2712" name="Google Shape;2712;g3a1d01e37dd_0_21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3" name="Google Shape;2713;g3a1d01e37dd_0_2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8" name="Shape 2728"/>
        <p:cNvGrpSpPr/>
        <p:nvPr/>
      </p:nvGrpSpPr>
      <p:grpSpPr>
        <a:xfrm>
          <a:off x="0" y="0"/>
          <a:ext cx="0" cy="0"/>
          <a:chOff x="0" y="0"/>
          <a:chExt cx="0" cy="0"/>
        </a:xfrm>
      </p:grpSpPr>
      <p:sp>
        <p:nvSpPr>
          <p:cNvPr id="2729" name="Google Shape;2729;g3a1d01e37dd_0_2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0" name="Google Shape;2730;g3a1d01e37dd_0_2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3" name="Shape 2753"/>
        <p:cNvGrpSpPr/>
        <p:nvPr/>
      </p:nvGrpSpPr>
      <p:grpSpPr>
        <a:xfrm>
          <a:off x="0" y="0"/>
          <a:ext cx="0" cy="0"/>
          <a:chOff x="0" y="0"/>
          <a:chExt cx="0" cy="0"/>
        </a:xfrm>
      </p:grpSpPr>
      <p:sp>
        <p:nvSpPr>
          <p:cNvPr id="2754" name="Google Shape;2754;g3a28266c19f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5" name="Google Shape;2755;g3a28266c19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4" name="Shape 2774"/>
        <p:cNvGrpSpPr/>
        <p:nvPr/>
      </p:nvGrpSpPr>
      <p:grpSpPr>
        <a:xfrm>
          <a:off x="0" y="0"/>
          <a:ext cx="0" cy="0"/>
          <a:chOff x="0" y="0"/>
          <a:chExt cx="0" cy="0"/>
        </a:xfrm>
      </p:grpSpPr>
      <p:sp>
        <p:nvSpPr>
          <p:cNvPr id="2775" name="Google Shape;2775;g3a28a8b6deb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6" name="Google Shape;2776;g3a28a8b6deb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6" name="Shape 2796"/>
        <p:cNvGrpSpPr/>
        <p:nvPr/>
      </p:nvGrpSpPr>
      <p:grpSpPr>
        <a:xfrm>
          <a:off x="0" y="0"/>
          <a:ext cx="0" cy="0"/>
          <a:chOff x="0" y="0"/>
          <a:chExt cx="0" cy="0"/>
        </a:xfrm>
      </p:grpSpPr>
      <p:sp>
        <p:nvSpPr>
          <p:cNvPr id="2797" name="Google Shape;2797;g3a1d01e37dd_0_11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98" name="Google Shape;2798;g3a1d01e37dd_0_1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3" name="Shape 2983"/>
        <p:cNvGrpSpPr/>
        <p:nvPr/>
      </p:nvGrpSpPr>
      <p:grpSpPr>
        <a:xfrm>
          <a:off x="0" y="0"/>
          <a:ext cx="0" cy="0"/>
          <a:chOff x="0" y="0"/>
          <a:chExt cx="0" cy="0"/>
        </a:xfrm>
      </p:grpSpPr>
      <p:sp>
        <p:nvSpPr>
          <p:cNvPr id="2984" name="Google Shape;2984;g3a28a8b6deb_0_1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5" name="Google Shape;2985;g3a28a8b6deb_0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1" name="Shape 2991"/>
        <p:cNvGrpSpPr/>
        <p:nvPr/>
      </p:nvGrpSpPr>
      <p:grpSpPr>
        <a:xfrm>
          <a:off x="0" y="0"/>
          <a:ext cx="0" cy="0"/>
          <a:chOff x="0" y="0"/>
          <a:chExt cx="0" cy="0"/>
        </a:xfrm>
      </p:grpSpPr>
      <p:sp>
        <p:nvSpPr>
          <p:cNvPr id="2992" name="Google Shape;2992;g3a1d01e37dd_0_15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93" name="Google Shape;2993;g3a1d01e37dd_0_15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7" name="Shape 3157"/>
        <p:cNvGrpSpPr/>
        <p:nvPr/>
      </p:nvGrpSpPr>
      <p:grpSpPr>
        <a:xfrm>
          <a:off x="0" y="0"/>
          <a:ext cx="0" cy="0"/>
          <a:chOff x="0" y="0"/>
          <a:chExt cx="0" cy="0"/>
        </a:xfrm>
      </p:grpSpPr>
      <p:sp>
        <p:nvSpPr>
          <p:cNvPr id="3158" name="Google Shape;3158;g3a4455d1136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9" name="Google Shape;3159;g3a4455d1136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6" name="Shape 3166"/>
        <p:cNvGrpSpPr/>
        <p:nvPr/>
      </p:nvGrpSpPr>
      <p:grpSpPr>
        <a:xfrm>
          <a:off x="0" y="0"/>
          <a:ext cx="0" cy="0"/>
          <a:chOff x="0" y="0"/>
          <a:chExt cx="0" cy="0"/>
        </a:xfrm>
      </p:grpSpPr>
      <p:sp>
        <p:nvSpPr>
          <p:cNvPr id="3167" name="Google Shape;3167;g3a28a8b6deb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68" name="Google Shape;3168;g3a28a8b6deb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6" name="Shape 1146"/>
        <p:cNvGrpSpPr/>
        <p:nvPr/>
      </p:nvGrpSpPr>
      <p:grpSpPr>
        <a:xfrm>
          <a:off x="0" y="0"/>
          <a:ext cx="0" cy="0"/>
          <a:chOff x="0" y="0"/>
          <a:chExt cx="0" cy="0"/>
        </a:xfrm>
      </p:grpSpPr>
      <p:sp>
        <p:nvSpPr>
          <p:cNvPr id="1147" name="Google Shape;1147;g1e43d05e22e_0_1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8" name="Google Shape;1148;g1e43d05e22e_0_1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4" name="Shape 3174"/>
        <p:cNvGrpSpPr/>
        <p:nvPr/>
      </p:nvGrpSpPr>
      <p:grpSpPr>
        <a:xfrm>
          <a:off x="0" y="0"/>
          <a:ext cx="0" cy="0"/>
          <a:chOff x="0" y="0"/>
          <a:chExt cx="0" cy="0"/>
        </a:xfrm>
      </p:grpSpPr>
      <p:sp>
        <p:nvSpPr>
          <p:cNvPr id="3175" name="Google Shape;3175;g1e43d05e22e_0_2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6" name="Google Shape;3176;g1e43d05e22e_0_2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4" name="Shape 3204"/>
        <p:cNvGrpSpPr/>
        <p:nvPr/>
      </p:nvGrpSpPr>
      <p:grpSpPr>
        <a:xfrm>
          <a:off x="0" y="0"/>
          <a:ext cx="0" cy="0"/>
          <a:chOff x="0" y="0"/>
          <a:chExt cx="0" cy="0"/>
        </a:xfrm>
      </p:grpSpPr>
      <p:sp>
        <p:nvSpPr>
          <p:cNvPr id="3205" name="Google Shape;3205;g3a28a8b6deb_0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06" name="Google Shape;3206;g3a28a8b6deb_0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2" name="Shape 3212"/>
        <p:cNvGrpSpPr/>
        <p:nvPr/>
      </p:nvGrpSpPr>
      <p:grpSpPr>
        <a:xfrm>
          <a:off x="0" y="0"/>
          <a:ext cx="0" cy="0"/>
          <a:chOff x="0" y="0"/>
          <a:chExt cx="0" cy="0"/>
        </a:xfrm>
      </p:grpSpPr>
      <p:sp>
        <p:nvSpPr>
          <p:cNvPr id="3213" name="Google Shape;3213;g3a28a8b6deb_0_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14" name="Google Shape;3214;g3a28a8b6deb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2" name="Shape 3242"/>
        <p:cNvGrpSpPr/>
        <p:nvPr/>
      </p:nvGrpSpPr>
      <p:grpSpPr>
        <a:xfrm>
          <a:off x="0" y="0"/>
          <a:ext cx="0" cy="0"/>
          <a:chOff x="0" y="0"/>
          <a:chExt cx="0" cy="0"/>
        </a:xfrm>
      </p:grpSpPr>
      <p:sp>
        <p:nvSpPr>
          <p:cNvPr id="3243" name="Google Shape;3243;g3a1d01e37dd_0_17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44" name="Google Shape;3244;g3a1d01e37dd_0_17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9" name="Shape 3429"/>
        <p:cNvGrpSpPr/>
        <p:nvPr/>
      </p:nvGrpSpPr>
      <p:grpSpPr>
        <a:xfrm>
          <a:off x="0" y="0"/>
          <a:ext cx="0" cy="0"/>
          <a:chOff x="0" y="0"/>
          <a:chExt cx="0" cy="0"/>
        </a:xfrm>
      </p:grpSpPr>
      <p:sp>
        <p:nvSpPr>
          <p:cNvPr id="3430" name="Google Shape;3430;g3a2bbf6ef26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31" name="Google Shape;3431;g3a2bbf6ef26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8" name="Shape 3438"/>
        <p:cNvGrpSpPr/>
        <p:nvPr/>
      </p:nvGrpSpPr>
      <p:grpSpPr>
        <a:xfrm>
          <a:off x="0" y="0"/>
          <a:ext cx="0" cy="0"/>
          <a:chOff x="0" y="0"/>
          <a:chExt cx="0" cy="0"/>
        </a:xfrm>
      </p:grpSpPr>
      <p:sp>
        <p:nvSpPr>
          <p:cNvPr id="3439" name="Google Shape;3439;g3a2bbf6ef26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0" name="Google Shape;3440;g3a2bbf6ef26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7" name="Shape 3447"/>
        <p:cNvGrpSpPr/>
        <p:nvPr/>
      </p:nvGrpSpPr>
      <p:grpSpPr>
        <a:xfrm>
          <a:off x="0" y="0"/>
          <a:ext cx="0" cy="0"/>
          <a:chOff x="0" y="0"/>
          <a:chExt cx="0" cy="0"/>
        </a:xfrm>
      </p:grpSpPr>
      <p:sp>
        <p:nvSpPr>
          <p:cNvPr id="3448" name="Google Shape;3448;g3a2bbf6ef26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9" name="Google Shape;3449;g3a2bbf6ef26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6" name="Shape 3456"/>
        <p:cNvGrpSpPr/>
        <p:nvPr/>
      </p:nvGrpSpPr>
      <p:grpSpPr>
        <a:xfrm>
          <a:off x="0" y="0"/>
          <a:ext cx="0" cy="0"/>
          <a:chOff x="0" y="0"/>
          <a:chExt cx="0" cy="0"/>
        </a:xfrm>
      </p:grpSpPr>
      <p:sp>
        <p:nvSpPr>
          <p:cNvPr id="3457" name="Google Shape;3457;g3a3bcd5b2a0_1_1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58" name="Google Shape;3458;g3a3bcd5b2a0_1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5" name="Shape 3465"/>
        <p:cNvGrpSpPr/>
        <p:nvPr/>
      </p:nvGrpSpPr>
      <p:grpSpPr>
        <a:xfrm>
          <a:off x="0" y="0"/>
          <a:ext cx="0" cy="0"/>
          <a:chOff x="0" y="0"/>
          <a:chExt cx="0" cy="0"/>
        </a:xfrm>
      </p:grpSpPr>
      <p:sp>
        <p:nvSpPr>
          <p:cNvPr id="3466" name="Google Shape;3466;g38657a7cba1_6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7" name="Google Shape;3467;g38657a7cba1_6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4" name="Shape 3474"/>
        <p:cNvGrpSpPr/>
        <p:nvPr/>
      </p:nvGrpSpPr>
      <p:grpSpPr>
        <a:xfrm>
          <a:off x="0" y="0"/>
          <a:ext cx="0" cy="0"/>
          <a:chOff x="0" y="0"/>
          <a:chExt cx="0" cy="0"/>
        </a:xfrm>
      </p:grpSpPr>
      <p:sp>
        <p:nvSpPr>
          <p:cNvPr id="3475" name="Google Shape;3475;g38657a7cba1_6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76" name="Google Shape;3476;g38657a7cba1_6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7" name="Shape 1197"/>
        <p:cNvGrpSpPr/>
        <p:nvPr/>
      </p:nvGrpSpPr>
      <p:grpSpPr>
        <a:xfrm>
          <a:off x="0" y="0"/>
          <a:ext cx="0" cy="0"/>
          <a:chOff x="0" y="0"/>
          <a:chExt cx="0" cy="0"/>
        </a:xfrm>
      </p:grpSpPr>
      <p:sp>
        <p:nvSpPr>
          <p:cNvPr id="1198" name="Google Shape;1198;g3a1d01e37dd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9" name="Google Shape;1199;g3a1d01e37dd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2" name="Shape 3482"/>
        <p:cNvGrpSpPr/>
        <p:nvPr/>
      </p:nvGrpSpPr>
      <p:grpSpPr>
        <a:xfrm>
          <a:off x="0" y="0"/>
          <a:ext cx="0" cy="0"/>
          <a:chOff x="0" y="0"/>
          <a:chExt cx="0" cy="0"/>
        </a:xfrm>
      </p:grpSpPr>
      <p:sp>
        <p:nvSpPr>
          <p:cNvPr id="3483" name="Google Shape;3483;g3a1d01e37dd_0_19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84" name="Google Shape;3484;g3a1d01e37dd_0_19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3" name="Shape 3533"/>
        <p:cNvGrpSpPr/>
        <p:nvPr/>
      </p:nvGrpSpPr>
      <p:grpSpPr>
        <a:xfrm>
          <a:off x="0" y="0"/>
          <a:ext cx="0" cy="0"/>
          <a:chOff x="0" y="0"/>
          <a:chExt cx="0" cy="0"/>
        </a:xfrm>
      </p:grpSpPr>
      <p:sp>
        <p:nvSpPr>
          <p:cNvPr id="3534" name="Google Shape;3534;g3a3bcd5b2a0_1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35" name="Google Shape;3535;g3a3bcd5b2a0_1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1" name="Shape 3541"/>
        <p:cNvGrpSpPr/>
        <p:nvPr/>
      </p:nvGrpSpPr>
      <p:grpSpPr>
        <a:xfrm>
          <a:off x="0" y="0"/>
          <a:ext cx="0" cy="0"/>
          <a:chOff x="0" y="0"/>
          <a:chExt cx="0" cy="0"/>
        </a:xfrm>
      </p:grpSpPr>
      <p:sp>
        <p:nvSpPr>
          <p:cNvPr id="3542" name="Google Shape;3542;g3a3bcd5b2a0_1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43" name="Google Shape;3543;g3a3bcd5b2a0_1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9" name="Shape 3549"/>
        <p:cNvGrpSpPr/>
        <p:nvPr/>
      </p:nvGrpSpPr>
      <p:grpSpPr>
        <a:xfrm>
          <a:off x="0" y="0"/>
          <a:ext cx="0" cy="0"/>
          <a:chOff x="0" y="0"/>
          <a:chExt cx="0" cy="0"/>
        </a:xfrm>
      </p:grpSpPr>
      <p:sp>
        <p:nvSpPr>
          <p:cNvPr id="3550" name="Google Shape;3550;g3a3bcd5b2a0_1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51" name="Google Shape;3551;g3a3bcd5b2a0_1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4" name="Shape 3564"/>
        <p:cNvGrpSpPr/>
        <p:nvPr/>
      </p:nvGrpSpPr>
      <p:grpSpPr>
        <a:xfrm>
          <a:off x="0" y="0"/>
          <a:ext cx="0" cy="0"/>
          <a:chOff x="0" y="0"/>
          <a:chExt cx="0" cy="0"/>
        </a:xfrm>
      </p:grpSpPr>
      <p:sp>
        <p:nvSpPr>
          <p:cNvPr id="3565" name="Google Shape;3565;g38657a7cba1_6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66" name="Google Shape;3566;g38657a7cba1_6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1" name="Shape 3571"/>
        <p:cNvGrpSpPr/>
        <p:nvPr/>
      </p:nvGrpSpPr>
      <p:grpSpPr>
        <a:xfrm>
          <a:off x="0" y="0"/>
          <a:ext cx="0" cy="0"/>
          <a:chOff x="0" y="0"/>
          <a:chExt cx="0" cy="0"/>
        </a:xfrm>
      </p:grpSpPr>
      <p:sp>
        <p:nvSpPr>
          <p:cNvPr id="3572" name="Google Shape;3572;g1e43d05e22e_0_3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73" name="Google Shape;3573;g1e43d05e22e_0_3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8" name="Shape 1228"/>
        <p:cNvGrpSpPr/>
        <p:nvPr/>
      </p:nvGrpSpPr>
      <p:grpSpPr>
        <a:xfrm>
          <a:off x="0" y="0"/>
          <a:ext cx="0" cy="0"/>
          <a:chOff x="0" y="0"/>
          <a:chExt cx="0" cy="0"/>
        </a:xfrm>
      </p:grpSpPr>
      <p:sp>
        <p:nvSpPr>
          <p:cNvPr id="1229" name="Google Shape;1229;g3a31f14606e_3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0" name="Google Shape;1230;g3a31f14606e_3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7" name="Shape 1237"/>
        <p:cNvGrpSpPr/>
        <p:nvPr/>
      </p:nvGrpSpPr>
      <p:grpSpPr>
        <a:xfrm>
          <a:off x="0" y="0"/>
          <a:ext cx="0" cy="0"/>
          <a:chOff x="0" y="0"/>
          <a:chExt cx="0" cy="0"/>
        </a:xfrm>
      </p:grpSpPr>
      <p:sp>
        <p:nvSpPr>
          <p:cNvPr id="1238" name="Google Shape;1238;g1e43d05e22e_0_2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9" name="Google Shape;1239;g1e43d05e22e_0_2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3" name="Shape 1403"/>
        <p:cNvGrpSpPr/>
        <p:nvPr/>
      </p:nvGrpSpPr>
      <p:grpSpPr>
        <a:xfrm>
          <a:off x="0" y="0"/>
          <a:ext cx="0" cy="0"/>
          <a:chOff x="0" y="0"/>
          <a:chExt cx="0" cy="0"/>
        </a:xfrm>
      </p:grpSpPr>
      <p:sp>
        <p:nvSpPr>
          <p:cNvPr id="1404" name="Google Shape;1404;g1e43d05e22e_0_1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5" name="Google Shape;1405;g1e43d05e22e_0_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2"/>
          <p:cNvSpPr txBox="1"/>
          <p:nvPr>
            <p:ph idx="1" type="subTitle"/>
          </p:nvPr>
        </p:nvSpPr>
        <p:spPr>
          <a:xfrm rot="-546">
            <a:off x="3794675" y="3609338"/>
            <a:ext cx="3776700" cy="426300"/>
          </a:xfrm>
          <a:prstGeom prst="rect">
            <a:avLst/>
          </a:prstGeom>
          <a:solidFill>
            <a:schemeClr val="accent1"/>
          </a:solidFill>
          <a:ln>
            <a:noFill/>
          </a:ln>
        </p:spPr>
        <p:txBody>
          <a:bodyPr anchorCtr="0" anchor="t" bIns="91425" lIns="91425" spcFirstLastPara="1" rIns="91425" wrap="square" tIns="91425">
            <a:noAutofit/>
          </a:bodyPr>
          <a:lstStyle>
            <a:lvl1pPr lvl="0">
              <a:lnSpc>
                <a:spcPct val="100000"/>
              </a:lnSpc>
              <a:spcBef>
                <a:spcPts val="0"/>
              </a:spcBef>
              <a:spcAft>
                <a:spcPts val="0"/>
              </a:spcAft>
              <a:buSzPts val="14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10" name="Google Shape;10;p2"/>
          <p:cNvSpPr txBox="1"/>
          <p:nvPr>
            <p:ph type="ctrTitle"/>
          </p:nvPr>
        </p:nvSpPr>
        <p:spPr>
          <a:xfrm>
            <a:off x="3776225" y="1155875"/>
            <a:ext cx="4647900" cy="2328300"/>
          </a:xfrm>
          <a:prstGeom prst="rect">
            <a:avLst/>
          </a:prstGeom>
        </p:spPr>
        <p:txBody>
          <a:bodyPr anchorCtr="0" anchor="b" bIns="91425" lIns="91425" spcFirstLastPara="1" rIns="91425" wrap="square" tIns="91425">
            <a:noAutofit/>
          </a:bodyPr>
          <a:lstStyle>
            <a:lvl1pPr lvl="0" rtl="0">
              <a:spcBef>
                <a:spcPts val="0"/>
              </a:spcBef>
              <a:spcAft>
                <a:spcPts val="0"/>
              </a:spcAft>
              <a:buSzPts val="5200"/>
              <a:buNone/>
              <a:defRPr sz="5700">
                <a:latin typeface="Space Grotesk"/>
                <a:ea typeface="Space Grotesk"/>
                <a:cs typeface="Space Grotesk"/>
                <a:sym typeface="Space Grotesk"/>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244" name="Shape 244"/>
        <p:cNvGrpSpPr/>
        <p:nvPr/>
      </p:nvGrpSpPr>
      <p:grpSpPr>
        <a:xfrm>
          <a:off x="0" y="0"/>
          <a:ext cx="0" cy="0"/>
          <a:chOff x="0" y="0"/>
          <a:chExt cx="0" cy="0"/>
        </a:xfrm>
      </p:grpSpPr>
      <p:sp>
        <p:nvSpPr>
          <p:cNvPr id="245" name="Google Shape;245;p11"/>
          <p:cNvSpPr txBox="1"/>
          <p:nvPr>
            <p:ph hasCustomPrompt="1" type="title"/>
          </p:nvPr>
        </p:nvSpPr>
        <p:spPr>
          <a:xfrm rot="455">
            <a:off x="2304999" y="1563275"/>
            <a:ext cx="4533900" cy="1511100"/>
          </a:xfrm>
          <a:prstGeom prst="rect">
            <a:avLst/>
          </a:prstGeom>
          <a:noFill/>
          <a:ln>
            <a:noFill/>
          </a:ln>
        </p:spPr>
        <p:txBody>
          <a:bodyPr anchorCtr="0" anchor="b" bIns="91425" lIns="91425" spcFirstLastPara="1" rIns="91425" wrap="square" tIns="91425">
            <a:noAutofit/>
          </a:bodyPr>
          <a:lstStyle>
            <a:lvl1pPr lvl="0" algn="ctr">
              <a:spcBef>
                <a:spcPts val="0"/>
              </a:spcBef>
              <a:spcAft>
                <a:spcPts val="0"/>
              </a:spcAft>
              <a:buSzPts val="9600"/>
              <a:buNone/>
              <a:defRPr sz="96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246" name="Google Shape;246;p11"/>
          <p:cNvSpPr txBox="1"/>
          <p:nvPr>
            <p:ph idx="1" type="subTitle"/>
          </p:nvPr>
        </p:nvSpPr>
        <p:spPr>
          <a:xfrm>
            <a:off x="2304975" y="3140100"/>
            <a:ext cx="4533900" cy="440400"/>
          </a:xfrm>
          <a:prstGeom prst="rect">
            <a:avLst/>
          </a:prstGeom>
          <a:solidFill>
            <a:schemeClr val="accent1"/>
          </a:solidFill>
          <a:ln>
            <a:noFill/>
          </a:ln>
        </p:spPr>
        <p:txBody>
          <a:bodyPr anchorCtr="0" anchor="ctr" bIns="91425" lIns="91425" spcFirstLastPara="1" rIns="91425" wrap="square" tIns="91425">
            <a:noAutofit/>
          </a:bodyPr>
          <a:lstStyle>
            <a:lvl1pPr lvl="0" rtl="0" algn="ctr">
              <a:lnSpc>
                <a:spcPct val="115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grpSp>
        <p:nvGrpSpPr>
          <p:cNvPr id="247" name="Google Shape;247;p11"/>
          <p:cNvGrpSpPr/>
          <p:nvPr/>
        </p:nvGrpSpPr>
        <p:grpSpPr>
          <a:xfrm flipH="1">
            <a:off x="7690908" y="1955483"/>
            <a:ext cx="2735152" cy="1425954"/>
            <a:chOff x="1773694" y="-1034248"/>
            <a:chExt cx="733639" cy="382468"/>
          </a:xfrm>
        </p:grpSpPr>
        <p:sp>
          <p:nvSpPr>
            <p:cNvPr id="248" name="Google Shape;248;p11"/>
            <p:cNvSpPr/>
            <p:nvPr/>
          </p:nvSpPr>
          <p:spPr>
            <a:xfrm>
              <a:off x="2358629" y="-1034248"/>
              <a:ext cx="25529" cy="25529"/>
            </a:xfrm>
            <a:custGeom>
              <a:rect b="b" l="l" r="r" t="t"/>
              <a:pathLst>
                <a:path extrusionOk="0" h="217" w="217">
                  <a:moveTo>
                    <a:pt x="109" y="0"/>
                  </a:moveTo>
                  <a:cubicBezTo>
                    <a:pt x="49" y="0"/>
                    <a:pt x="1" y="48"/>
                    <a:pt x="1" y="108"/>
                  </a:cubicBezTo>
                  <a:cubicBezTo>
                    <a:pt x="1" y="168"/>
                    <a:pt x="49" y="216"/>
                    <a:pt x="109" y="216"/>
                  </a:cubicBezTo>
                  <a:cubicBezTo>
                    <a:pt x="169" y="216"/>
                    <a:pt x="217" y="168"/>
                    <a:pt x="217" y="108"/>
                  </a:cubicBezTo>
                  <a:cubicBezTo>
                    <a:pt x="217" y="48"/>
                    <a:pt x="169" y="0"/>
                    <a:pt x="1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11"/>
            <p:cNvSpPr/>
            <p:nvPr/>
          </p:nvSpPr>
          <p:spPr>
            <a:xfrm>
              <a:off x="2383099" y="-677427"/>
              <a:ext cx="25529" cy="25647"/>
            </a:xfrm>
            <a:custGeom>
              <a:rect b="b" l="l" r="r" t="t"/>
              <a:pathLst>
                <a:path extrusionOk="0" h="218" w="217">
                  <a:moveTo>
                    <a:pt x="108" y="1"/>
                  </a:moveTo>
                  <a:cubicBezTo>
                    <a:pt x="48" y="1"/>
                    <a:pt x="0" y="49"/>
                    <a:pt x="0" y="109"/>
                  </a:cubicBezTo>
                  <a:cubicBezTo>
                    <a:pt x="0" y="169"/>
                    <a:pt x="48" y="218"/>
                    <a:pt x="108" y="218"/>
                  </a:cubicBezTo>
                  <a:cubicBezTo>
                    <a:pt x="168" y="218"/>
                    <a:pt x="216" y="169"/>
                    <a:pt x="216" y="109"/>
                  </a:cubicBezTo>
                  <a:cubicBezTo>
                    <a:pt x="216" y="49"/>
                    <a:pt x="168" y="1"/>
                    <a:pt x="10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1"/>
            <p:cNvSpPr/>
            <p:nvPr/>
          </p:nvSpPr>
          <p:spPr>
            <a:xfrm>
              <a:off x="2481686" y="-892485"/>
              <a:ext cx="25647" cy="25529"/>
            </a:xfrm>
            <a:custGeom>
              <a:rect b="b" l="l" r="r" t="t"/>
              <a:pathLst>
                <a:path extrusionOk="0" h="217" w="218">
                  <a:moveTo>
                    <a:pt x="109" y="0"/>
                  </a:moveTo>
                  <a:cubicBezTo>
                    <a:pt x="50" y="0"/>
                    <a:pt x="0" y="48"/>
                    <a:pt x="0" y="108"/>
                  </a:cubicBezTo>
                  <a:cubicBezTo>
                    <a:pt x="0" y="168"/>
                    <a:pt x="50" y="216"/>
                    <a:pt x="109" y="216"/>
                  </a:cubicBezTo>
                  <a:cubicBezTo>
                    <a:pt x="169" y="216"/>
                    <a:pt x="217" y="168"/>
                    <a:pt x="217" y="108"/>
                  </a:cubicBezTo>
                  <a:cubicBezTo>
                    <a:pt x="217" y="48"/>
                    <a:pt x="169" y="0"/>
                    <a:pt x="1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1"/>
            <p:cNvSpPr/>
            <p:nvPr/>
          </p:nvSpPr>
          <p:spPr>
            <a:xfrm>
              <a:off x="1773694" y="-1024131"/>
              <a:ext cx="599990" cy="174585"/>
            </a:xfrm>
            <a:custGeom>
              <a:rect b="b" l="l" r="r" t="t"/>
              <a:pathLst>
                <a:path extrusionOk="0" h="1484" w="5100">
                  <a:moveTo>
                    <a:pt x="5080" y="1"/>
                  </a:moveTo>
                  <a:cubicBezTo>
                    <a:pt x="5069" y="1"/>
                    <a:pt x="5059" y="10"/>
                    <a:pt x="5059" y="21"/>
                  </a:cubicBezTo>
                  <a:lnTo>
                    <a:pt x="5059" y="1444"/>
                  </a:lnTo>
                  <a:lnTo>
                    <a:pt x="21" y="1444"/>
                  </a:lnTo>
                  <a:cubicBezTo>
                    <a:pt x="10" y="1444"/>
                    <a:pt x="0" y="1454"/>
                    <a:pt x="0" y="1465"/>
                  </a:cubicBezTo>
                  <a:cubicBezTo>
                    <a:pt x="0" y="1475"/>
                    <a:pt x="10" y="1484"/>
                    <a:pt x="21" y="1484"/>
                  </a:cubicBezTo>
                  <a:lnTo>
                    <a:pt x="5081" y="1484"/>
                  </a:lnTo>
                  <a:cubicBezTo>
                    <a:pt x="5091" y="1484"/>
                    <a:pt x="5100" y="1476"/>
                    <a:pt x="5100" y="1465"/>
                  </a:cubicBezTo>
                  <a:lnTo>
                    <a:pt x="5100" y="21"/>
                  </a:lnTo>
                  <a:cubicBezTo>
                    <a:pt x="5100" y="10"/>
                    <a:pt x="5090" y="1"/>
                    <a:pt x="508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1"/>
            <p:cNvSpPr/>
            <p:nvPr/>
          </p:nvSpPr>
          <p:spPr>
            <a:xfrm>
              <a:off x="1781811" y="-882132"/>
              <a:ext cx="715046" cy="4823"/>
            </a:xfrm>
            <a:custGeom>
              <a:rect b="b" l="l" r="r" t="t"/>
              <a:pathLst>
                <a:path extrusionOk="0" h="41" w="6078">
                  <a:moveTo>
                    <a:pt x="21" y="1"/>
                  </a:moveTo>
                  <a:cubicBezTo>
                    <a:pt x="9" y="1"/>
                    <a:pt x="1" y="9"/>
                    <a:pt x="1" y="20"/>
                  </a:cubicBezTo>
                  <a:cubicBezTo>
                    <a:pt x="1" y="31"/>
                    <a:pt x="9" y="40"/>
                    <a:pt x="21" y="40"/>
                  </a:cubicBezTo>
                  <a:lnTo>
                    <a:pt x="6058" y="40"/>
                  </a:lnTo>
                  <a:cubicBezTo>
                    <a:pt x="6069" y="40"/>
                    <a:pt x="6078" y="31"/>
                    <a:pt x="6078" y="20"/>
                  </a:cubicBezTo>
                  <a:cubicBezTo>
                    <a:pt x="6078" y="9"/>
                    <a:pt x="6069" y="1"/>
                    <a:pt x="605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1"/>
            <p:cNvSpPr/>
            <p:nvPr/>
          </p:nvSpPr>
          <p:spPr>
            <a:xfrm>
              <a:off x="1773812" y="-939073"/>
              <a:ext cx="624577" cy="276936"/>
            </a:xfrm>
            <a:custGeom>
              <a:rect b="b" l="l" r="r" t="t"/>
              <a:pathLst>
                <a:path extrusionOk="0" h="2354" w="5309">
                  <a:moveTo>
                    <a:pt x="21" y="1"/>
                  </a:moveTo>
                  <a:cubicBezTo>
                    <a:pt x="10" y="1"/>
                    <a:pt x="0" y="10"/>
                    <a:pt x="0" y="21"/>
                  </a:cubicBezTo>
                  <a:cubicBezTo>
                    <a:pt x="0" y="32"/>
                    <a:pt x="10" y="41"/>
                    <a:pt x="21" y="41"/>
                  </a:cubicBezTo>
                  <a:lnTo>
                    <a:pt x="4605" y="41"/>
                  </a:lnTo>
                  <a:lnTo>
                    <a:pt x="4605" y="2333"/>
                  </a:lnTo>
                  <a:cubicBezTo>
                    <a:pt x="4605" y="2343"/>
                    <a:pt x="4614" y="2353"/>
                    <a:pt x="4625" y="2353"/>
                  </a:cubicBezTo>
                  <a:lnTo>
                    <a:pt x="5287" y="2353"/>
                  </a:lnTo>
                  <a:cubicBezTo>
                    <a:pt x="5298" y="2353"/>
                    <a:pt x="5307" y="2343"/>
                    <a:pt x="5308" y="2333"/>
                  </a:cubicBezTo>
                  <a:cubicBezTo>
                    <a:pt x="5308" y="2322"/>
                    <a:pt x="5299" y="2313"/>
                    <a:pt x="5288" y="2313"/>
                  </a:cubicBezTo>
                  <a:lnTo>
                    <a:pt x="4645" y="2313"/>
                  </a:lnTo>
                  <a:lnTo>
                    <a:pt x="4645" y="21"/>
                  </a:lnTo>
                  <a:cubicBezTo>
                    <a:pt x="4645" y="10"/>
                    <a:pt x="4636" y="1"/>
                    <a:pt x="462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4" name="Google Shape;254;p11"/>
          <p:cNvGrpSpPr/>
          <p:nvPr/>
        </p:nvGrpSpPr>
        <p:grpSpPr>
          <a:xfrm>
            <a:off x="-1282142" y="1955483"/>
            <a:ext cx="2735152" cy="1425954"/>
            <a:chOff x="1773694" y="-1034248"/>
            <a:chExt cx="733639" cy="382468"/>
          </a:xfrm>
        </p:grpSpPr>
        <p:sp>
          <p:nvSpPr>
            <p:cNvPr id="255" name="Google Shape;255;p11"/>
            <p:cNvSpPr/>
            <p:nvPr/>
          </p:nvSpPr>
          <p:spPr>
            <a:xfrm>
              <a:off x="2358629" y="-1034248"/>
              <a:ext cx="25529" cy="25529"/>
            </a:xfrm>
            <a:custGeom>
              <a:rect b="b" l="l" r="r" t="t"/>
              <a:pathLst>
                <a:path extrusionOk="0" h="217" w="217">
                  <a:moveTo>
                    <a:pt x="109" y="0"/>
                  </a:moveTo>
                  <a:cubicBezTo>
                    <a:pt x="49" y="0"/>
                    <a:pt x="1" y="48"/>
                    <a:pt x="1" y="108"/>
                  </a:cubicBezTo>
                  <a:cubicBezTo>
                    <a:pt x="1" y="168"/>
                    <a:pt x="49" y="216"/>
                    <a:pt x="109" y="216"/>
                  </a:cubicBezTo>
                  <a:cubicBezTo>
                    <a:pt x="169" y="216"/>
                    <a:pt x="217" y="168"/>
                    <a:pt x="217" y="108"/>
                  </a:cubicBezTo>
                  <a:cubicBezTo>
                    <a:pt x="217" y="48"/>
                    <a:pt x="169" y="0"/>
                    <a:pt x="1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1"/>
            <p:cNvSpPr/>
            <p:nvPr/>
          </p:nvSpPr>
          <p:spPr>
            <a:xfrm>
              <a:off x="2383099" y="-677427"/>
              <a:ext cx="25529" cy="25647"/>
            </a:xfrm>
            <a:custGeom>
              <a:rect b="b" l="l" r="r" t="t"/>
              <a:pathLst>
                <a:path extrusionOk="0" h="218" w="217">
                  <a:moveTo>
                    <a:pt x="108" y="1"/>
                  </a:moveTo>
                  <a:cubicBezTo>
                    <a:pt x="48" y="1"/>
                    <a:pt x="0" y="49"/>
                    <a:pt x="0" y="109"/>
                  </a:cubicBezTo>
                  <a:cubicBezTo>
                    <a:pt x="0" y="169"/>
                    <a:pt x="48" y="218"/>
                    <a:pt x="108" y="218"/>
                  </a:cubicBezTo>
                  <a:cubicBezTo>
                    <a:pt x="168" y="218"/>
                    <a:pt x="216" y="169"/>
                    <a:pt x="216" y="109"/>
                  </a:cubicBezTo>
                  <a:cubicBezTo>
                    <a:pt x="216" y="49"/>
                    <a:pt x="168" y="1"/>
                    <a:pt x="10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1"/>
            <p:cNvSpPr/>
            <p:nvPr/>
          </p:nvSpPr>
          <p:spPr>
            <a:xfrm>
              <a:off x="2481686" y="-892485"/>
              <a:ext cx="25647" cy="25529"/>
            </a:xfrm>
            <a:custGeom>
              <a:rect b="b" l="l" r="r" t="t"/>
              <a:pathLst>
                <a:path extrusionOk="0" h="217" w="218">
                  <a:moveTo>
                    <a:pt x="109" y="0"/>
                  </a:moveTo>
                  <a:cubicBezTo>
                    <a:pt x="50" y="0"/>
                    <a:pt x="0" y="48"/>
                    <a:pt x="0" y="108"/>
                  </a:cubicBezTo>
                  <a:cubicBezTo>
                    <a:pt x="0" y="168"/>
                    <a:pt x="50" y="216"/>
                    <a:pt x="109" y="216"/>
                  </a:cubicBezTo>
                  <a:cubicBezTo>
                    <a:pt x="169" y="216"/>
                    <a:pt x="217" y="168"/>
                    <a:pt x="217" y="108"/>
                  </a:cubicBezTo>
                  <a:cubicBezTo>
                    <a:pt x="217" y="48"/>
                    <a:pt x="169" y="0"/>
                    <a:pt x="1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1"/>
            <p:cNvSpPr/>
            <p:nvPr/>
          </p:nvSpPr>
          <p:spPr>
            <a:xfrm>
              <a:off x="1773694" y="-1024131"/>
              <a:ext cx="599990" cy="174585"/>
            </a:xfrm>
            <a:custGeom>
              <a:rect b="b" l="l" r="r" t="t"/>
              <a:pathLst>
                <a:path extrusionOk="0" h="1484" w="5100">
                  <a:moveTo>
                    <a:pt x="5080" y="1"/>
                  </a:moveTo>
                  <a:cubicBezTo>
                    <a:pt x="5069" y="1"/>
                    <a:pt x="5059" y="10"/>
                    <a:pt x="5059" y="21"/>
                  </a:cubicBezTo>
                  <a:lnTo>
                    <a:pt x="5059" y="1444"/>
                  </a:lnTo>
                  <a:lnTo>
                    <a:pt x="21" y="1444"/>
                  </a:lnTo>
                  <a:cubicBezTo>
                    <a:pt x="10" y="1444"/>
                    <a:pt x="0" y="1454"/>
                    <a:pt x="0" y="1465"/>
                  </a:cubicBezTo>
                  <a:cubicBezTo>
                    <a:pt x="0" y="1475"/>
                    <a:pt x="10" y="1484"/>
                    <a:pt x="21" y="1484"/>
                  </a:cubicBezTo>
                  <a:lnTo>
                    <a:pt x="5081" y="1484"/>
                  </a:lnTo>
                  <a:cubicBezTo>
                    <a:pt x="5091" y="1484"/>
                    <a:pt x="5100" y="1476"/>
                    <a:pt x="5100" y="1465"/>
                  </a:cubicBezTo>
                  <a:lnTo>
                    <a:pt x="5100" y="21"/>
                  </a:lnTo>
                  <a:cubicBezTo>
                    <a:pt x="5100" y="10"/>
                    <a:pt x="5090" y="1"/>
                    <a:pt x="508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1"/>
            <p:cNvSpPr/>
            <p:nvPr/>
          </p:nvSpPr>
          <p:spPr>
            <a:xfrm>
              <a:off x="1781811" y="-882132"/>
              <a:ext cx="715046" cy="4823"/>
            </a:xfrm>
            <a:custGeom>
              <a:rect b="b" l="l" r="r" t="t"/>
              <a:pathLst>
                <a:path extrusionOk="0" h="41" w="6078">
                  <a:moveTo>
                    <a:pt x="21" y="1"/>
                  </a:moveTo>
                  <a:cubicBezTo>
                    <a:pt x="9" y="1"/>
                    <a:pt x="1" y="9"/>
                    <a:pt x="1" y="20"/>
                  </a:cubicBezTo>
                  <a:cubicBezTo>
                    <a:pt x="1" y="31"/>
                    <a:pt x="9" y="40"/>
                    <a:pt x="21" y="40"/>
                  </a:cubicBezTo>
                  <a:lnTo>
                    <a:pt x="6058" y="40"/>
                  </a:lnTo>
                  <a:cubicBezTo>
                    <a:pt x="6069" y="40"/>
                    <a:pt x="6078" y="31"/>
                    <a:pt x="6078" y="20"/>
                  </a:cubicBezTo>
                  <a:cubicBezTo>
                    <a:pt x="6078" y="9"/>
                    <a:pt x="6069" y="1"/>
                    <a:pt x="605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1"/>
            <p:cNvSpPr/>
            <p:nvPr/>
          </p:nvSpPr>
          <p:spPr>
            <a:xfrm>
              <a:off x="1773812" y="-939073"/>
              <a:ext cx="624577" cy="276936"/>
            </a:xfrm>
            <a:custGeom>
              <a:rect b="b" l="l" r="r" t="t"/>
              <a:pathLst>
                <a:path extrusionOk="0" h="2354" w="5309">
                  <a:moveTo>
                    <a:pt x="21" y="1"/>
                  </a:moveTo>
                  <a:cubicBezTo>
                    <a:pt x="10" y="1"/>
                    <a:pt x="0" y="10"/>
                    <a:pt x="0" y="21"/>
                  </a:cubicBezTo>
                  <a:cubicBezTo>
                    <a:pt x="0" y="32"/>
                    <a:pt x="10" y="41"/>
                    <a:pt x="21" y="41"/>
                  </a:cubicBezTo>
                  <a:lnTo>
                    <a:pt x="4605" y="41"/>
                  </a:lnTo>
                  <a:lnTo>
                    <a:pt x="4605" y="2333"/>
                  </a:lnTo>
                  <a:cubicBezTo>
                    <a:pt x="4605" y="2343"/>
                    <a:pt x="4614" y="2353"/>
                    <a:pt x="4625" y="2353"/>
                  </a:cubicBezTo>
                  <a:lnTo>
                    <a:pt x="5287" y="2353"/>
                  </a:lnTo>
                  <a:cubicBezTo>
                    <a:pt x="5298" y="2353"/>
                    <a:pt x="5307" y="2343"/>
                    <a:pt x="5308" y="2333"/>
                  </a:cubicBezTo>
                  <a:cubicBezTo>
                    <a:pt x="5308" y="2322"/>
                    <a:pt x="5299" y="2313"/>
                    <a:pt x="5288" y="2313"/>
                  </a:cubicBezTo>
                  <a:lnTo>
                    <a:pt x="4645" y="2313"/>
                  </a:lnTo>
                  <a:lnTo>
                    <a:pt x="4645" y="21"/>
                  </a:lnTo>
                  <a:cubicBezTo>
                    <a:pt x="4645" y="10"/>
                    <a:pt x="4636" y="1"/>
                    <a:pt x="462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261" name="Shape 261"/>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
    <p:spTree>
      <p:nvGrpSpPr>
        <p:cNvPr id="262" name="Shape 262"/>
        <p:cNvGrpSpPr/>
        <p:nvPr/>
      </p:nvGrpSpPr>
      <p:grpSpPr>
        <a:xfrm>
          <a:off x="0" y="0"/>
          <a:ext cx="0" cy="0"/>
          <a:chOff x="0" y="0"/>
          <a:chExt cx="0" cy="0"/>
        </a:xfrm>
      </p:grpSpPr>
      <p:sp>
        <p:nvSpPr>
          <p:cNvPr id="263" name="Google Shape;263;p13"/>
          <p:cNvSpPr txBox="1"/>
          <p:nvPr>
            <p:ph type="title"/>
          </p:nvPr>
        </p:nvSpPr>
        <p:spPr>
          <a:xfrm>
            <a:off x="1214188" y="1156802"/>
            <a:ext cx="2336400" cy="527700"/>
          </a:xfrm>
          <a:prstGeom prst="rect">
            <a:avLst/>
          </a:prstGeom>
          <a:noFill/>
          <a:ln>
            <a:noFill/>
          </a:ln>
        </p:spPr>
        <p:txBody>
          <a:bodyPr anchorCtr="0" anchor="ctr" bIns="91425" lIns="91425" spcFirstLastPara="1" rIns="91425" wrap="square" tIns="91425">
            <a:noAutofit/>
          </a:bodyPr>
          <a:lstStyle>
            <a:lvl1pPr lvl="0" rtl="0" algn="r">
              <a:spcBef>
                <a:spcPts val="0"/>
              </a:spcBef>
              <a:spcAft>
                <a:spcPts val="0"/>
              </a:spcAft>
              <a:buSzPts val="2400"/>
              <a:buNone/>
              <a:defRPr sz="2000">
                <a:solidFill>
                  <a:schemeClr val="accent2"/>
                </a:solidFill>
              </a:defRPr>
            </a:lvl1pPr>
            <a:lvl2pPr lvl="1" rtl="0" algn="r">
              <a:spcBef>
                <a:spcPts val="0"/>
              </a:spcBef>
              <a:spcAft>
                <a:spcPts val="0"/>
              </a:spcAft>
              <a:buSzPts val="2400"/>
              <a:buNone/>
              <a:defRPr sz="2400"/>
            </a:lvl2pPr>
            <a:lvl3pPr lvl="2" rtl="0" algn="r">
              <a:spcBef>
                <a:spcPts val="0"/>
              </a:spcBef>
              <a:spcAft>
                <a:spcPts val="0"/>
              </a:spcAft>
              <a:buSzPts val="2400"/>
              <a:buNone/>
              <a:defRPr sz="2400"/>
            </a:lvl3pPr>
            <a:lvl4pPr lvl="3" rtl="0" algn="r">
              <a:spcBef>
                <a:spcPts val="0"/>
              </a:spcBef>
              <a:spcAft>
                <a:spcPts val="0"/>
              </a:spcAft>
              <a:buSzPts val="2400"/>
              <a:buNone/>
              <a:defRPr sz="2400"/>
            </a:lvl4pPr>
            <a:lvl5pPr lvl="4" rtl="0" algn="r">
              <a:spcBef>
                <a:spcPts val="0"/>
              </a:spcBef>
              <a:spcAft>
                <a:spcPts val="0"/>
              </a:spcAft>
              <a:buSzPts val="2400"/>
              <a:buNone/>
              <a:defRPr sz="2400"/>
            </a:lvl5pPr>
            <a:lvl6pPr lvl="5" rtl="0" algn="r">
              <a:spcBef>
                <a:spcPts val="0"/>
              </a:spcBef>
              <a:spcAft>
                <a:spcPts val="0"/>
              </a:spcAft>
              <a:buSzPts val="2400"/>
              <a:buNone/>
              <a:defRPr sz="2400"/>
            </a:lvl6pPr>
            <a:lvl7pPr lvl="6" rtl="0" algn="r">
              <a:spcBef>
                <a:spcPts val="0"/>
              </a:spcBef>
              <a:spcAft>
                <a:spcPts val="0"/>
              </a:spcAft>
              <a:buSzPts val="2400"/>
              <a:buNone/>
              <a:defRPr sz="2400"/>
            </a:lvl7pPr>
            <a:lvl8pPr lvl="7" rtl="0" algn="r">
              <a:spcBef>
                <a:spcPts val="0"/>
              </a:spcBef>
              <a:spcAft>
                <a:spcPts val="0"/>
              </a:spcAft>
              <a:buSzPts val="2400"/>
              <a:buNone/>
              <a:defRPr sz="2400"/>
            </a:lvl8pPr>
            <a:lvl9pPr lvl="8" rtl="0" algn="r">
              <a:spcBef>
                <a:spcPts val="0"/>
              </a:spcBef>
              <a:spcAft>
                <a:spcPts val="0"/>
              </a:spcAft>
              <a:buSzPts val="2400"/>
              <a:buNone/>
              <a:defRPr sz="2400"/>
            </a:lvl9pPr>
          </a:lstStyle>
          <a:p/>
        </p:txBody>
      </p:sp>
      <p:sp>
        <p:nvSpPr>
          <p:cNvPr id="264" name="Google Shape;264;p13"/>
          <p:cNvSpPr txBox="1"/>
          <p:nvPr>
            <p:ph idx="1" type="subTitle"/>
          </p:nvPr>
        </p:nvSpPr>
        <p:spPr>
          <a:xfrm>
            <a:off x="1214038" y="1634376"/>
            <a:ext cx="2336400" cy="593400"/>
          </a:xfrm>
          <a:prstGeom prst="rect">
            <a:avLst/>
          </a:prstGeom>
        </p:spPr>
        <p:txBody>
          <a:bodyPr anchorCtr="0" anchor="t" bIns="91425" lIns="91425" spcFirstLastPara="1" rIns="91425" wrap="square" tIns="91425">
            <a:noAutofit/>
          </a:bodyPr>
          <a:lstStyle>
            <a:lvl1pPr lvl="0" rtl="0" algn="r">
              <a:lnSpc>
                <a:spcPct val="115000"/>
              </a:lnSpc>
              <a:spcBef>
                <a:spcPts val="0"/>
              </a:spcBef>
              <a:spcAft>
                <a:spcPts val="0"/>
              </a:spcAft>
              <a:buSzPts val="1400"/>
              <a:buNone/>
              <a:defRPr sz="1400"/>
            </a:lvl1pPr>
            <a:lvl2pPr lvl="1" rtl="0" algn="r">
              <a:lnSpc>
                <a:spcPct val="100000"/>
              </a:lnSpc>
              <a:spcBef>
                <a:spcPts val="0"/>
              </a:spcBef>
              <a:spcAft>
                <a:spcPts val="0"/>
              </a:spcAft>
              <a:buSzPts val="1400"/>
              <a:buNone/>
              <a:defRPr/>
            </a:lvl2pPr>
            <a:lvl3pPr lvl="2" rtl="0" algn="r">
              <a:lnSpc>
                <a:spcPct val="100000"/>
              </a:lnSpc>
              <a:spcBef>
                <a:spcPts val="1600"/>
              </a:spcBef>
              <a:spcAft>
                <a:spcPts val="0"/>
              </a:spcAft>
              <a:buSzPts val="1400"/>
              <a:buNone/>
              <a:defRPr/>
            </a:lvl3pPr>
            <a:lvl4pPr lvl="3" rtl="0" algn="r">
              <a:lnSpc>
                <a:spcPct val="100000"/>
              </a:lnSpc>
              <a:spcBef>
                <a:spcPts val="1600"/>
              </a:spcBef>
              <a:spcAft>
                <a:spcPts val="0"/>
              </a:spcAft>
              <a:buSzPts val="1400"/>
              <a:buNone/>
              <a:defRPr/>
            </a:lvl4pPr>
            <a:lvl5pPr lvl="4" rtl="0" algn="r">
              <a:lnSpc>
                <a:spcPct val="100000"/>
              </a:lnSpc>
              <a:spcBef>
                <a:spcPts val="1600"/>
              </a:spcBef>
              <a:spcAft>
                <a:spcPts val="0"/>
              </a:spcAft>
              <a:buSzPts val="1400"/>
              <a:buNone/>
              <a:defRPr/>
            </a:lvl5pPr>
            <a:lvl6pPr lvl="5" rtl="0" algn="r">
              <a:lnSpc>
                <a:spcPct val="100000"/>
              </a:lnSpc>
              <a:spcBef>
                <a:spcPts val="1600"/>
              </a:spcBef>
              <a:spcAft>
                <a:spcPts val="0"/>
              </a:spcAft>
              <a:buSzPts val="1400"/>
              <a:buNone/>
              <a:defRPr/>
            </a:lvl6pPr>
            <a:lvl7pPr lvl="6" rtl="0" algn="r">
              <a:lnSpc>
                <a:spcPct val="100000"/>
              </a:lnSpc>
              <a:spcBef>
                <a:spcPts val="1600"/>
              </a:spcBef>
              <a:spcAft>
                <a:spcPts val="0"/>
              </a:spcAft>
              <a:buSzPts val="1400"/>
              <a:buNone/>
              <a:defRPr/>
            </a:lvl7pPr>
            <a:lvl8pPr lvl="7" rtl="0" algn="r">
              <a:lnSpc>
                <a:spcPct val="100000"/>
              </a:lnSpc>
              <a:spcBef>
                <a:spcPts val="1600"/>
              </a:spcBef>
              <a:spcAft>
                <a:spcPts val="0"/>
              </a:spcAft>
              <a:buSzPts val="1400"/>
              <a:buNone/>
              <a:defRPr/>
            </a:lvl8pPr>
            <a:lvl9pPr lvl="8" rtl="0" algn="r">
              <a:lnSpc>
                <a:spcPct val="100000"/>
              </a:lnSpc>
              <a:spcBef>
                <a:spcPts val="1600"/>
              </a:spcBef>
              <a:spcAft>
                <a:spcPts val="1600"/>
              </a:spcAft>
              <a:buSzPts val="1400"/>
              <a:buNone/>
              <a:defRPr/>
            </a:lvl9pPr>
          </a:lstStyle>
          <a:p/>
        </p:txBody>
      </p:sp>
      <p:sp>
        <p:nvSpPr>
          <p:cNvPr id="265" name="Google Shape;265;p13"/>
          <p:cNvSpPr txBox="1"/>
          <p:nvPr>
            <p:ph hasCustomPrompt="1" idx="2" type="title"/>
          </p:nvPr>
        </p:nvSpPr>
        <p:spPr>
          <a:xfrm rot="3400">
            <a:off x="4729548" y="2617863"/>
            <a:ext cx="606600" cy="5937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3000"/>
              <a:buNone/>
              <a:defRPr sz="17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266" name="Google Shape;266;p13"/>
          <p:cNvSpPr txBox="1"/>
          <p:nvPr>
            <p:ph hasCustomPrompt="1" idx="3" type="title"/>
          </p:nvPr>
        </p:nvSpPr>
        <p:spPr>
          <a:xfrm>
            <a:off x="5291664" y="3804550"/>
            <a:ext cx="606600" cy="5934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3000"/>
              <a:buNone/>
              <a:defRPr sz="17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267" name="Google Shape;267;p13"/>
          <p:cNvSpPr txBox="1"/>
          <p:nvPr>
            <p:ph hasCustomPrompt="1" idx="4" type="title"/>
          </p:nvPr>
        </p:nvSpPr>
        <p:spPr>
          <a:xfrm>
            <a:off x="3262839" y="2618037"/>
            <a:ext cx="606600" cy="5934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3000"/>
              <a:buNone/>
              <a:defRPr sz="17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268" name="Google Shape;268;p13"/>
          <p:cNvSpPr txBox="1"/>
          <p:nvPr>
            <p:ph idx="5" type="title"/>
          </p:nvPr>
        </p:nvSpPr>
        <p:spPr>
          <a:xfrm>
            <a:off x="736975" y="2352427"/>
            <a:ext cx="2336400" cy="527700"/>
          </a:xfrm>
          <a:prstGeom prst="rect">
            <a:avLst/>
          </a:prstGeom>
          <a:noFill/>
          <a:ln>
            <a:noFill/>
          </a:ln>
        </p:spPr>
        <p:txBody>
          <a:bodyPr anchorCtr="0" anchor="ctr" bIns="91425" lIns="91425" spcFirstLastPara="1" rIns="91425" wrap="square" tIns="91425">
            <a:noAutofit/>
          </a:bodyPr>
          <a:lstStyle>
            <a:lvl1pPr lvl="0" rtl="0" algn="r">
              <a:spcBef>
                <a:spcPts val="0"/>
              </a:spcBef>
              <a:spcAft>
                <a:spcPts val="0"/>
              </a:spcAft>
              <a:buSzPts val="2400"/>
              <a:buNone/>
              <a:defRPr sz="2000">
                <a:solidFill>
                  <a:schemeClr val="accent2"/>
                </a:solidFill>
              </a:defRPr>
            </a:lvl1pPr>
            <a:lvl2pPr lvl="1" rtl="0" algn="r">
              <a:spcBef>
                <a:spcPts val="0"/>
              </a:spcBef>
              <a:spcAft>
                <a:spcPts val="0"/>
              </a:spcAft>
              <a:buSzPts val="2400"/>
              <a:buNone/>
              <a:defRPr sz="2400"/>
            </a:lvl2pPr>
            <a:lvl3pPr lvl="2" rtl="0" algn="r">
              <a:spcBef>
                <a:spcPts val="0"/>
              </a:spcBef>
              <a:spcAft>
                <a:spcPts val="0"/>
              </a:spcAft>
              <a:buSzPts val="2400"/>
              <a:buNone/>
              <a:defRPr sz="2400"/>
            </a:lvl3pPr>
            <a:lvl4pPr lvl="3" rtl="0" algn="r">
              <a:spcBef>
                <a:spcPts val="0"/>
              </a:spcBef>
              <a:spcAft>
                <a:spcPts val="0"/>
              </a:spcAft>
              <a:buSzPts val="2400"/>
              <a:buNone/>
              <a:defRPr sz="2400"/>
            </a:lvl4pPr>
            <a:lvl5pPr lvl="4" rtl="0" algn="r">
              <a:spcBef>
                <a:spcPts val="0"/>
              </a:spcBef>
              <a:spcAft>
                <a:spcPts val="0"/>
              </a:spcAft>
              <a:buSzPts val="2400"/>
              <a:buNone/>
              <a:defRPr sz="2400"/>
            </a:lvl5pPr>
            <a:lvl6pPr lvl="5" rtl="0" algn="r">
              <a:spcBef>
                <a:spcPts val="0"/>
              </a:spcBef>
              <a:spcAft>
                <a:spcPts val="0"/>
              </a:spcAft>
              <a:buSzPts val="2400"/>
              <a:buNone/>
              <a:defRPr sz="2400"/>
            </a:lvl6pPr>
            <a:lvl7pPr lvl="6" rtl="0" algn="r">
              <a:spcBef>
                <a:spcPts val="0"/>
              </a:spcBef>
              <a:spcAft>
                <a:spcPts val="0"/>
              </a:spcAft>
              <a:buSzPts val="2400"/>
              <a:buNone/>
              <a:defRPr sz="2400"/>
            </a:lvl7pPr>
            <a:lvl8pPr lvl="7" rtl="0" algn="r">
              <a:spcBef>
                <a:spcPts val="0"/>
              </a:spcBef>
              <a:spcAft>
                <a:spcPts val="0"/>
              </a:spcAft>
              <a:buSzPts val="2400"/>
              <a:buNone/>
              <a:defRPr sz="2400"/>
            </a:lvl8pPr>
            <a:lvl9pPr lvl="8" rtl="0" algn="r">
              <a:spcBef>
                <a:spcPts val="0"/>
              </a:spcBef>
              <a:spcAft>
                <a:spcPts val="0"/>
              </a:spcAft>
              <a:buSzPts val="2400"/>
              <a:buNone/>
              <a:defRPr sz="2400"/>
            </a:lvl9pPr>
          </a:lstStyle>
          <a:p/>
        </p:txBody>
      </p:sp>
      <p:sp>
        <p:nvSpPr>
          <p:cNvPr id="269" name="Google Shape;269;p13"/>
          <p:cNvSpPr txBox="1"/>
          <p:nvPr>
            <p:ph idx="6" type="subTitle"/>
          </p:nvPr>
        </p:nvSpPr>
        <p:spPr>
          <a:xfrm>
            <a:off x="736825" y="2829989"/>
            <a:ext cx="2336400" cy="593400"/>
          </a:xfrm>
          <a:prstGeom prst="rect">
            <a:avLst/>
          </a:prstGeom>
        </p:spPr>
        <p:txBody>
          <a:bodyPr anchorCtr="0" anchor="t" bIns="91425" lIns="91425" spcFirstLastPara="1" rIns="91425" wrap="square" tIns="91425">
            <a:noAutofit/>
          </a:bodyPr>
          <a:lstStyle>
            <a:lvl1pPr lvl="0" rtl="0" algn="r">
              <a:lnSpc>
                <a:spcPct val="115000"/>
              </a:lnSpc>
              <a:spcBef>
                <a:spcPts val="0"/>
              </a:spcBef>
              <a:spcAft>
                <a:spcPts val="0"/>
              </a:spcAft>
              <a:buSzPts val="1400"/>
              <a:buNone/>
              <a:defRPr sz="1400"/>
            </a:lvl1pPr>
            <a:lvl2pPr lvl="1" rtl="0" algn="r">
              <a:lnSpc>
                <a:spcPct val="100000"/>
              </a:lnSpc>
              <a:spcBef>
                <a:spcPts val="0"/>
              </a:spcBef>
              <a:spcAft>
                <a:spcPts val="0"/>
              </a:spcAft>
              <a:buSzPts val="1400"/>
              <a:buNone/>
              <a:defRPr/>
            </a:lvl2pPr>
            <a:lvl3pPr lvl="2" rtl="0" algn="r">
              <a:lnSpc>
                <a:spcPct val="100000"/>
              </a:lnSpc>
              <a:spcBef>
                <a:spcPts val="1600"/>
              </a:spcBef>
              <a:spcAft>
                <a:spcPts val="0"/>
              </a:spcAft>
              <a:buSzPts val="1400"/>
              <a:buNone/>
              <a:defRPr/>
            </a:lvl3pPr>
            <a:lvl4pPr lvl="3" rtl="0" algn="r">
              <a:lnSpc>
                <a:spcPct val="100000"/>
              </a:lnSpc>
              <a:spcBef>
                <a:spcPts val="1600"/>
              </a:spcBef>
              <a:spcAft>
                <a:spcPts val="0"/>
              </a:spcAft>
              <a:buSzPts val="1400"/>
              <a:buNone/>
              <a:defRPr/>
            </a:lvl4pPr>
            <a:lvl5pPr lvl="4" rtl="0" algn="r">
              <a:lnSpc>
                <a:spcPct val="100000"/>
              </a:lnSpc>
              <a:spcBef>
                <a:spcPts val="1600"/>
              </a:spcBef>
              <a:spcAft>
                <a:spcPts val="0"/>
              </a:spcAft>
              <a:buSzPts val="1400"/>
              <a:buNone/>
              <a:defRPr/>
            </a:lvl5pPr>
            <a:lvl6pPr lvl="5" rtl="0" algn="r">
              <a:lnSpc>
                <a:spcPct val="100000"/>
              </a:lnSpc>
              <a:spcBef>
                <a:spcPts val="1600"/>
              </a:spcBef>
              <a:spcAft>
                <a:spcPts val="0"/>
              </a:spcAft>
              <a:buSzPts val="1400"/>
              <a:buNone/>
              <a:defRPr/>
            </a:lvl6pPr>
            <a:lvl7pPr lvl="6" rtl="0" algn="r">
              <a:lnSpc>
                <a:spcPct val="100000"/>
              </a:lnSpc>
              <a:spcBef>
                <a:spcPts val="1600"/>
              </a:spcBef>
              <a:spcAft>
                <a:spcPts val="0"/>
              </a:spcAft>
              <a:buSzPts val="1400"/>
              <a:buNone/>
              <a:defRPr/>
            </a:lvl7pPr>
            <a:lvl8pPr lvl="7" rtl="0" algn="r">
              <a:lnSpc>
                <a:spcPct val="100000"/>
              </a:lnSpc>
              <a:spcBef>
                <a:spcPts val="1600"/>
              </a:spcBef>
              <a:spcAft>
                <a:spcPts val="0"/>
              </a:spcAft>
              <a:buSzPts val="1400"/>
              <a:buNone/>
              <a:defRPr/>
            </a:lvl8pPr>
            <a:lvl9pPr lvl="8" rtl="0" algn="r">
              <a:lnSpc>
                <a:spcPct val="100000"/>
              </a:lnSpc>
              <a:spcBef>
                <a:spcPts val="1600"/>
              </a:spcBef>
              <a:spcAft>
                <a:spcPts val="1600"/>
              </a:spcAft>
              <a:buSzPts val="1400"/>
              <a:buNone/>
              <a:defRPr/>
            </a:lvl9pPr>
          </a:lstStyle>
          <a:p/>
        </p:txBody>
      </p:sp>
      <p:sp>
        <p:nvSpPr>
          <p:cNvPr id="270" name="Google Shape;270;p13"/>
          <p:cNvSpPr txBox="1"/>
          <p:nvPr>
            <p:ph idx="7" type="title"/>
          </p:nvPr>
        </p:nvSpPr>
        <p:spPr>
          <a:xfrm>
            <a:off x="1214188" y="3549027"/>
            <a:ext cx="2336400" cy="527700"/>
          </a:xfrm>
          <a:prstGeom prst="rect">
            <a:avLst/>
          </a:prstGeom>
          <a:noFill/>
          <a:ln>
            <a:noFill/>
          </a:ln>
        </p:spPr>
        <p:txBody>
          <a:bodyPr anchorCtr="0" anchor="ctr" bIns="91425" lIns="91425" spcFirstLastPara="1" rIns="91425" wrap="square" tIns="91425">
            <a:noAutofit/>
          </a:bodyPr>
          <a:lstStyle>
            <a:lvl1pPr lvl="0" rtl="0" algn="r">
              <a:spcBef>
                <a:spcPts val="0"/>
              </a:spcBef>
              <a:spcAft>
                <a:spcPts val="0"/>
              </a:spcAft>
              <a:buSzPts val="2400"/>
              <a:buNone/>
              <a:defRPr sz="2000">
                <a:solidFill>
                  <a:schemeClr val="accent2"/>
                </a:solidFill>
              </a:defRPr>
            </a:lvl1pPr>
            <a:lvl2pPr lvl="1" rtl="0" algn="r">
              <a:spcBef>
                <a:spcPts val="0"/>
              </a:spcBef>
              <a:spcAft>
                <a:spcPts val="0"/>
              </a:spcAft>
              <a:buSzPts val="2400"/>
              <a:buNone/>
              <a:defRPr sz="2400"/>
            </a:lvl2pPr>
            <a:lvl3pPr lvl="2" rtl="0" algn="r">
              <a:spcBef>
                <a:spcPts val="0"/>
              </a:spcBef>
              <a:spcAft>
                <a:spcPts val="0"/>
              </a:spcAft>
              <a:buSzPts val="2400"/>
              <a:buNone/>
              <a:defRPr sz="2400"/>
            </a:lvl3pPr>
            <a:lvl4pPr lvl="3" rtl="0" algn="r">
              <a:spcBef>
                <a:spcPts val="0"/>
              </a:spcBef>
              <a:spcAft>
                <a:spcPts val="0"/>
              </a:spcAft>
              <a:buSzPts val="2400"/>
              <a:buNone/>
              <a:defRPr sz="2400"/>
            </a:lvl4pPr>
            <a:lvl5pPr lvl="4" rtl="0" algn="r">
              <a:spcBef>
                <a:spcPts val="0"/>
              </a:spcBef>
              <a:spcAft>
                <a:spcPts val="0"/>
              </a:spcAft>
              <a:buSzPts val="2400"/>
              <a:buNone/>
              <a:defRPr sz="2400"/>
            </a:lvl5pPr>
            <a:lvl6pPr lvl="5" rtl="0" algn="r">
              <a:spcBef>
                <a:spcPts val="0"/>
              </a:spcBef>
              <a:spcAft>
                <a:spcPts val="0"/>
              </a:spcAft>
              <a:buSzPts val="2400"/>
              <a:buNone/>
              <a:defRPr sz="2400"/>
            </a:lvl6pPr>
            <a:lvl7pPr lvl="6" rtl="0" algn="r">
              <a:spcBef>
                <a:spcPts val="0"/>
              </a:spcBef>
              <a:spcAft>
                <a:spcPts val="0"/>
              </a:spcAft>
              <a:buSzPts val="2400"/>
              <a:buNone/>
              <a:defRPr sz="2400"/>
            </a:lvl7pPr>
            <a:lvl8pPr lvl="7" rtl="0" algn="r">
              <a:spcBef>
                <a:spcPts val="0"/>
              </a:spcBef>
              <a:spcAft>
                <a:spcPts val="0"/>
              </a:spcAft>
              <a:buSzPts val="2400"/>
              <a:buNone/>
              <a:defRPr sz="2400"/>
            </a:lvl8pPr>
            <a:lvl9pPr lvl="8" rtl="0" algn="r">
              <a:spcBef>
                <a:spcPts val="0"/>
              </a:spcBef>
              <a:spcAft>
                <a:spcPts val="0"/>
              </a:spcAft>
              <a:buSzPts val="2400"/>
              <a:buNone/>
              <a:defRPr sz="2400"/>
            </a:lvl9pPr>
          </a:lstStyle>
          <a:p/>
        </p:txBody>
      </p:sp>
      <p:sp>
        <p:nvSpPr>
          <p:cNvPr id="271" name="Google Shape;271;p13"/>
          <p:cNvSpPr txBox="1"/>
          <p:nvPr>
            <p:ph idx="8" type="subTitle"/>
          </p:nvPr>
        </p:nvSpPr>
        <p:spPr>
          <a:xfrm>
            <a:off x="1214038" y="4026557"/>
            <a:ext cx="2336400" cy="593400"/>
          </a:xfrm>
          <a:prstGeom prst="rect">
            <a:avLst/>
          </a:prstGeom>
        </p:spPr>
        <p:txBody>
          <a:bodyPr anchorCtr="0" anchor="t" bIns="91425" lIns="91425" spcFirstLastPara="1" rIns="91425" wrap="square" tIns="91425">
            <a:noAutofit/>
          </a:bodyPr>
          <a:lstStyle>
            <a:lvl1pPr lvl="0" rtl="0" algn="r">
              <a:lnSpc>
                <a:spcPct val="115000"/>
              </a:lnSpc>
              <a:spcBef>
                <a:spcPts val="0"/>
              </a:spcBef>
              <a:spcAft>
                <a:spcPts val="0"/>
              </a:spcAft>
              <a:buSzPts val="1400"/>
              <a:buNone/>
              <a:defRPr sz="1400"/>
            </a:lvl1pPr>
            <a:lvl2pPr lvl="1" rtl="0" algn="r">
              <a:lnSpc>
                <a:spcPct val="100000"/>
              </a:lnSpc>
              <a:spcBef>
                <a:spcPts val="0"/>
              </a:spcBef>
              <a:spcAft>
                <a:spcPts val="0"/>
              </a:spcAft>
              <a:buSzPts val="1400"/>
              <a:buNone/>
              <a:defRPr/>
            </a:lvl2pPr>
            <a:lvl3pPr lvl="2" rtl="0" algn="r">
              <a:lnSpc>
                <a:spcPct val="100000"/>
              </a:lnSpc>
              <a:spcBef>
                <a:spcPts val="1600"/>
              </a:spcBef>
              <a:spcAft>
                <a:spcPts val="0"/>
              </a:spcAft>
              <a:buSzPts val="1400"/>
              <a:buNone/>
              <a:defRPr/>
            </a:lvl3pPr>
            <a:lvl4pPr lvl="3" rtl="0" algn="r">
              <a:lnSpc>
                <a:spcPct val="100000"/>
              </a:lnSpc>
              <a:spcBef>
                <a:spcPts val="1600"/>
              </a:spcBef>
              <a:spcAft>
                <a:spcPts val="0"/>
              </a:spcAft>
              <a:buSzPts val="1400"/>
              <a:buNone/>
              <a:defRPr/>
            </a:lvl4pPr>
            <a:lvl5pPr lvl="4" rtl="0" algn="r">
              <a:lnSpc>
                <a:spcPct val="100000"/>
              </a:lnSpc>
              <a:spcBef>
                <a:spcPts val="1600"/>
              </a:spcBef>
              <a:spcAft>
                <a:spcPts val="0"/>
              </a:spcAft>
              <a:buSzPts val="1400"/>
              <a:buNone/>
              <a:defRPr/>
            </a:lvl5pPr>
            <a:lvl6pPr lvl="5" rtl="0" algn="r">
              <a:lnSpc>
                <a:spcPct val="100000"/>
              </a:lnSpc>
              <a:spcBef>
                <a:spcPts val="1600"/>
              </a:spcBef>
              <a:spcAft>
                <a:spcPts val="0"/>
              </a:spcAft>
              <a:buSzPts val="1400"/>
              <a:buNone/>
              <a:defRPr/>
            </a:lvl6pPr>
            <a:lvl7pPr lvl="6" rtl="0" algn="r">
              <a:lnSpc>
                <a:spcPct val="100000"/>
              </a:lnSpc>
              <a:spcBef>
                <a:spcPts val="1600"/>
              </a:spcBef>
              <a:spcAft>
                <a:spcPts val="0"/>
              </a:spcAft>
              <a:buSzPts val="1400"/>
              <a:buNone/>
              <a:defRPr/>
            </a:lvl7pPr>
            <a:lvl8pPr lvl="7" rtl="0" algn="r">
              <a:lnSpc>
                <a:spcPct val="100000"/>
              </a:lnSpc>
              <a:spcBef>
                <a:spcPts val="1600"/>
              </a:spcBef>
              <a:spcAft>
                <a:spcPts val="0"/>
              </a:spcAft>
              <a:buSzPts val="1400"/>
              <a:buNone/>
              <a:defRPr/>
            </a:lvl8pPr>
            <a:lvl9pPr lvl="8" rtl="0" algn="r">
              <a:lnSpc>
                <a:spcPct val="100000"/>
              </a:lnSpc>
              <a:spcBef>
                <a:spcPts val="1600"/>
              </a:spcBef>
              <a:spcAft>
                <a:spcPts val="1600"/>
              </a:spcAft>
              <a:buSzPts val="1400"/>
              <a:buNone/>
              <a:defRPr/>
            </a:lvl9pPr>
          </a:lstStyle>
          <a:p/>
        </p:txBody>
      </p:sp>
      <p:sp>
        <p:nvSpPr>
          <p:cNvPr id="272" name="Google Shape;272;p13"/>
          <p:cNvSpPr txBox="1"/>
          <p:nvPr>
            <p:ph idx="9" type="title"/>
          </p:nvPr>
        </p:nvSpPr>
        <p:spPr>
          <a:xfrm>
            <a:off x="6087750" y="3548415"/>
            <a:ext cx="2336400" cy="5277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2400"/>
              <a:buNone/>
              <a:defRPr sz="2000">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73" name="Google Shape;273;p13"/>
          <p:cNvSpPr txBox="1"/>
          <p:nvPr>
            <p:ph idx="13" type="subTitle"/>
          </p:nvPr>
        </p:nvSpPr>
        <p:spPr>
          <a:xfrm>
            <a:off x="6087600" y="4025638"/>
            <a:ext cx="2336400" cy="593400"/>
          </a:xfrm>
          <a:prstGeom prst="rect">
            <a:avLst/>
          </a:prstGeom>
        </p:spPr>
        <p:txBody>
          <a:bodyPr anchorCtr="0" anchor="t" bIns="91425" lIns="91425" spcFirstLastPara="1" rIns="91425" wrap="square" tIns="91425">
            <a:noAutofit/>
          </a:bodyPr>
          <a:lstStyle>
            <a:lvl1pPr lvl="0" rtl="0">
              <a:lnSpc>
                <a:spcPct val="115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p:txBody>
      </p:sp>
      <p:sp>
        <p:nvSpPr>
          <p:cNvPr id="274" name="Google Shape;274;p13"/>
          <p:cNvSpPr txBox="1"/>
          <p:nvPr>
            <p:ph idx="14" type="title"/>
          </p:nvPr>
        </p:nvSpPr>
        <p:spPr>
          <a:xfrm>
            <a:off x="5593413" y="2351790"/>
            <a:ext cx="2336400" cy="5277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2400"/>
              <a:buNone/>
              <a:defRPr sz="2000">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75" name="Google Shape;275;p13"/>
          <p:cNvSpPr txBox="1"/>
          <p:nvPr>
            <p:ph idx="15" type="subTitle"/>
          </p:nvPr>
        </p:nvSpPr>
        <p:spPr>
          <a:xfrm>
            <a:off x="5593263" y="2829033"/>
            <a:ext cx="2336400" cy="593400"/>
          </a:xfrm>
          <a:prstGeom prst="rect">
            <a:avLst/>
          </a:prstGeom>
        </p:spPr>
        <p:txBody>
          <a:bodyPr anchorCtr="0" anchor="t" bIns="91425" lIns="91425" spcFirstLastPara="1" rIns="91425" wrap="square" tIns="91425">
            <a:noAutofit/>
          </a:bodyPr>
          <a:lstStyle>
            <a:lvl1pPr lvl="0" rtl="0">
              <a:lnSpc>
                <a:spcPct val="115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p:txBody>
      </p:sp>
      <p:sp>
        <p:nvSpPr>
          <p:cNvPr id="276" name="Google Shape;276;p13"/>
          <p:cNvSpPr txBox="1"/>
          <p:nvPr>
            <p:ph idx="16" type="title"/>
          </p:nvPr>
        </p:nvSpPr>
        <p:spPr>
          <a:xfrm>
            <a:off x="6087750" y="1156140"/>
            <a:ext cx="2336400" cy="5277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2400"/>
              <a:buNone/>
              <a:defRPr sz="2000">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77" name="Google Shape;277;p13"/>
          <p:cNvSpPr txBox="1"/>
          <p:nvPr>
            <p:ph idx="17" type="subTitle"/>
          </p:nvPr>
        </p:nvSpPr>
        <p:spPr>
          <a:xfrm>
            <a:off x="6087600" y="1633382"/>
            <a:ext cx="2336400" cy="593400"/>
          </a:xfrm>
          <a:prstGeom prst="rect">
            <a:avLst/>
          </a:prstGeom>
        </p:spPr>
        <p:txBody>
          <a:bodyPr anchorCtr="0" anchor="t" bIns="91425" lIns="91425" spcFirstLastPara="1" rIns="91425" wrap="square" tIns="91425">
            <a:noAutofit/>
          </a:bodyPr>
          <a:lstStyle>
            <a:lvl1pPr lvl="0" rtl="0">
              <a:lnSpc>
                <a:spcPct val="115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p:txBody>
      </p:sp>
      <p:sp>
        <p:nvSpPr>
          <p:cNvPr id="278" name="Google Shape;278;p13"/>
          <p:cNvSpPr txBox="1"/>
          <p:nvPr>
            <p:ph hasCustomPrompt="1" idx="18" type="title"/>
          </p:nvPr>
        </p:nvSpPr>
        <p:spPr>
          <a:xfrm rot="3399">
            <a:off x="5291522" y="1431509"/>
            <a:ext cx="606900" cy="5931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3000"/>
              <a:buNone/>
              <a:defRPr sz="17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279" name="Google Shape;279;p13"/>
          <p:cNvSpPr txBox="1"/>
          <p:nvPr>
            <p:ph hasCustomPrompt="1" idx="19" type="title"/>
          </p:nvPr>
        </p:nvSpPr>
        <p:spPr>
          <a:xfrm rot="1700">
            <a:off x="3729414" y="1427400"/>
            <a:ext cx="606600" cy="5934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3000"/>
              <a:buNone/>
              <a:defRPr sz="17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280" name="Google Shape;280;p13"/>
          <p:cNvSpPr txBox="1"/>
          <p:nvPr>
            <p:ph hasCustomPrompt="1" idx="20" type="title"/>
          </p:nvPr>
        </p:nvSpPr>
        <p:spPr>
          <a:xfrm rot="1699">
            <a:off x="3729279" y="3808639"/>
            <a:ext cx="606900" cy="5934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3000"/>
              <a:buNone/>
              <a:defRPr sz="17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281" name="Google Shape;281;p13"/>
          <p:cNvSpPr txBox="1"/>
          <p:nvPr>
            <p:ph idx="21"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282" name="Google Shape;282;p13"/>
          <p:cNvGrpSpPr/>
          <p:nvPr/>
        </p:nvGrpSpPr>
        <p:grpSpPr>
          <a:xfrm rot="-5400000">
            <a:off x="-260050" y="4229091"/>
            <a:ext cx="1368599" cy="1491517"/>
            <a:chOff x="2777212" y="-1275070"/>
            <a:chExt cx="530465" cy="578108"/>
          </a:xfrm>
        </p:grpSpPr>
        <p:sp>
          <p:nvSpPr>
            <p:cNvPr id="283" name="Google Shape;283;p13"/>
            <p:cNvSpPr/>
            <p:nvPr/>
          </p:nvSpPr>
          <p:spPr>
            <a:xfrm>
              <a:off x="2785565" y="-1275070"/>
              <a:ext cx="514344" cy="578108"/>
            </a:xfrm>
            <a:custGeom>
              <a:rect b="b" l="l" r="r" t="t"/>
              <a:pathLst>
                <a:path extrusionOk="0" h="4914" w="4372">
                  <a:moveTo>
                    <a:pt x="1108" y="0"/>
                  </a:moveTo>
                  <a:cubicBezTo>
                    <a:pt x="977" y="0"/>
                    <a:pt x="870" y="106"/>
                    <a:pt x="870" y="237"/>
                  </a:cubicBezTo>
                  <a:lnTo>
                    <a:pt x="870" y="1958"/>
                  </a:lnTo>
                  <a:cubicBezTo>
                    <a:pt x="870" y="2045"/>
                    <a:pt x="800" y="2117"/>
                    <a:pt x="713" y="2117"/>
                  </a:cubicBezTo>
                  <a:lnTo>
                    <a:pt x="238" y="2117"/>
                  </a:lnTo>
                  <a:cubicBezTo>
                    <a:pt x="152" y="2117"/>
                    <a:pt x="81" y="2045"/>
                    <a:pt x="81" y="1958"/>
                  </a:cubicBezTo>
                  <a:lnTo>
                    <a:pt x="81" y="659"/>
                  </a:lnTo>
                  <a:cubicBezTo>
                    <a:pt x="81" y="637"/>
                    <a:pt x="63" y="620"/>
                    <a:pt x="40" y="620"/>
                  </a:cubicBezTo>
                  <a:cubicBezTo>
                    <a:pt x="18" y="620"/>
                    <a:pt x="1" y="638"/>
                    <a:pt x="1" y="659"/>
                  </a:cubicBezTo>
                  <a:lnTo>
                    <a:pt x="1" y="1958"/>
                  </a:lnTo>
                  <a:cubicBezTo>
                    <a:pt x="1" y="2088"/>
                    <a:pt x="106" y="2195"/>
                    <a:pt x="237" y="2195"/>
                  </a:cubicBezTo>
                  <a:lnTo>
                    <a:pt x="712" y="2195"/>
                  </a:lnTo>
                  <a:cubicBezTo>
                    <a:pt x="841" y="2195"/>
                    <a:pt x="948" y="2090"/>
                    <a:pt x="948" y="1958"/>
                  </a:cubicBezTo>
                  <a:lnTo>
                    <a:pt x="948" y="237"/>
                  </a:lnTo>
                  <a:cubicBezTo>
                    <a:pt x="948" y="150"/>
                    <a:pt x="1019" y="80"/>
                    <a:pt x="1105" y="80"/>
                  </a:cubicBezTo>
                  <a:lnTo>
                    <a:pt x="2305" y="80"/>
                  </a:lnTo>
                  <a:cubicBezTo>
                    <a:pt x="2392" y="80"/>
                    <a:pt x="2462" y="150"/>
                    <a:pt x="2462" y="237"/>
                  </a:cubicBezTo>
                  <a:lnTo>
                    <a:pt x="2462" y="4678"/>
                  </a:lnTo>
                  <a:cubicBezTo>
                    <a:pt x="2462" y="4807"/>
                    <a:pt x="2568" y="4914"/>
                    <a:pt x="2699" y="4914"/>
                  </a:cubicBezTo>
                  <a:lnTo>
                    <a:pt x="3477" y="4914"/>
                  </a:lnTo>
                  <a:cubicBezTo>
                    <a:pt x="3608" y="4914"/>
                    <a:pt x="3714" y="4807"/>
                    <a:pt x="3715" y="4679"/>
                  </a:cubicBezTo>
                  <a:lnTo>
                    <a:pt x="3715" y="2112"/>
                  </a:lnTo>
                  <a:cubicBezTo>
                    <a:pt x="3715" y="2026"/>
                    <a:pt x="3786" y="1954"/>
                    <a:pt x="3873" y="1954"/>
                  </a:cubicBezTo>
                  <a:lnTo>
                    <a:pt x="4332" y="1954"/>
                  </a:lnTo>
                  <a:cubicBezTo>
                    <a:pt x="4354" y="1954"/>
                    <a:pt x="4371" y="1936"/>
                    <a:pt x="4371" y="1914"/>
                  </a:cubicBezTo>
                  <a:cubicBezTo>
                    <a:pt x="4371" y="1892"/>
                    <a:pt x="4353" y="1874"/>
                    <a:pt x="4332" y="1874"/>
                  </a:cubicBezTo>
                  <a:lnTo>
                    <a:pt x="3873" y="1874"/>
                  </a:lnTo>
                  <a:cubicBezTo>
                    <a:pt x="3743" y="1874"/>
                    <a:pt x="3637" y="1980"/>
                    <a:pt x="3637" y="2111"/>
                  </a:cubicBezTo>
                  <a:lnTo>
                    <a:pt x="3637" y="4678"/>
                  </a:lnTo>
                  <a:cubicBezTo>
                    <a:pt x="3637" y="4764"/>
                    <a:pt x="3565" y="4835"/>
                    <a:pt x="3478" y="4835"/>
                  </a:cubicBezTo>
                  <a:lnTo>
                    <a:pt x="2701" y="4835"/>
                  </a:lnTo>
                  <a:cubicBezTo>
                    <a:pt x="2613" y="4835"/>
                    <a:pt x="2543" y="4764"/>
                    <a:pt x="2543" y="4678"/>
                  </a:cubicBezTo>
                  <a:lnTo>
                    <a:pt x="2543" y="237"/>
                  </a:lnTo>
                  <a:cubicBezTo>
                    <a:pt x="2543" y="107"/>
                    <a:pt x="2437" y="0"/>
                    <a:pt x="230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3"/>
            <p:cNvSpPr/>
            <p:nvPr/>
          </p:nvSpPr>
          <p:spPr>
            <a:xfrm>
              <a:off x="3282148" y="-1062837"/>
              <a:ext cx="25529" cy="25647"/>
            </a:xfrm>
            <a:custGeom>
              <a:rect b="b" l="l" r="r" t="t"/>
              <a:pathLst>
                <a:path extrusionOk="0" h="218" w="217">
                  <a:moveTo>
                    <a:pt x="108" y="0"/>
                  </a:moveTo>
                  <a:cubicBezTo>
                    <a:pt x="49" y="0"/>
                    <a:pt x="0" y="50"/>
                    <a:pt x="0" y="109"/>
                  </a:cubicBezTo>
                  <a:cubicBezTo>
                    <a:pt x="0" y="168"/>
                    <a:pt x="49" y="217"/>
                    <a:pt x="108" y="217"/>
                  </a:cubicBezTo>
                  <a:cubicBezTo>
                    <a:pt x="168" y="217"/>
                    <a:pt x="216" y="168"/>
                    <a:pt x="216" y="109"/>
                  </a:cubicBezTo>
                  <a:cubicBezTo>
                    <a:pt x="216" y="50"/>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3"/>
            <p:cNvSpPr/>
            <p:nvPr/>
          </p:nvSpPr>
          <p:spPr>
            <a:xfrm>
              <a:off x="2777212" y="-1210247"/>
              <a:ext cx="25647" cy="25529"/>
            </a:xfrm>
            <a:custGeom>
              <a:rect b="b" l="l" r="r" t="t"/>
              <a:pathLst>
                <a:path extrusionOk="0" h="217" w="218">
                  <a:moveTo>
                    <a:pt x="108" y="0"/>
                  </a:moveTo>
                  <a:cubicBezTo>
                    <a:pt x="49" y="0"/>
                    <a:pt x="0" y="48"/>
                    <a:pt x="0" y="108"/>
                  </a:cubicBezTo>
                  <a:cubicBezTo>
                    <a:pt x="0" y="168"/>
                    <a:pt x="49" y="216"/>
                    <a:pt x="108" y="216"/>
                  </a:cubicBezTo>
                  <a:cubicBezTo>
                    <a:pt x="168" y="216"/>
                    <a:pt x="217" y="168"/>
                    <a:pt x="217" y="108"/>
                  </a:cubicBezTo>
                  <a:cubicBezTo>
                    <a:pt x="217" y="48"/>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6" name="Google Shape;286;p13"/>
          <p:cNvGrpSpPr/>
          <p:nvPr/>
        </p:nvGrpSpPr>
        <p:grpSpPr>
          <a:xfrm rot="3713212">
            <a:off x="419080" y="4259322"/>
            <a:ext cx="1018184" cy="1007722"/>
            <a:chOff x="2405467" y="6180783"/>
            <a:chExt cx="571102" cy="565233"/>
          </a:xfrm>
        </p:grpSpPr>
        <p:sp>
          <p:nvSpPr>
            <p:cNvPr id="287" name="Google Shape;287;p13"/>
            <p:cNvSpPr/>
            <p:nvPr/>
          </p:nvSpPr>
          <p:spPr>
            <a:xfrm>
              <a:off x="2748533" y="6352887"/>
              <a:ext cx="126663" cy="108020"/>
            </a:xfrm>
            <a:custGeom>
              <a:rect b="b" l="l" r="r" t="t"/>
              <a:pathLst>
                <a:path extrusionOk="0" h="2080" w="2439">
                  <a:moveTo>
                    <a:pt x="2439" y="0"/>
                  </a:moveTo>
                  <a:lnTo>
                    <a:pt x="1123" y="44"/>
                  </a:lnTo>
                  <a:lnTo>
                    <a:pt x="663" y="504"/>
                  </a:lnTo>
                  <a:cubicBezTo>
                    <a:pt x="233" y="935"/>
                    <a:pt x="1" y="1802"/>
                    <a:pt x="1" y="1802"/>
                  </a:cubicBezTo>
                  <a:lnTo>
                    <a:pt x="469" y="2079"/>
                  </a:lnTo>
                  <a:cubicBezTo>
                    <a:pt x="469" y="2079"/>
                    <a:pt x="844" y="1596"/>
                    <a:pt x="1113" y="1326"/>
                  </a:cubicBezTo>
                  <a:lnTo>
                    <a:pt x="2439" y="0"/>
                  </a:lnTo>
                  <a:close/>
                </a:path>
              </a:pathLst>
            </a:custGeom>
            <a:solidFill>
              <a:srgbClr val="525B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3"/>
            <p:cNvSpPr/>
            <p:nvPr/>
          </p:nvSpPr>
          <p:spPr>
            <a:xfrm>
              <a:off x="2750610" y="6354809"/>
              <a:ext cx="120276" cy="103917"/>
            </a:xfrm>
            <a:custGeom>
              <a:rect b="b" l="l" r="r" t="t"/>
              <a:pathLst>
                <a:path extrusionOk="0" h="2001" w="2316">
                  <a:moveTo>
                    <a:pt x="2316" y="1"/>
                  </a:moveTo>
                  <a:lnTo>
                    <a:pt x="1097" y="40"/>
                  </a:lnTo>
                  <a:lnTo>
                    <a:pt x="645" y="492"/>
                  </a:lnTo>
                  <a:cubicBezTo>
                    <a:pt x="266" y="871"/>
                    <a:pt x="41" y="1607"/>
                    <a:pt x="0" y="1750"/>
                  </a:cubicBezTo>
                  <a:lnTo>
                    <a:pt x="420" y="2000"/>
                  </a:lnTo>
                  <a:cubicBezTo>
                    <a:pt x="498" y="1900"/>
                    <a:pt x="812" y="1503"/>
                    <a:pt x="1048" y="1268"/>
                  </a:cubicBezTo>
                  <a:lnTo>
                    <a:pt x="231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3"/>
            <p:cNvSpPr/>
            <p:nvPr/>
          </p:nvSpPr>
          <p:spPr>
            <a:xfrm>
              <a:off x="2748533" y="6401808"/>
              <a:ext cx="73381" cy="59099"/>
            </a:xfrm>
            <a:custGeom>
              <a:rect b="b" l="l" r="r" t="t"/>
              <a:pathLst>
                <a:path extrusionOk="0" h="1138" w="1413">
                  <a:moveTo>
                    <a:pt x="347" y="0"/>
                  </a:moveTo>
                  <a:cubicBezTo>
                    <a:pt x="121" y="412"/>
                    <a:pt x="1" y="860"/>
                    <a:pt x="1" y="860"/>
                  </a:cubicBezTo>
                  <a:lnTo>
                    <a:pt x="469" y="1137"/>
                  </a:lnTo>
                  <a:cubicBezTo>
                    <a:pt x="469" y="1137"/>
                    <a:pt x="844" y="654"/>
                    <a:pt x="1113" y="384"/>
                  </a:cubicBezTo>
                  <a:lnTo>
                    <a:pt x="1412" y="85"/>
                  </a:lnTo>
                  <a:cubicBezTo>
                    <a:pt x="1052" y="57"/>
                    <a:pt x="636" y="23"/>
                    <a:pt x="34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3"/>
            <p:cNvSpPr/>
            <p:nvPr/>
          </p:nvSpPr>
          <p:spPr>
            <a:xfrm>
              <a:off x="2504710" y="6433175"/>
              <a:ext cx="309985" cy="312841"/>
            </a:xfrm>
            <a:custGeom>
              <a:rect b="b" l="l" r="r" t="t"/>
              <a:pathLst>
                <a:path extrusionOk="0" h="6024" w="5969">
                  <a:moveTo>
                    <a:pt x="4365" y="1"/>
                  </a:moveTo>
                  <a:cubicBezTo>
                    <a:pt x="4348" y="1"/>
                    <a:pt x="4331" y="1"/>
                    <a:pt x="4314" y="2"/>
                  </a:cubicBezTo>
                  <a:cubicBezTo>
                    <a:pt x="4230" y="86"/>
                    <a:pt x="3539" y="1529"/>
                    <a:pt x="2678" y="2611"/>
                  </a:cubicBezTo>
                  <a:cubicBezTo>
                    <a:pt x="1912" y="3575"/>
                    <a:pt x="1367" y="3785"/>
                    <a:pt x="736" y="4415"/>
                  </a:cubicBezTo>
                  <a:cubicBezTo>
                    <a:pt x="167" y="4982"/>
                    <a:pt x="26" y="5533"/>
                    <a:pt x="14" y="5682"/>
                  </a:cubicBezTo>
                  <a:cubicBezTo>
                    <a:pt x="1" y="5865"/>
                    <a:pt x="128" y="6023"/>
                    <a:pt x="275" y="6023"/>
                  </a:cubicBezTo>
                  <a:cubicBezTo>
                    <a:pt x="333" y="6023"/>
                    <a:pt x="394" y="5999"/>
                    <a:pt x="451" y="5942"/>
                  </a:cubicBezTo>
                  <a:cubicBezTo>
                    <a:pt x="1547" y="4846"/>
                    <a:pt x="2180" y="4755"/>
                    <a:pt x="3294" y="3640"/>
                  </a:cubicBezTo>
                  <a:cubicBezTo>
                    <a:pt x="4230" y="2705"/>
                    <a:pt x="4962" y="1305"/>
                    <a:pt x="5193" y="1118"/>
                  </a:cubicBezTo>
                  <a:cubicBezTo>
                    <a:pt x="5380" y="965"/>
                    <a:pt x="5586" y="905"/>
                    <a:pt x="5704" y="877"/>
                  </a:cubicBezTo>
                  <a:cubicBezTo>
                    <a:pt x="5866" y="839"/>
                    <a:pt x="5968" y="612"/>
                    <a:pt x="5780" y="472"/>
                  </a:cubicBezTo>
                  <a:cubicBezTo>
                    <a:pt x="5596" y="331"/>
                    <a:pt x="4971" y="1"/>
                    <a:pt x="436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3"/>
            <p:cNvSpPr/>
            <p:nvPr/>
          </p:nvSpPr>
          <p:spPr>
            <a:xfrm>
              <a:off x="2804360" y="6180783"/>
              <a:ext cx="161770" cy="105163"/>
            </a:xfrm>
            <a:custGeom>
              <a:rect b="b" l="l" r="r" t="t"/>
              <a:pathLst>
                <a:path extrusionOk="0" h="2025" w="3115">
                  <a:moveTo>
                    <a:pt x="3002" y="0"/>
                  </a:moveTo>
                  <a:lnTo>
                    <a:pt x="1678" y="274"/>
                  </a:lnTo>
                  <a:lnTo>
                    <a:pt x="1" y="1952"/>
                  </a:lnTo>
                  <a:lnTo>
                    <a:pt x="1202" y="2025"/>
                  </a:lnTo>
                  <a:lnTo>
                    <a:pt x="3114" y="113"/>
                  </a:lnTo>
                  <a:lnTo>
                    <a:pt x="3002" y="0"/>
                  </a:lnTo>
                  <a:close/>
                </a:path>
              </a:pathLst>
            </a:custGeom>
            <a:solidFill>
              <a:srgbClr val="525B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3"/>
            <p:cNvSpPr/>
            <p:nvPr/>
          </p:nvSpPr>
          <p:spPr>
            <a:xfrm>
              <a:off x="2808359" y="6182652"/>
              <a:ext cx="155330" cy="101476"/>
            </a:xfrm>
            <a:custGeom>
              <a:rect b="b" l="l" r="r" t="t"/>
              <a:pathLst>
                <a:path extrusionOk="0" h="1954" w="2991">
                  <a:moveTo>
                    <a:pt x="2914" y="1"/>
                  </a:moveTo>
                  <a:lnTo>
                    <a:pt x="1617" y="269"/>
                  </a:lnTo>
                  <a:lnTo>
                    <a:pt x="1" y="1887"/>
                  </a:lnTo>
                  <a:lnTo>
                    <a:pt x="1113" y="1953"/>
                  </a:lnTo>
                  <a:lnTo>
                    <a:pt x="2990" y="77"/>
                  </a:lnTo>
                  <a:lnTo>
                    <a:pt x="291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3"/>
            <p:cNvSpPr/>
            <p:nvPr/>
          </p:nvSpPr>
          <p:spPr>
            <a:xfrm>
              <a:off x="2823160" y="6180783"/>
              <a:ext cx="142970" cy="82677"/>
            </a:xfrm>
            <a:custGeom>
              <a:rect b="b" l="l" r="r" t="t"/>
              <a:pathLst>
                <a:path extrusionOk="0" h="1592" w="2753">
                  <a:moveTo>
                    <a:pt x="2640" y="0"/>
                  </a:moveTo>
                  <a:lnTo>
                    <a:pt x="1316" y="274"/>
                  </a:lnTo>
                  <a:lnTo>
                    <a:pt x="0" y="1592"/>
                  </a:lnTo>
                  <a:lnTo>
                    <a:pt x="0" y="1592"/>
                  </a:lnTo>
                  <a:lnTo>
                    <a:pt x="1512" y="611"/>
                  </a:lnTo>
                  <a:lnTo>
                    <a:pt x="2752" y="113"/>
                  </a:lnTo>
                  <a:lnTo>
                    <a:pt x="264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3"/>
            <p:cNvSpPr/>
            <p:nvPr/>
          </p:nvSpPr>
          <p:spPr>
            <a:xfrm>
              <a:off x="2696445" y="6191273"/>
              <a:ext cx="280124" cy="217493"/>
            </a:xfrm>
            <a:custGeom>
              <a:rect b="b" l="l" r="r" t="t"/>
              <a:pathLst>
                <a:path extrusionOk="0" h="4188" w="5394">
                  <a:moveTo>
                    <a:pt x="5281" y="1"/>
                  </a:moveTo>
                  <a:lnTo>
                    <a:pt x="3485" y="1797"/>
                  </a:lnTo>
                  <a:cubicBezTo>
                    <a:pt x="3472" y="1781"/>
                    <a:pt x="3457" y="1765"/>
                    <a:pt x="3442" y="1750"/>
                  </a:cubicBezTo>
                  <a:cubicBezTo>
                    <a:pt x="3254" y="1562"/>
                    <a:pt x="3007" y="1468"/>
                    <a:pt x="2761" y="1468"/>
                  </a:cubicBezTo>
                  <a:cubicBezTo>
                    <a:pt x="2514" y="1468"/>
                    <a:pt x="2267" y="1562"/>
                    <a:pt x="2079" y="1750"/>
                  </a:cubicBezTo>
                  <a:lnTo>
                    <a:pt x="753" y="3076"/>
                  </a:lnTo>
                  <a:cubicBezTo>
                    <a:pt x="483" y="3346"/>
                    <a:pt x="1" y="3721"/>
                    <a:pt x="1" y="3721"/>
                  </a:cubicBezTo>
                  <a:lnTo>
                    <a:pt x="277" y="4188"/>
                  </a:lnTo>
                  <a:cubicBezTo>
                    <a:pt x="277" y="4188"/>
                    <a:pt x="1145" y="3957"/>
                    <a:pt x="1575" y="3526"/>
                  </a:cubicBezTo>
                  <a:lnTo>
                    <a:pt x="2035" y="3066"/>
                  </a:lnTo>
                  <a:lnTo>
                    <a:pt x="2035" y="3065"/>
                  </a:lnTo>
                  <a:cubicBezTo>
                    <a:pt x="2050" y="3081"/>
                    <a:pt x="2063" y="3097"/>
                    <a:pt x="2078" y="3113"/>
                  </a:cubicBezTo>
                  <a:cubicBezTo>
                    <a:pt x="2266" y="3302"/>
                    <a:pt x="2513" y="3396"/>
                    <a:pt x="2760" y="3396"/>
                  </a:cubicBezTo>
                  <a:cubicBezTo>
                    <a:pt x="3006" y="3396"/>
                    <a:pt x="3253" y="3302"/>
                    <a:pt x="3441" y="3113"/>
                  </a:cubicBezTo>
                  <a:lnTo>
                    <a:pt x="5118" y="1438"/>
                  </a:lnTo>
                  <a:lnTo>
                    <a:pt x="5393" y="113"/>
                  </a:lnTo>
                  <a:lnTo>
                    <a:pt x="5281" y="1"/>
                  </a:lnTo>
                  <a:close/>
                </a:path>
              </a:pathLst>
            </a:custGeom>
            <a:solidFill>
              <a:srgbClr val="525B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3"/>
            <p:cNvSpPr/>
            <p:nvPr/>
          </p:nvSpPr>
          <p:spPr>
            <a:xfrm>
              <a:off x="2698730" y="6193818"/>
              <a:ext cx="275917" cy="212975"/>
            </a:xfrm>
            <a:custGeom>
              <a:rect b="b" l="l" r="r" t="t"/>
              <a:pathLst>
                <a:path extrusionOk="0" h="4101" w="5313">
                  <a:moveTo>
                    <a:pt x="5237" y="1"/>
                  </a:moveTo>
                  <a:lnTo>
                    <a:pt x="3465" y="1773"/>
                  </a:lnTo>
                  <a:cubicBezTo>
                    <a:pt x="3460" y="1780"/>
                    <a:pt x="3450" y="1782"/>
                    <a:pt x="3441" y="1782"/>
                  </a:cubicBezTo>
                  <a:cubicBezTo>
                    <a:pt x="3432" y="1782"/>
                    <a:pt x="3424" y="1778"/>
                    <a:pt x="3418" y="1773"/>
                  </a:cubicBezTo>
                  <a:cubicBezTo>
                    <a:pt x="3417" y="1772"/>
                    <a:pt x="3409" y="1763"/>
                    <a:pt x="3409" y="1763"/>
                  </a:cubicBezTo>
                  <a:cubicBezTo>
                    <a:pt x="3398" y="1749"/>
                    <a:pt x="3387" y="1737"/>
                    <a:pt x="3376" y="1726"/>
                  </a:cubicBezTo>
                  <a:cubicBezTo>
                    <a:pt x="3194" y="1544"/>
                    <a:pt x="2955" y="1454"/>
                    <a:pt x="2717" y="1454"/>
                  </a:cubicBezTo>
                  <a:cubicBezTo>
                    <a:pt x="2479" y="1454"/>
                    <a:pt x="2240" y="1544"/>
                    <a:pt x="2059" y="1726"/>
                  </a:cubicBezTo>
                  <a:lnTo>
                    <a:pt x="733" y="3051"/>
                  </a:lnTo>
                  <a:cubicBezTo>
                    <a:pt x="498" y="3285"/>
                    <a:pt x="101" y="3600"/>
                    <a:pt x="1" y="3679"/>
                  </a:cubicBezTo>
                  <a:lnTo>
                    <a:pt x="247" y="4101"/>
                  </a:lnTo>
                  <a:cubicBezTo>
                    <a:pt x="390" y="4060"/>
                    <a:pt x="1126" y="3834"/>
                    <a:pt x="1505" y="3455"/>
                  </a:cubicBezTo>
                  <a:lnTo>
                    <a:pt x="1962" y="2999"/>
                  </a:lnTo>
                  <a:cubicBezTo>
                    <a:pt x="1965" y="2994"/>
                    <a:pt x="1973" y="2988"/>
                    <a:pt x="1979" y="2985"/>
                  </a:cubicBezTo>
                  <a:cubicBezTo>
                    <a:pt x="1982" y="2984"/>
                    <a:pt x="1986" y="2984"/>
                    <a:pt x="1989" y="2984"/>
                  </a:cubicBezTo>
                  <a:cubicBezTo>
                    <a:pt x="1998" y="2984"/>
                    <a:pt x="2007" y="2987"/>
                    <a:pt x="2013" y="2994"/>
                  </a:cubicBezTo>
                  <a:cubicBezTo>
                    <a:pt x="2015" y="2995"/>
                    <a:pt x="2023" y="3004"/>
                    <a:pt x="2023" y="3004"/>
                  </a:cubicBezTo>
                  <a:cubicBezTo>
                    <a:pt x="2035" y="3016"/>
                    <a:pt x="2045" y="3029"/>
                    <a:pt x="2058" y="3042"/>
                  </a:cubicBezTo>
                  <a:cubicBezTo>
                    <a:pt x="2240" y="3223"/>
                    <a:pt x="2478" y="3313"/>
                    <a:pt x="2717" y="3313"/>
                  </a:cubicBezTo>
                  <a:cubicBezTo>
                    <a:pt x="2955" y="3313"/>
                    <a:pt x="3193" y="3223"/>
                    <a:pt x="3374" y="3042"/>
                  </a:cubicBezTo>
                  <a:lnTo>
                    <a:pt x="5044" y="1372"/>
                  </a:lnTo>
                  <a:lnTo>
                    <a:pt x="5312" y="76"/>
                  </a:lnTo>
                  <a:lnTo>
                    <a:pt x="523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3"/>
            <p:cNvSpPr/>
            <p:nvPr/>
          </p:nvSpPr>
          <p:spPr>
            <a:xfrm>
              <a:off x="2865329" y="6221082"/>
              <a:ext cx="59878" cy="58891"/>
            </a:xfrm>
            <a:custGeom>
              <a:rect b="b" l="l" r="r" t="t"/>
              <a:pathLst>
                <a:path extrusionOk="0" h="1134" w="1153">
                  <a:moveTo>
                    <a:pt x="1029" y="1"/>
                  </a:moveTo>
                  <a:lnTo>
                    <a:pt x="1" y="1031"/>
                  </a:lnTo>
                  <a:cubicBezTo>
                    <a:pt x="50" y="1058"/>
                    <a:pt x="98" y="1094"/>
                    <a:pt x="144" y="1133"/>
                  </a:cubicBezTo>
                  <a:lnTo>
                    <a:pt x="1152" y="124"/>
                  </a:lnTo>
                  <a:lnTo>
                    <a:pt x="1029"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3"/>
            <p:cNvSpPr/>
            <p:nvPr/>
          </p:nvSpPr>
          <p:spPr>
            <a:xfrm>
              <a:off x="2877377" y="6232144"/>
              <a:ext cx="58891" cy="59930"/>
            </a:xfrm>
            <a:custGeom>
              <a:rect b="b" l="l" r="r" t="t"/>
              <a:pathLst>
                <a:path extrusionOk="0" h="1154" w="1134">
                  <a:moveTo>
                    <a:pt x="1010" y="1"/>
                  </a:moveTo>
                  <a:lnTo>
                    <a:pt x="1" y="1010"/>
                  </a:lnTo>
                  <a:cubicBezTo>
                    <a:pt x="41" y="1055"/>
                    <a:pt x="76" y="1102"/>
                    <a:pt x="104" y="1153"/>
                  </a:cubicBezTo>
                  <a:lnTo>
                    <a:pt x="1133" y="124"/>
                  </a:lnTo>
                  <a:lnTo>
                    <a:pt x="101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3"/>
            <p:cNvSpPr/>
            <p:nvPr/>
          </p:nvSpPr>
          <p:spPr>
            <a:xfrm>
              <a:off x="2807269" y="6287816"/>
              <a:ext cx="65175" cy="59411"/>
            </a:xfrm>
            <a:custGeom>
              <a:rect b="b" l="l" r="r" t="t"/>
              <a:pathLst>
                <a:path extrusionOk="0" h="1144" w="1255">
                  <a:moveTo>
                    <a:pt x="626" y="59"/>
                  </a:moveTo>
                  <a:cubicBezTo>
                    <a:pt x="757" y="59"/>
                    <a:pt x="889" y="109"/>
                    <a:pt x="989" y="210"/>
                  </a:cubicBezTo>
                  <a:cubicBezTo>
                    <a:pt x="1189" y="410"/>
                    <a:pt x="1189" y="735"/>
                    <a:pt x="989" y="934"/>
                  </a:cubicBezTo>
                  <a:cubicBezTo>
                    <a:pt x="889" y="1034"/>
                    <a:pt x="758" y="1084"/>
                    <a:pt x="627" y="1084"/>
                  </a:cubicBezTo>
                  <a:cubicBezTo>
                    <a:pt x="496" y="1084"/>
                    <a:pt x="365" y="1034"/>
                    <a:pt x="264" y="934"/>
                  </a:cubicBezTo>
                  <a:cubicBezTo>
                    <a:pt x="64" y="735"/>
                    <a:pt x="64" y="410"/>
                    <a:pt x="264" y="210"/>
                  </a:cubicBezTo>
                  <a:cubicBezTo>
                    <a:pt x="364" y="109"/>
                    <a:pt x="495" y="59"/>
                    <a:pt x="626" y="59"/>
                  </a:cubicBezTo>
                  <a:close/>
                  <a:moveTo>
                    <a:pt x="627" y="0"/>
                  </a:moveTo>
                  <a:cubicBezTo>
                    <a:pt x="481" y="0"/>
                    <a:pt x="334" y="56"/>
                    <a:pt x="223" y="168"/>
                  </a:cubicBezTo>
                  <a:cubicBezTo>
                    <a:pt x="0" y="391"/>
                    <a:pt x="0" y="753"/>
                    <a:pt x="223" y="976"/>
                  </a:cubicBezTo>
                  <a:cubicBezTo>
                    <a:pt x="334" y="1088"/>
                    <a:pt x="481" y="1144"/>
                    <a:pt x="627" y="1144"/>
                  </a:cubicBezTo>
                  <a:cubicBezTo>
                    <a:pt x="774" y="1144"/>
                    <a:pt x="920" y="1088"/>
                    <a:pt x="1032" y="976"/>
                  </a:cubicBezTo>
                  <a:cubicBezTo>
                    <a:pt x="1254" y="753"/>
                    <a:pt x="1254" y="391"/>
                    <a:pt x="1032" y="168"/>
                  </a:cubicBezTo>
                  <a:cubicBezTo>
                    <a:pt x="920" y="56"/>
                    <a:pt x="774" y="0"/>
                    <a:pt x="62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13"/>
            <p:cNvSpPr/>
            <p:nvPr/>
          </p:nvSpPr>
          <p:spPr>
            <a:xfrm>
              <a:off x="2893944" y="6191273"/>
              <a:ext cx="82625" cy="142970"/>
            </a:xfrm>
            <a:custGeom>
              <a:rect b="b" l="l" r="r" t="t"/>
              <a:pathLst>
                <a:path extrusionOk="0" h="2753" w="1591">
                  <a:moveTo>
                    <a:pt x="1478" y="1"/>
                  </a:moveTo>
                  <a:lnTo>
                    <a:pt x="980" y="1241"/>
                  </a:lnTo>
                  <a:lnTo>
                    <a:pt x="0" y="2753"/>
                  </a:lnTo>
                  <a:lnTo>
                    <a:pt x="0" y="2753"/>
                  </a:lnTo>
                  <a:lnTo>
                    <a:pt x="1317" y="1436"/>
                  </a:lnTo>
                  <a:lnTo>
                    <a:pt x="1590" y="113"/>
                  </a:lnTo>
                  <a:lnTo>
                    <a:pt x="147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3"/>
            <p:cNvSpPr/>
            <p:nvPr/>
          </p:nvSpPr>
          <p:spPr>
            <a:xfrm>
              <a:off x="2696496" y="6335438"/>
              <a:ext cx="59047" cy="73329"/>
            </a:xfrm>
            <a:custGeom>
              <a:rect b="b" l="l" r="r" t="t"/>
              <a:pathLst>
                <a:path extrusionOk="0" h="1412" w="1137">
                  <a:moveTo>
                    <a:pt x="1053" y="0"/>
                  </a:moveTo>
                  <a:lnTo>
                    <a:pt x="754" y="300"/>
                  </a:lnTo>
                  <a:cubicBezTo>
                    <a:pt x="483" y="570"/>
                    <a:pt x="1" y="945"/>
                    <a:pt x="1" y="945"/>
                  </a:cubicBezTo>
                  <a:lnTo>
                    <a:pt x="278" y="1412"/>
                  </a:lnTo>
                  <a:cubicBezTo>
                    <a:pt x="278" y="1412"/>
                    <a:pt x="725" y="1293"/>
                    <a:pt x="1137" y="1066"/>
                  </a:cubicBezTo>
                  <a:cubicBezTo>
                    <a:pt x="1114" y="777"/>
                    <a:pt x="1081" y="362"/>
                    <a:pt x="105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3"/>
            <p:cNvSpPr/>
            <p:nvPr/>
          </p:nvSpPr>
          <p:spPr>
            <a:xfrm>
              <a:off x="2405467" y="6347123"/>
              <a:ext cx="319696" cy="304844"/>
            </a:xfrm>
            <a:custGeom>
              <a:rect b="b" l="l" r="r" t="t"/>
              <a:pathLst>
                <a:path extrusionOk="0" h="5870" w="6156">
                  <a:moveTo>
                    <a:pt x="5482" y="0"/>
                  </a:moveTo>
                  <a:cubicBezTo>
                    <a:pt x="5380" y="0"/>
                    <a:pt x="5284" y="78"/>
                    <a:pt x="5260" y="178"/>
                  </a:cubicBezTo>
                  <a:cubicBezTo>
                    <a:pt x="5232" y="296"/>
                    <a:pt x="5172" y="502"/>
                    <a:pt x="5019" y="689"/>
                  </a:cubicBezTo>
                  <a:cubicBezTo>
                    <a:pt x="4832" y="920"/>
                    <a:pt x="3433" y="1652"/>
                    <a:pt x="2498" y="2588"/>
                  </a:cubicBezTo>
                  <a:cubicBezTo>
                    <a:pt x="1382" y="3703"/>
                    <a:pt x="1291" y="4335"/>
                    <a:pt x="195" y="5431"/>
                  </a:cubicBezTo>
                  <a:cubicBezTo>
                    <a:pt x="0" y="5625"/>
                    <a:pt x="187" y="5869"/>
                    <a:pt x="430" y="5869"/>
                  </a:cubicBezTo>
                  <a:cubicBezTo>
                    <a:pt x="439" y="5869"/>
                    <a:pt x="448" y="5869"/>
                    <a:pt x="456" y="5868"/>
                  </a:cubicBezTo>
                  <a:cubicBezTo>
                    <a:pt x="605" y="5858"/>
                    <a:pt x="1156" y="5716"/>
                    <a:pt x="1723" y="5148"/>
                  </a:cubicBezTo>
                  <a:cubicBezTo>
                    <a:pt x="2353" y="4517"/>
                    <a:pt x="2563" y="3972"/>
                    <a:pt x="3526" y="3206"/>
                  </a:cubicBezTo>
                  <a:cubicBezTo>
                    <a:pt x="4609" y="2345"/>
                    <a:pt x="6051" y="1653"/>
                    <a:pt x="6135" y="1570"/>
                  </a:cubicBezTo>
                  <a:cubicBezTo>
                    <a:pt x="6156" y="947"/>
                    <a:pt x="5809" y="293"/>
                    <a:pt x="5665" y="102"/>
                  </a:cubicBezTo>
                  <a:cubicBezTo>
                    <a:pt x="5611" y="30"/>
                    <a:pt x="5545" y="0"/>
                    <a:pt x="5482"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2" name="Google Shape;302;p13"/>
          <p:cNvGrpSpPr/>
          <p:nvPr/>
        </p:nvGrpSpPr>
        <p:grpSpPr>
          <a:xfrm>
            <a:off x="8235000" y="247641"/>
            <a:ext cx="1368599" cy="1491517"/>
            <a:chOff x="2777212" y="-1275070"/>
            <a:chExt cx="530465" cy="578108"/>
          </a:xfrm>
        </p:grpSpPr>
        <p:sp>
          <p:nvSpPr>
            <p:cNvPr id="303" name="Google Shape;303;p13"/>
            <p:cNvSpPr/>
            <p:nvPr/>
          </p:nvSpPr>
          <p:spPr>
            <a:xfrm>
              <a:off x="2785565" y="-1275070"/>
              <a:ext cx="514344" cy="578108"/>
            </a:xfrm>
            <a:custGeom>
              <a:rect b="b" l="l" r="r" t="t"/>
              <a:pathLst>
                <a:path extrusionOk="0" h="4914" w="4372">
                  <a:moveTo>
                    <a:pt x="1108" y="0"/>
                  </a:moveTo>
                  <a:cubicBezTo>
                    <a:pt x="977" y="0"/>
                    <a:pt x="870" y="106"/>
                    <a:pt x="870" y="237"/>
                  </a:cubicBezTo>
                  <a:lnTo>
                    <a:pt x="870" y="1958"/>
                  </a:lnTo>
                  <a:cubicBezTo>
                    <a:pt x="870" y="2045"/>
                    <a:pt x="800" y="2117"/>
                    <a:pt x="713" y="2117"/>
                  </a:cubicBezTo>
                  <a:lnTo>
                    <a:pt x="238" y="2117"/>
                  </a:lnTo>
                  <a:cubicBezTo>
                    <a:pt x="152" y="2117"/>
                    <a:pt x="81" y="2045"/>
                    <a:pt x="81" y="1958"/>
                  </a:cubicBezTo>
                  <a:lnTo>
                    <a:pt x="81" y="659"/>
                  </a:lnTo>
                  <a:cubicBezTo>
                    <a:pt x="81" y="637"/>
                    <a:pt x="63" y="620"/>
                    <a:pt x="40" y="620"/>
                  </a:cubicBezTo>
                  <a:cubicBezTo>
                    <a:pt x="18" y="620"/>
                    <a:pt x="1" y="638"/>
                    <a:pt x="1" y="659"/>
                  </a:cubicBezTo>
                  <a:lnTo>
                    <a:pt x="1" y="1958"/>
                  </a:lnTo>
                  <a:cubicBezTo>
                    <a:pt x="1" y="2088"/>
                    <a:pt x="106" y="2195"/>
                    <a:pt x="237" y="2195"/>
                  </a:cubicBezTo>
                  <a:lnTo>
                    <a:pt x="712" y="2195"/>
                  </a:lnTo>
                  <a:cubicBezTo>
                    <a:pt x="841" y="2195"/>
                    <a:pt x="948" y="2090"/>
                    <a:pt x="948" y="1958"/>
                  </a:cubicBezTo>
                  <a:lnTo>
                    <a:pt x="948" y="237"/>
                  </a:lnTo>
                  <a:cubicBezTo>
                    <a:pt x="948" y="150"/>
                    <a:pt x="1019" y="80"/>
                    <a:pt x="1105" y="80"/>
                  </a:cubicBezTo>
                  <a:lnTo>
                    <a:pt x="2305" y="80"/>
                  </a:lnTo>
                  <a:cubicBezTo>
                    <a:pt x="2392" y="80"/>
                    <a:pt x="2462" y="150"/>
                    <a:pt x="2462" y="237"/>
                  </a:cubicBezTo>
                  <a:lnTo>
                    <a:pt x="2462" y="4678"/>
                  </a:lnTo>
                  <a:cubicBezTo>
                    <a:pt x="2462" y="4807"/>
                    <a:pt x="2568" y="4914"/>
                    <a:pt x="2699" y="4914"/>
                  </a:cubicBezTo>
                  <a:lnTo>
                    <a:pt x="3477" y="4914"/>
                  </a:lnTo>
                  <a:cubicBezTo>
                    <a:pt x="3608" y="4914"/>
                    <a:pt x="3714" y="4807"/>
                    <a:pt x="3715" y="4679"/>
                  </a:cubicBezTo>
                  <a:lnTo>
                    <a:pt x="3715" y="2112"/>
                  </a:lnTo>
                  <a:cubicBezTo>
                    <a:pt x="3715" y="2026"/>
                    <a:pt x="3786" y="1954"/>
                    <a:pt x="3873" y="1954"/>
                  </a:cubicBezTo>
                  <a:lnTo>
                    <a:pt x="4332" y="1954"/>
                  </a:lnTo>
                  <a:cubicBezTo>
                    <a:pt x="4354" y="1954"/>
                    <a:pt x="4371" y="1936"/>
                    <a:pt x="4371" y="1914"/>
                  </a:cubicBezTo>
                  <a:cubicBezTo>
                    <a:pt x="4371" y="1892"/>
                    <a:pt x="4353" y="1874"/>
                    <a:pt x="4332" y="1874"/>
                  </a:cubicBezTo>
                  <a:lnTo>
                    <a:pt x="3873" y="1874"/>
                  </a:lnTo>
                  <a:cubicBezTo>
                    <a:pt x="3743" y="1874"/>
                    <a:pt x="3637" y="1980"/>
                    <a:pt x="3637" y="2111"/>
                  </a:cubicBezTo>
                  <a:lnTo>
                    <a:pt x="3637" y="4678"/>
                  </a:lnTo>
                  <a:cubicBezTo>
                    <a:pt x="3637" y="4764"/>
                    <a:pt x="3565" y="4835"/>
                    <a:pt x="3478" y="4835"/>
                  </a:cubicBezTo>
                  <a:lnTo>
                    <a:pt x="2701" y="4835"/>
                  </a:lnTo>
                  <a:cubicBezTo>
                    <a:pt x="2613" y="4835"/>
                    <a:pt x="2543" y="4764"/>
                    <a:pt x="2543" y="4678"/>
                  </a:cubicBezTo>
                  <a:lnTo>
                    <a:pt x="2543" y="237"/>
                  </a:lnTo>
                  <a:cubicBezTo>
                    <a:pt x="2543" y="107"/>
                    <a:pt x="2437" y="0"/>
                    <a:pt x="230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3"/>
            <p:cNvSpPr/>
            <p:nvPr/>
          </p:nvSpPr>
          <p:spPr>
            <a:xfrm>
              <a:off x="3282148" y="-1062837"/>
              <a:ext cx="25529" cy="25647"/>
            </a:xfrm>
            <a:custGeom>
              <a:rect b="b" l="l" r="r" t="t"/>
              <a:pathLst>
                <a:path extrusionOk="0" h="218" w="217">
                  <a:moveTo>
                    <a:pt x="108" y="0"/>
                  </a:moveTo>
                  <a:cubicBezTo>
                    <a:pt x="49" y="0"/>
                    <a:pt x="0" y="50"/>
                    <a:pt x="0" y="109"/>
                  </a:cubicBezTo>
                  <a:cubicBezTo>
                    <a:pt x="0" y="168"/>
                    <a:pt x="49" y="217"/>
                    <a:pt x="108" y="217"/>
                  </a:cubicBezTo>
                  <a:cubicBezTo>
                    <a:pt x="168" y="217"/>
                    <a:pt x="216" y="168"/>
                    <a:pt x="216" y="109"/>
                  </a:cubicBezTo>
                  <a:cubicBezTo>
                    <a:pt x="216" y="50"/>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3"/>
            <p:cNvSpPr/>
            <p:nvPr/>
          </p:nvSpPr>
          <p:spPr>
            <a:xfrm>
              <a:off x="2777212" y="-1210247"/>
              <a:ext cx="25647" cy="25529"/>
            </a:xfrm>
            <a:custGeom>
              <a:rect b="b" l="l" r="r" t="t"/>
              <a:pathLst>
                <a:path extrusionOk="0" h="217" w="218">
                  <a:moveTo>
                    <a:pt x="108" y="0"/>
                  </a:moveTo>
                  <a:cubicBezTo>
                    <a:pt x="49" y="0"/>
                    <a:pt x="0" y="48"/>
                    <a:pt x="0" y="108"/>
                  </a:cubicBezTo>
                  <a:cubicBezTo>
                    <a:pt x="0" y="168"/>
                    <a:pt x="49" y="216"/>
                    <a:pt x="108" y="216"/>
                  </a:cubicBezTo>
                  <a:cubicBezTo>
                    <a:pt x="168" y="216"/>
                    <a:pt x="217" y="168"/>
                    <a:pt x="217" y="108"/>
                  </a:cubicBezTo>
                  <a:cubicBezTo>
                    <a:pt x="217" y="48"/>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spTree>
      <p:nvGrpSpPr>
        <p:cNvPr id="306" name="Shape 306"/>
        <p:cNvGrpSpPr/>
        <p:nvPr/>
      </p:nvGrpSpPr>
      <p:grpSpPr>
        <a:xfrm>
          <a:off x="0" y="0"/>
          <a:ext cx="0" cy="0"/>
          <a:chOff x="0" y="0"/>
          <a:chExt cx="0" cy="0"/>
        </a:xfrm>
      </p:grpSpPr>
      <p:sp>
        <p:nvSpPr>
          <p:cNvPr id="307" name="Google Shape;307;p14"/>
          <p:cNvSpPr txBox="1"/>
          <p:nvPr>
            <p:ph type="title"/>
          </p:nvPr>
        </p:nvSpPr>
        <p:spPr>
          <a:xfrm>
            <a:off x="720000" y="2401850"/>
            <a:ext cx="4487400" cy="841800"/>
          </a:xfrm>
          <a:prstGeom prst="rect">
            <a:avLst/>
          </a:prstGeom>
        </p:spPr>
        <p:txBody>
          <a:bodyPr anchorCtr="0" anchor="ctr" bIns="91425" lIns="91425" spcFirstLastPara="1" rIns="91425" wrap="square" tIns="91425">
            <a:noAutofit/>
          </a:bodyPr>
          <a:lstStyle>
            <a:lvl1pPr lvl="0" rtl="0">
              <a:spcBef>
                <a:spcPts val="0"/>
              </a:spcBef>
              <a:spcAft>
                <a:spcPts val="0"/>
              </a:spcAft>
              <a:buSzPts val="3600"/>
              <a:buNone/>
              <a:defRPr sz="43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308" name="Google Shape;308;p14"/>
          <p:cNvSpPr txBox="1"/>
          <p:nvPr>
            <p:ph hasCustomPrompt="1" idx="2" type="title"/>
          </p:nvPr>
        </p:nvSpPr>
        <p:spPr>
          <a:xfrm>
            <a:off x="720001" y="1223135"/>
            <a:ext cx="1550100" cy="12237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6000"/>
              <a:buNone/>
              <a:defRPr sz="7500">
                <a:solidFill>
                  <a:schemeClr val="accent2"/>
                </a:solidFill>
              </a:defRPr>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309" name="Google Shape;309;p14"/>
          <p:cNvSpPr txBox="1"/>
          <p:nvPr>
            <p:ph idx="1" type="subTitle"/>
          </p:nvPr>
        </p:nvSpPr>
        <p:spPr>
          <a:xfrm rot="460">
            <a:off x="720000" y="3317775"/>
            <a:ext cx="4487400" cy="418200"/>
          </a:xfrm>
          <a:prstGeom prst="rect">
            <a:avLst/>
          </a:prstGeom>
          <a:solidFill>
            <a:schemeClr val="accent1"/>
          </a:solid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p:cSld name="SECTION_HEADER_2">
    <p:spTree>
      <p:nvGrpSpPr>
        <p:cNvPr id="310" name="Shape 310"/>
        <p:cNvGrpSpPr/>
        <p:nvPr/>
      </p:nvGrpSpPr>
      <p:grpSpPr>
        <a:xfrm>
          <a:off x="0" y="0"/>
          <a:ext cx="0" cy="0"/>
          <a:chOff x="0" y="0"/>
          <a:chExt cx="0" cy="0"/>
        </a:xfrm>
      </p:grpSpPr>
      <p:sp>
        <p:nvSpPr>
          <p:cNvPr id="311" name="Google Shape;311;p15"/>
          <p:cNvSpPr txBox="1"/>
          <p:nvPr>
            <p:ph type="title"/>
          </p:nvPr>
        </p:nvSpPr>
        <p:spPr>
          <a:xfrm>
            <a:off x="2677650" y="2401850"/>
            <a:ext cx="37887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43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312" name="Google Shape;312;p15"/>
          <p:cNvSpPr txBox="1"/>
          <p:nvPr>
            <p:ph hasCustomPrompt="1" idx="2" type="title"/>
          </p:nvPr>
        </p:nvSpPr>
        <p:spPr>
          <a:xfrm>
            <a:off x="3796851" y="1223135"/>
            <a:ext cx="1550100" cy="12237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6000"/>
              <a:buNone/>
              <a:defRPr sz="7500">
                <a:solidFill>
                  <a:schemeClr val="accent2"/>
                </a:solidFill>
              </a:defRPr>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313" name="Google Shape;313;p15"/>
          <p:cNvSpPr txBox="1"/>
          <p:nvPr>
            <p:ph idx="1" type="subTitle"/>
          </p:nvPr>
        </p:nvSpPr>
        <p:spPr>
          <a:xfrm rot="544">
            <a:off x="2677650" y="3317775"/>
            <a:ext cx="3788700" cy="418200"/>
          </a:xfrm>
          <a:prstGeom prst="rect">
            <a:avLst/>
          </a:prstGeom>
          <a:solidFill>
            <a:schemeClr val="accent1"/>
          </a:solidFill>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grpSp>
        <p:nvGrpSpPr>
          <p:cNvPr id="314" name="Google Shape;314;p15"/>
          <p:cNvGrpSpPr/>
          <p:nvPr/>
        </p:nvGrpSpPr>
        <p:grpSpPr>
          <a:xfrm rot="10800000">
            <a:off x="431623" y="-66254"/>
            <a:ext cx="1232061" cy="1212524"/>
            <a:chOff x="2432004" y="3375753"/>
            <a:chExt cx="517455" cy="509250"/>
          </a:xfrm>
        </p:grpSpPr>
        <p:sp>
          <p:nvSpPr>
            <p:cNvPr id="315" name="Google Shape;315;p15"/>
            <p:cNvSpPr/>
            <p:nvPr/>
          </p:nvSpPr>
          <p:spPr>
            <a:xfrm>
              <a:off x="2432004" y="3676338"/>
              <a:ext cx="463601" cy="208665"/>
            </a:xfrm>
            <a:custGeom>
              <a:rect b="b" l="l" r="r" t="t"/>
              <a:pathLst>
                <a:path extrusionOk="0" h="4018" w="8927">
                  <a:moveTo>
                    <a:pt x="1722" y="0"/>
                  </a:moveTo>
                  <a:cubicBezTo>
                    <a:pt x="1698" y="18"/>
                    <a:pt x="1097" y="426"/>
                    <a:pt x="742" y="738"/>
                  </a:cubicBezTo>
                  <a:cubicBezTo>
                    <a:pt x="188" y="1227"/>
                    <a:pt x="1" y="2094"/>
                    <a:pt x="287" y="2850"/>
                  </a:cubicBezTo>
                  <a:cubicBezTo>
                    <a:pt x="564" y="3581"/>
                    <a:pt x="1219" y="4018"/>
                    <a:pt x="2042" y="4018"/>
                  </a:cubicBezTo>
                  <a:cubicBezTo>
                    <a:pt x="2920" y="4018"/>
                    <a:pt x="3442" y="3485"/>
                    <a:pt x="3944" y="2971"/>
                  </a:cubicBezTo>
                  <a:cubicBezTo>
                    <a:pt x="4468" y="2436"/>
                    <a:pt x="4965" y="1930"/>
                    <a:pt x="5885" y="1930"/>
                  </a:cubicBezTo>
                  <a:cubicBezTo>
                    <a:pt x="7571" y="1930"/>
                    <a:pt x="8372" y="3746"/>
                    <a:pt x="8381" y="3763"/>
                  </a:cubicBezTo>
                  <a:lnTo>
                    <a:pt x="8926" y="3531"/>
                  </a:lnTo>
                  <a:cubicBezTo>
                    <a:pt x="8887" y="3441"/>
                    <a:pt x="7966" y="1337"/>
                    <a:pt x="5885" y="1337"/>
                  </a:cubicBezTo>
                  <a:cubicBezTo>
                    <a:pt x="4714" y="1337"/>
                    <a:pt x="4080" y="1984"/>
                    <a:pt x="3522" y="2555"/>
                  </a:cubicBezTo>
                  <a:cubicBezTo>
                    <a:pt x="3067" y="3021"/>
                    <a:pt x="2671" y="3424"/>
                    <a:pt x="2042" y="3424"/>
                  </a:cubicBezTo>
                  <a:cubicBezTo>
                    <a:pt x="1255" y="3424"/>
                    <a:pt x="952" y="2933"/>
                    <a:pt x="842" y="2640"/>
                  </a:cubicBezTo>
                  <a:cubicBezTo>
                    <a:pt x="645" y="2118"/>
                    <a:pt x="768" y="1506"/>
                    <a:pt x="1133" y="1182"/>
                  </a:cubicBezTo>
                  <a:cubicBezTo>
                    <a:pt x="1459" y="893"/>
                    <a:pt x="2049" y="495"/>
                    <a:pt x="2054" y="491"/>
                  </a:cubicBezTo>
                  <a:lnTo>
                    <a:pt x="172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15"/>
            <p:cNvSpPr/>
            <p:nvPr/>
          </p:nvSpPr>
          <p:spPr>
            <a:xfrm>
              <a:off x="2581051" y="3488187"/>
              <a:ext cx="192670" cy="189709"/>
            </a:xfrm>
            <a:custGeom>
              <a:rect b="b" l="l" r="r" t="t"/>
              <a:pathLst>
                <a:path extrusionOk="0" h="3653" w="3710">
                  <a:moveTo>
                    <a:pt x="1909" y="0"/>
                  </a:moveTo>
                  <a:lnTo>
                    <a:pt x="833" y="714"/>
                  </a:lnTo>
                  <a:cubicBezTo>
                    <a:pt x="151" y="1167"/>
                    <a:pt x="1" y="2140"/>
                    <a:pt x="498" y="2889"/>
                  </a:cubicBezTo>
                  <a:cubicBezTo>
                    <a:pt x="825" y="3381"/>
                    <a:pt x="1350" y="3653"/>
                    <a:pt x="1865" y="3653"/>
                  </a:cubicBezTo>
                  <a:cubicBezTo>
                    <a:pt x="2133" y="3653"/>
                    <a:pt x="2399" y="3579"/>
                    <a:pt x="2631" y="3424"/>
                  </a:cubicBezTo>
                  <a:lnTo>
                    <a:pt x="3709" y="2709"/>
                  </a:lnTo>
                  <a:lnTo>
                    <a:pt x="190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5"/>
            <p:cNvSpPr/>
            <p:nvPr/>
          </p:nvSpPr>
          <p:spPr>
            <a:xfrm>
              <a:off x="2665181" y="3406860"/>
              <a:ext cx="211781" cy="244758"/>
            </a:xfrm>
            <a:custGeom>
              <a:rect b="b" l="l" r="r" t="t"/>
              <a:pathLst>
                <a:path extrusionOk="0" h="4713" w="4078">
                  <a:moveTo>
                    <a:pt x="1695" y="1"/>
                  </a:moveTo>
                  <a:lnTo>
                    <a:pt x="1" y="1126"/>
                  </a:lnTo>
                  <a:lnTo>
                    <a:pt x="2383" y="4712"/>
                  </a:lnTo>
                  <a:lnTo>
                    <a:pt x="4077" y="3587"/>
                  </a:lnTo>
                  <a:lnTo>
                    <a:pt x="16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5"/>
            <p:cNvSpPr/>
            <p:nvPr/>
          </p:nvSpPr>
          <p:spPr>
            <a:xfrm>
              <a:off x="2707558" y="3493120"/>
              <a:ext cx="111966" cy="82053"/>
            </a:xfrm>
            <a:custGeom>
              <a:rect b="b" l="l" r="r" t="t"/>
              <a:pathLst>
                <a:path extrusionOk="0" h="1580" w="2156">
                  <a:moveTo>
                    <a:pt x="1979" y="1"/>
                  </a:moveTo>
                  <a:lnTo>
                    <a:pt x="6" y="1313"/>
                  </a:lnTo>
                  <a:cubicBezTo>
                    <a:pt x="2" y="1315"/>
                    <a:pt x="1" y="1322"/>
                    <a:pt x="3" y="1325"/>
                  </a:cubicBezTo>
                  <a:lnTo>
                    <a:pt x="169" y="1576"/>
                  </a:lnTo>
                  <a:cubicBezTo>
                    <a:pt x="170" y="1579"/>
                    <a:pt x="174" y="1580"/>
                    <a:pt x="178" y="1580"/>
                  </a:cubicBezTo>
                  <a:cubicBezTo>
                    <a:pt x="179" y="1580"/>
                    <a:pt x="181" y="1580"/>
                    <a:pt x="183" y="1579"/>
                  </a:cubicBezTo>
                  <a:lnTo>
                    <a:pt x="2155" y="267"/>
                  </a:lnTo>
                  <a:lnTo>
                    <a:pt x="197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5"/>
            <p:cNvSpPr/>
            <p:nvPr/>
          </p:nvSpPr>
          <p:spPr>
            <a:xfrm>
              <a:off x="2770137" y="3375753"/>
              <a:ext cx="103242" cy="77016"/>
            </a:xfrm>
            <a:custGeom>
              <a:rect b="b" l="l" r="r" t="t"/>
              <a:pathLst>
                <a:path extrusionOk="0" h="1483" w="1988">
                  <a:moveTo>
                    <a:pt x="1724" y="0"/>
                  </a:moveTo>
                  <a:cubicBezTo>
                    <a:pt x="1680" y="0"/>
                    <a:pt x="1636" y="13"/>
                    <a:pt x="1597" y="39"/>
                  </a:cubicBezTo>
                  <a:lnTo>
                    <a:pt x="1" y="1098"/>
                  </a:lnTo>
                  <a:lnTo>
                    <a:pt x="256" y="1482"/>
                  </a:lnTo>
                  <a:lnTo>
                    <a:pt x="1852" y="422"/>
                  </a:lnTo>
                  <a:cubicBezTo>
                    <a:pt x="1958" y="351"/>
                    <a:pt x="1988" y="209"/>
                    <a:pt x="1916" y="103"/>
                  </a:cubicBezTo>
                  <a:cubicBezTo>
                    <a:pt x="1872" y="36"/>
                    <a:pt x="1798" y="0"/>
                    <a:pt x="172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5"/>
            <p:cNvSpPr/>
            <p:nvPr/>
          </p:nvSpPr>
          <p:spPr>
            <a:xfrm>
              <a:off x="2846270" y="3490420"/>
              <a:ext cx="103190" cy="77016"/>
            </a:xfrm>
            <a:custGeom>
              <a:rect b="b" l="l" r="r" t="t"/>
              <a:pathLst>
                <a:path extrusionOk="0" h="1483" w="1987">
                  <a:moveTo>
                    <a:pt x="1724" y="0"/>
                  </a:moveTo>
                  <a:cubicBezTo>
                    <a:pt x="1680" y="0"/>
                    <a:pt x="1636" y="13"/>
                    <a:pt x="1597" y="39"/>
                  </a:cubicBezTo>
                  <a:lnTo>
                    <a:pt x="1" y="1098"/>
                  </a:lnTo>
                  <a:lnTo>
                    <a:pt x="256" y="1482"/>
                  </a:lnTo>
                  <a:lnTo>
                    <a:pt x="1853" y="423"/>
                  </a:lnTo>
                  <a:cubicBezTo>
                    <a:pt x="1958" y="351"/>
                    <a:pt x="1987" y="209"/>
                    <a:pt x="1916" y="103"/>
                  </a:cubicBezTo>
                  <a:cubicBezTo>
                    <a:pt x="1872" y="36"/>
                    <a:pt x="1798" y="0"/>
                    <a:pt x="172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5"/>
            <p:cNvSpPr/>
            <p:nvPr/>
          </p:nvSpPr>
          <p:spPr>
            <a:xfrm>
              <a:off x="2779225" y="3392163"/>
              <a:ext cx="83456" cy="57230"/>
            </a:xfrm>
            <a:custGeom>
              <a:rect b="b" l="l" r="r" t="t"/>
              <a:pathLst>
                <a:path extrusionOk="0" h="1102" w="1607">
                  <a:moveTo>
                    <a:pt x="1566" y="1"/>
                  </a:moveTo>
                  <a:lnTo>
                    <a:pt x="0" y="1041"/>
                  </a:lnTo>
                  <a:lnTo>
                    <a:pt x="41" y="1102"/>
                  </a:lnTo>
                  <a:lnTo>
                    <a:pt x="1606" y="63"/>
                  </a:lnTo>
                  <a:lnTo>
                    <a:pt x="156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5"/>
            <p:cNvSpPr/>
            <p:nvPr/>
          </p:nvSpPr>
          <p:spPr>
            <a:xfrm>
              <a:off x="2488195" y="3558763"/>
              <a:ext cx="211781" cy="173143"/>
            </a:xfrm>
            <a:custGeom>
              <a:rect b="b" l="l" r="r" t="t"/>
              <a:pathLst>
                <a:path extrusionOk="0" h="3334" w="4078">
                  <a:moveTo>
                    <a:pt x="3268" y="1"/>
                  </a:moveTo>
                  <a:lnTo>
                    <a:pt x="1" y="2312"/>
                  </a:lnTo>
                  <a:lnTo>
                    <a:pt x="678" y="3334"/>
                  </a:lnTo>
                  <a:lnTo>
                    <a:pt x="4077" y="1220"/>
                  </a:lnTo>
                  <a:lnTo>
                    <a:pt x="326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5"/>
            <p:cNvSpPr/>
            <p:nvPr/>
          </p:nvSpPr>
          <p:spPr>
            <a:xfrm>
              <a:off x="2855462" y="3506882"/>
              <a:ext cx="83456" cy="57282"/>
            </a:xfrm>
            <a:custGeom>
              <a:rect b="b" l="l" r="r" t="t"/>
              <a:pathLst>
                <a:path extrusionOk="0" h="1103" w="1607">
                  <a:moveTo>
                    <a:pt x="1566" y="1"/>
                  </a:moveTo>
                  <a:lnTo>
                    <a:pt x="0" y="1041"/>
                  </a:lnTo>
                  <a:lnTo>
                    <a:pt x="41" y="1102"/>
                  </a:lnTo>
                  <a:lnTo>
                    <a:pt x="1606" y="62"/>
                  </a:lnTo>
                  <a:lnTo>
                    <a:pt x="156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5"/>
            <p:cNvSpPr/>
            <p:nvPr/>
          </p:nvSpPr>
          <p:spPr>
            <a:xfrm>
              <a:off x="2681488" y="3395851"/>
              <a:ext cx="71511" cy="55827"/>
            </a:xfrm>
            <a:custGeom>
              <a:rect b="b" l="l" r="r" t="t"/>
              <a:pathLst>
                <a:path extrusionOk="0" h="1075" w="1377">
                  <a:moveTo>
                    <a:pt x="1235" y="0"/>
                  </a:moveTo>
                  <a:lnTo>
                    <a:pt x="142" y="726"/>
                  </a:lnTo>
                  <a:cubicBezTo>
                    <a:pt x="30" y="801"/>
                    <a:pt x="0" y="953"/>
                    <a:pt x="75" y="1067"/>
                  </a:cubicBezTo>
                  <a:lnTo>
                    <a:pt x="80" y="1075"/>
                  </a:lnTo>
                  <a:lnTo>
                    <a:pt x="1376" y="214"/>
                  </a:lnTo>
                  <a:lnTo>
                    <a:pt x="12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5"/>
            <p:cNvSpPr/>
            <p:nvPr/>
          </p:nvSpPr>
          <p:spPr>
            <a:xfrm>
              <a:off x="2809346" y="3593194"/>
              <a:ext cx="74783" cy="50946"/>
            </a:xfrm>
            <a:custGeom>
              <a:rect b="b" l="l" r="r" t="t"/>
              <a:pathLst>
                <a:path extrusionOk="0" h="981" w="1440">
                  <a:moveTo>
                    <a:pt x="1298" y="0"/>
                  </a:moveTo>
                  <a:lnTo>
                    <a:pt x="1" y="861"/>
                  </a:lnTo>
                  <a:lnTo>
                    <a:pt x="6" y="871"/>
                  </a:lnTo>
                  <a:cubicBezTo>
                    <a:pt x="53" y="942"/>
                    <a:pt x="131" y="980"/>
                    <a:pt x="210" y="980"/>
                  </a:cubicBezTo>
                  <a:cubicBezTo>
                    <a:pt x="258" y="980"/>
                    <a:pt x="305" y="967"/>
                    <a:pt x="347" y="938"/>
                  </a:cubicBezTo>
                  <a:lnTo>
                    <a:pt x="1439" y="214"/>
                  </a:lnTo>
                  <a:lnTo>
                    <a:pt x="1298"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5"/>
            <p:cNvSpPr/>
            <p:nvPr/>
          </p:nvSpPr>
          <p:spPr>
            <a:xfrm>
              <a:off x="2513279" y="3652709"/>
              <a:ext cx="22746" cy="24512"/>
            </a:xfrm>
            <a:custGeom>
              <a:rect b="b" l="l" r="r" t="t"/>
              <a:pathLst>
                <a:path extrusionOk="0" h="472" w="438">
                  <a:moveTo>
                    <a:pt x="226" y="1"/>
                  </a:moveTo>
                  <a:lnTo>
                    <a:pt x="0" y="161"/>
                  </a:lnTo>
                  <a:lnTo>
                    <a:pt x="208" y="471"/>
                  </a:lnTo>
                  <a:lnTo>
                    <a:pt x="438" y="318"/>
                  </a:lnTo>
                  <a:lnTo>
                    <a:pt x="22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5"/>
            <p:cNvSpPr/>
            <p:nvPr/>
          </p:nvSpPr>
          <p:spPr>
            <a:xfrm>
              <a:off x="2541322" y="3632922"/>
              <a:ext cx="23318" cy="25291"/>
            </a:xfrm>
            <a:custGeom>
              <a:rect b="b" l="l" r="r" t="t"/>
              <a:pathLst>
                <a:path extrusionOk="0" h="487" w="449">
                  <a:moveTo>
                    <a:pt x="226" y="0"/>
                  </a:moveTo>
                  <a:lnTo>
                    <a:pt x="0" y="160"/>
                  </a:lnTo>
                  <a:lnTo>
                    <a:pt x="218" y="487"/>
                  </a:lnTo>
                  <a:lnTo>
                    <a:pt x="448" y="334"/>
                  </a:lnTo>
                  <a:lnTo>
                    <a:pt x="226"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5"/>
            <p:cNvSpPr/>
            <p:nvPr/>
          </p:nvSpPr>
          <p:spPr>
            <a:xfrm>
              <a:off x="2569366" y="3613032"/>
              <a:ext cx="23837" cy="26226"/>
            </a:xfrm>
            <a:custGeom>
              <a:rect b="b" l="l" r="r" t="t"/>
              <a:pathLst>
                <a:path extrusionOk="0" h="505" w="459">
                  <a:moveTo>
                    <a:pt x="226" y="0"/>
                  </a:moveTo>
                  <a:lnTo>
                    <a:pt x="0" y="161"/>
                  </a:lnTo>
                  <a:lnTo>
                    <a:pt x="229" y="505"/>
                  </a:lnTo>
                  <a:lnTo>
                    <a:pt x="459" y="351"/>
                  </a:lnTo>
                  <a:lnTo>
                    <a:pt x="226"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5"/>
            <p:cNvSpPr/>
            <p:nvPr/>
          </p:nvSpPr>
          <p:spPr>
            <a:xfrm>
              <a:off x="2538829" y="3691554"/>
              <a:ext cx="22902" cy="24149"/>
            </a:xfrm>
            <a:custGeom>
              <a:rect b="b" l="l" r="r" t="t"/>
              <a:pathLst>
                <a:path extrusionOk="0" h="465" w="441">
                  <a:moveTo>
                    <a:pt x="230" y="0"/>
                  </a:moveTo>
                  <a:lnTo>
                    <a:pt x="0" y="154"/>
                  </a:lnTo>
                  <a:lnTo>
                    <a:pt x="206" y="464"/>
                  </a:lnTo>
                  <a:lnTo>
                    <a:pt x="441" y="319"/>
                  </a:lnTo>
                  <a:lnTo>
                    <a:pt x="23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5"/>
            <p:cNvSpPr/>
            <p:nvPr/>
          </p:nvSpPr>
          <p:spPr>
            <a:xfrm>
              <a:off x="2567392" y="3672547"/>
              <a:ext cx="23525" cy="24928"/>
            </a:xfrm>
            <a:custGeom>
              <a:rect b="b" l="l" r="r" t="t"/>
              <a:pathLst>
                <a:path extrusionOk="0" h="480" w="453">
                  <a:moveTo>
                    <a:pt x="231" y="1"/>
                  </a:moveTo>
                  <a:lnTo>
                    <a:pt x="1" y="153"/>
                  </a:lnTo>
                  <a:lnTo>
                    <a:pt x="218" y="480"/>
                  </a:lnTo>
                  <a:lnTo>
                    <a:pt x="452" y="334"/>
                  </a:lnTo>
                  <a:lnTo>
                    <a:pt x="231"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5"/>
            <p:cNvSpPr/>
            <p:nvPr/>
          </p:nvSpPr>
          <p:spPr>
            <a:xfrm>
              <a:off x="2596007" y="3653540"/>
              <a:ext cx="24045" cy="25810"/>
            </a:xfrm>
            <a:custGeom>
              <a:rect b="b" l="l" r="r" t="t"/>
              <a:pathLst>
                <a:path extrusionOk="0" h="497" w="463">
                  <a:moveTo>
                    <a:pt x="230" y="1"/>
                  </a:moveTo>
                  <a:lnTo>
                    <a:pt x="0" y="154"/>
                  </a:lnTo>
                  <a:lnTo>
                    <a:pt x="228" y="497"/>
                  </a:lnTo>
                  <a:lnTo>
                    <a:pt x="462" y="352"/>
                  </a:lnTo>
                  <a:lnTo>
                    <a:pt x="23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2" name="Google Shape;332;p15"/>
          <p:cNvGrpSpPr/>
          <p:nvPr/>
        </p:nvGrpSpPr>
        <p:grpSpPr>
          <a:xfrm>
            <a:off x="7480123" y="3997234"/>
            <a:ext cx="1232061" cy="1212524"/>
            <a:chOff x="2432004" y="3375753"/>
            <a:chExt cx="517455" cy="509250"/>
          </a:xfrm>
        </p:grpSpPr>
        <p:sp>
          <p:nvSpPr>
            <p:cNvPr id="333" name="Google Shape;333;p15"/>
            <p:cNvSpPr/>
            <p:nvPr/>
          </p:nvSpPr>
          <p:spPr>
            <a:xfrm>
              <a:off x="2432004" y="3676338"/>
              <a:ext cx="463601" cy="208665"/>
            </a:xfrm>
            <a:custGeom>
              <a:rect b="b" l="l" r="r" t="t"/>
              <a:pathLst>
                <a:path extrusionOk="0" h="4018" w="8927">
                  <a:moveTo>
                    <a:pt x="1722" y="0"/>
                  </a:moveTo>
                  <a:cubicBezTo>
                    <a:pt x="1698" y="18"/>
                    <a:pt x="1097" y="426"/>
                    <a:pt x="742" y="738"/>
                  </a:cubicBezTo>
                  <a:cubicBezTo>
                    <a:pt x="188" y="1227"/>
                    <a:pt x="1" y="2094"/>
                    <a:pt x="287" y="2850"/>
                  </a:cubicBezTo>
                  <a:cubicBezTo>
                    <a:pt x="564" y="3581"/>
                    <a:pt x="1219" y="4018"/>
                    <a:pt x="2042" y="4018"/>
                  </a:cubicBezTo>
                  <a:cubicBezTo>
                    <a:pt x="2920" y="4018"/>
                    <a:pt x="3442" y="3485"/>
                    <a:pt x="3944" y="2971"/>
                  </a:cubicBezTo>
                  <a:cubicBezTo>
                    <a:pt x="4468" y="2436"/>
                    <a:pt x="4965" y="1930"/>
                    <a:pt x="5885" y="1930"/>
                  </a:cubicBezTo>
                  <a:cubicBezTo>
                    <a:pt x="7571" y="1930"/>
                    <a:pt x="8372" y="3746"/>
                    <a:pt x="8381" y="3763"/>
                  </a:cubicBezTo>
                  <a:lnTo>
                    <a:pt x="8926" y="3531"/>
                  </a:lnTo>
                  <a:cubicBezTo>
                    <a:pt x="8887" y="3441"/>
                    <a:pt x="7966" y="1337"/>
                    <a:pt x="5885" y="1337"/>
                  </a:cubicBezTo>
                  <a:cubicBezTo>
                    <a:pt x="4714" y="1337"/>
                    <a:pt x="4080" y="1984"/>
                    <a:pt x="3522" y="2555"/>
                  </a:cubicBezTo>
                  <a:cubicBezTo>
                    <a:pt x="3067" y="3021"/>
                    <a:pt x="2671" y="3424"/>
                    <a:pt x="2042" y="3424"/>
                  </a:cubicBezTo>
                  <a:cubicBezTo>
                    <a:pt x="1255" y="3424"/>
                    <a:pt x="952" y="2933"/>
                    <a:pt x="842" y="2640"/>
                  </a:cubicBezTo>
                  <a:cubicBezTo>
                    <a:pt x="645" y="2118"/>
                    <a:pt x="768" y="1506"/>
                    <a:pt x="1133" y="1182"/>
                  </a:cubicBezTo>
                  <a:cubicBezTo>
                    <a:pt x="1459" y="893"/>
                    <a:pt x="2049" y="495"/>
                    <a:pt x="2054" y="491"/>
                  </a:cubicBezTo>
                  <a:lnTo>
                    <a:pt x="172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5"/>
            <p:cNvSpPr/>
            <p:nvPr/>
          </p:nvSpPr>
          <p:spPr>
            <a:xfrm>
              <a:off x="2581051" y="3488187"/>
              <a:ext cx="192670" cy="189709"/>
            </a:xfrm>
            <a:custGeom>
              <a:rect b="b" l="l" r="r" t="t"/>
              <a:pathLst>
                <a:path extrusionOk="0" h="3653" w="3710">
                  <a:moveTo>
                    <a:pt x="1909" y="0"/>
                  </a:moveTo>
                  <a:lnTo>
                    <a:pt x="833" y="714"/>
                  </a:lnTo>
                  <a:cubicBezTo>
                    <a:pt x="151" y="1167"/>
                    <a:pt x="1" y="2140"/>
                    <a:pt x="498" y="2889"/>
                  </a:cubicBezTo>
                  <a:cubicBezTo>
                    <a:pt x="825" y="3381"/>
                    <a:pt x="1350" y="3653"/>
                    <a:pt x="1865" y="3653"/>
                  </a:cubicBezTo>
                  <a:cubicBezTo>
                    <a:pt x="2133" y="3653"/>
                    <a:pt x="2399" y="3579"/>
                    <a:pt x="2631" y="3424"/>
                  </a:cubicBezTo>
                  <a:lnTo>
                    <a:pt x="3709" y="2709"/>
                  </a:lnTo>
                  <a:lnTo>
                    <a:pt x="190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5"/>
            <p:cNvSpPr/>
            <p:nvPr/>
          </p:nvSpPr>
          <p:spPr>
            <a:xfrm>
              <a:off x="2665181" y="3406860"/>
              <a:ext cx="211781" cy="244758"/>
            </a:xfrm>
            <a:custGeom>
              <a:rect b="b" l="l" r="r" t="t"/>
              <a:pathLst>
                <a:path extrusionOk="0" h="4713" w="4078">
                  <a:moveTo>
                    <a:pt x="1695" y="1"/>
                  </a:moveTo>
                  <a:lnTo>
                    <a:pt x="1" y="1126"/>
                  </a:lnTo>
                  <a:lnTo>
                    <a:pt x="2383" y="4712"/>
                  </a:lnTo>
                  <a:lnTo>
                    <a:pt x="4077" y="3587"/>
                  </a:lnTo>
                  <a:lnTo>
                    <a:pt x="16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5"/>
            <p:cNvSpPr/>
            <p:nvPr/>
          </p:nvSpPr>
          <p:spPr>
            <a:xfrm>
              <a:off x="2707558" y="3493120"/>
              <a:ext cx="111966" cy="82053"/>
            </a:xfrm>
            <a:custGeom>
              <a:rect b="b" l="l" r="r" t="t"/>
              <a:pathLst>
                <a:path extrusionOk="0" h="1580" w="2156">
                  <a:moveTo>
                    <a:pt x="1979" y="1"/>
                  </a:moveTo>
                  <a:lnTo>
                    <a:pt x="6" y="1313"/>
                  </a:lnTo>
                  <a:cubicBezTo>
                    <a:pt x="2" y="1315"/>
                    <a:pt x="1" y="1322"/>
                    <a:pt x="3" y="1325"/>
                  </a:cubicBezTo>
                  <a:lnTo>
                    <a:pt x="169" y="1576"/>
                  </a:lnTo>
                  <a:cubicBezTo>
                    <a:pt x="170" y="1579"/>
                    <a:pt x="174" y="1580"/>
                    <a:pt x="178" y="1580"/>
                  </a:cubicBezTo>
                  <a:cubicBezTo>
                    <a:pt x="179" y="1580"/>
                    <a:pt x="181" y="1580"/>
                    <a:pt x="183" y="1579"/>
                  </a:cubicBezTo>
                  <a:lnTo>
                    <a:pt x="2155" y="267"/>
                  </a:lnTo>
                  <a:lnTo>
                    <a:pt x="197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5"/>
            <p:cNvSpPr/>
            <p:nvPr/>
          </p:nvSpPr>
          <p:spPr>
            <a:xfrm>
              <a:off x="2770137" y="3375753"/>
              <a:ext cx="103242" cy="77016"/>
            </a:xfrm>
            <a:custGeom>
              <a:rect b="b" l="l" r="r" t="t"/>
              <a:pathLst>
                <a:path extrusionOk="0" h="1483" w="1988">
                  <a:moveTo>
                    <a:pt x="1724" y="0"/>
                  </a:moveTo>
                  <a:cubicBezTo>
                    <a:pt x="1680" y="0"/>
                    <a:pt x="1636" y="13"/>
                    <a:pt x="1597" y="39"/>
                  </a:cubicBezTo>
                  <a:lnTo>
                    <a:pt x="1" y="1098"/>
                  </a:lnTo>
                  <a:lnTo>
                    <a:pt x="256" y="1482"/>
                  </a:lnTo>
                  <a:lnTo>
                    <a:pt x="1852" y="422"/>
                  </a:lnTo>
                  <a:cubicBezTo>
                    <a:pt x="1958" y="351"/>
                    <a:pt x="1988" y="209"/>
                    <a:pt x="1916" y="103"/>
                  </a:cubicBezTo>
                  <a:cubicBezTo>
                    <a:pt x="1872" y="36"/>
                    <a:pt x="1798" y="0"/>
                    <a:pt x="172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5"/>
            <p:cNvSpPr/>
            <p:nvPr/>
          </p:nvSpPr>
          <p:spPr>
            <a:xfrm>
              <a:off x="2846270" y="3490420"/>
              <a:ext cx="103190" cy="77016"/>
            </a:xfrm>
            <a:custGeom>
              <a:rect b="b" l="l" r="r" t="t"/>
              <a:pathLst>
                <a:path extrusionOk="0" h="1483" w="1987">
                  <a:moveTo>
                    <a:pt x="1724" y="0"/>
                  </a:moveTo>
                  <a:cubicBezTo>
                    <a:pt x="1680" y="0"/>
                    <a:pt x="1636" y="13"/>
                    <a:pt x="1597" y="39"/>
                  </a:cubicBezTo>
                  <a:lnTo>
                    <a:pt x="1" y="1098"/>
                  </a:lnTo>
                  <a:lnTo>
                    <a:pt x="256" y="1482"/>
                  </a:lnTo>
                  <a:lnTo>
                    <a:pt x="1853" y="423"/>
                  </a:lnTo>
                  <a:cubicBezTo>
                    <a:pt x="1958" y="351"/>
                    <a:pt x="1987" y="209"/>
                    <a:pt x="1916" y="103"/>
                  </a:cubicBezTo>
                  <a:cubicBezTo>
                    <a:pt x="1872" y="36"/>
                    <a:pt x="1798" y="0"/>
                    <a:pt x="172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15"/>
            <p:cNvSpPr/>
            <p:nvPr/>
          </p:nvSpPr>
          <p:spPr>
            <a:xfrm>
              <a:off x="2779225" y="3392163"/>
              <a:ext cx="83456" cy="57230"/>
            </a:xfrm>
            <a:custGeom>
              <a:rect b="b" l="l" r="r" t="t"/>
              <a:pathLst>
                <a:path extrusionOk="0" h="1102" w="1607">
                  <a:moveTo>
                    <a:pt x="1566" y="1"/>
                  </a:moveTo>
                  <a:lnTo>
                    <a:pt x="0" y="1041"/>
                  </a:lnTo>
                  <a:lnTo>
                    <a:pt x="41" y="1102"/>
                  </a:lnTo>
                  <a:lnTo>
                    <a:pt x="1606" y="63"/>
                  </a:lnTo>
                  <a:lnTo>
                    <a:pt x="156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5"/>
            <p:cNvSpPr/>
            <p:nvPr/>
          </p:nvSpPr>
          <p:spPr>
            <a:xfrm>
              <a:off x="2488195" y="3558763"/>
              <a:ext cx="211781" cy="173143"/>
            </a:xfrm>
            <a:custGeom>
              <a:rect b="b" l="l" r="r" t="t"/>
              <a:pathLst>
                <a:path extrusionOk="0" h="3334" w="4078">
                  <a:moveTo>
                    <a:pt x="3268" y="1"/>
                  </a:moveTo>
                  <a:lnTo>
                    <a:pt x="1" y="2312"/>
                  </a:lnTo>
                  <a:lnTo>
                    <a:pt x="678" y="3334"/>
                  </a:lnTo>
                  <a:lnTo>
                    <a:pt x="4077" y="1220"/>
                  </a:lnTo>
                  <a:lnTo>
                    <a:pt x="326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5"/>
            <p:cNvSpPr/>
            <p:nvPr/>
          </p:nvSpPr>
          <p:spPr>
            <a:xfrm>
              <a:off x="2855462" y="3506882"/>
              <a:ext cx="83456" cy="57282"/>
            </a:xfrm>
            <a:custGeom>
              <a:rect b="b" l="l" r="r" t="t"/>
              <a:pathLst>
                <a:path extrusionOk="0" h="1103" w="1607">
                  <a:moveTo>
                    <a:pt x="1566" y="1"/>
                  </a:moveTo>
                  <a:lnTo>
                    <a:pt x="0" y="1041"/>
                  </a:lnTo>
                  <a:lnTo>
                    <a:pt x="41" y="1102"/>
                  </a:lnTo>
                  <a:lnTo>
                    <a:pt x="1606" y="62"/>
                  </a:lnTo>
                  <a:lnTo>
                    <a:pt x="156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5"/>
            <p:cNvSpPr/>
            <p:nvPr/>
          </p:nvSpPr>
          <p:spPr>
            <a:xfrm>
              <a:off x="2681488" y="3395851"/>
              <a:ext cx="71511" cy="55827"/>
            </a:xfrm>
            <a:custGeom>
              <a:rect b="b" l="l" r="r" t="t"/>
              <a:pathLst>
                <a:path extrusionOk="0" h="1075" w="1377">
                  <a:moveTo>
                    <a:pt x="1235" y="0"/>
                  </a:moveTo>
                  <a:lnTo>
                    <a:pt x="142" y="726"/>
                  </a:lnTo>
                  <a:cubicBezTo>
                    <a:pt x="30" y="801"/>
                    <a:pt x="0" y="953"/>
                    <a:pt x="75" y="1067"/>
                  </a:cubicBezTo>
                  <a:lnTo>
                    <a:pt x="80" y="1075"/>
                  </a:lnTo>
                  <a:lnTo>
                    <a:pt x="1376" y="214"/>
                  </a:lnTo>
                  <a:lnTo>
                    <a:pt x="12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5"/>
            <p:cNvSpPr/>
            <p:nvPr/>
          </p:nvSpPr>
          <p:spPr>
            <a:xfrm>
              <a:off x="2809346" y="3593194"/>
              <a:ext cx="74783" cy="50946"/>
            </a:xfrm>
            <a:custGeom>
              <a:rect b="b" l="l" r="r" t="t"/>
              <a:pathLst>
                <a:path extrusionOk="0" h="981" w="1440">
                  <a:moveTo>
                    <a:pt x="1298" y="0"/>
                  </a:moveTo>
                  <a:lnTo>
                    <a:pt x="1" y="861"/>
                  </a:lnTo>
                  <a:lnTo>
                    <a:pt x="6" y="871"/>
                  </a:lnTo>
                  <a:cubicBezTo>
                    <a:pt x="53" y="942"/>
                    <a:pt x="131" y="980"/>
                    <a:pt x="210" y="980"/>
                  </a:cubicBezTo>
                  <a:cubicBezTo>
                    <a:pt x="258" y="980"/>
                    <a:pt x="305" y="967"/>
                    <a:pt x="347" y="938"/>
                  </a:cubicBezTo>
                  <a:lnTo>
                    <a:pt x="1439" y="214"/>
                  </a:lnTo>
                  <a:lnTo>
                    <a:pt x="1298"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5"/>
            <p:cNvSpPr/>
            <p:nvPr/>
          </p:nvSpPr>
          <p:spPr>
            <a:xfrm>
              <a:off x="2513279" y="3652709"/>
              <a:ext cx="22746" cy="24512"/>
            </a:xfrm>
            <a:custGeom>
              <a:rect b="b" l="l" r="r" t="t"/>
              <a:pathLst>
                <a:path extrusionOk="0" h="472" w="438">
                  <a:moveTo>
                    <a:pt x="226" y="1"/>
                  </a:moveTo>
                  <a:lnTo>
                    <a:pt x="0" y="161"/>
                  </a:lnTo>
                  <a:lnTo>
                    <a:pt x="208" y="471"/>
                  </a:lnTo>
                  <a:lnTo>
                    <a:pt x="438" y="318"/>
                  </a:lnTo>
                  <a:lnTo>
                    <a:pt x="22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5"/>
            <p:cNvSpPr/>
            <p:nvPr/>
          </p:nvSpPr>
          <p:spPr>
            <a:xfrm>
              <a:off x="2541322" y="3632922"/>
              <a:ext cx="23318" cy="25291"/>
            </a:xfrm>
            <a:custGeom>
              <a:rect b="b" l="l" r="r" t="t"/>
              <a:pathLst>
                <a:path extrusionOk="0" h="487" w="449">
                  <a:moveTo>
                    <a:pt x="226" y="0"/>
                  </a:moveTo>
                  <a:lnTo>
                    <a:pt x="0" y="160"/>
                  </a:lnTo>
                  <a:lnTo>
                    <a:pt x="218" y="487"/>
                  </a:lnTo>
                  <a:lnTo>
                    <a:pt x="448" y="334"/>
                  </a:lnTo>
                  <a:lnTo>
                    <a:pt x="226"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15"/>
            <p:cNvSpPr/>
            <p:nvPr/>
          </p:nvSpPr>
          <p:spPr>
            <a:xfrm>
              <a:off x="2569366" y="3613032"/>
              <a:ext cx="23837" cy="26226"/>
            </a:xfrm>
            <a:custGeom>
              <a:rect b="b" l="l" r="r" t="t"/>
              <a:pathLst>
                <a:path extrusionOk="0" h="505" w="459">
                  <a:moveTo>
                    <a:pt x="226" y="0"/>
                  </a:moveTo>
                  <a:lnTo>
                    <a:pt x="0" y="161"/>
                  </a:lnTo>
                  <a:lnTo>
                    <a:pt x="229" y="505"/>
                  </a:lnTo>
                  <a:lnTo>
                    <a:pt x="459" y="351"/>
                  </a:lnTo>
                  <a:lnTo>
                    <a:pt x="226"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15"/>
            <p:cNvSpPr/>
            <p:nvPr/>
          </p:nvSpPr>
          <p:spPr>
            <a:xfrm>
              <a:off x="2538829" y="3691554"/>
              <a:ext cx="22902" cy="24149"/>
            </a:xfrm>
            <a:custGeom>
              <a:rect b="b" l="l" r="r" t="t"/>
              <a:pathLst>
                <a:path extrusionOk="0" h="465" w="441">
                  <a:moveTo>
                    <a:pt x="230" y="0"/>
                  </a:moveTo>
                  <a:lnTo>
                    <a:pt x="0" y="154"/>
                  </a:lnTo>
                  <a:lnTo>
                    <a:pt x="206" y="464"/>
                  </a:lnTo>
                  <a:lnTo>
                    <a:pt x="441" y="319"/>
                  </a:lnTo>
                  <a:lnTo>
                    <a:pt x="23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15"/>
            <p:cNvSpPr/>
            <p:nvPr/>
          </p:nvSpPr>
          <p:spPr>
            <a:xfrm>
              <a:off x="2567392" y="3672547"/>
              <a:ext cx="23525" cy="24928"/>
            </a:xfrm>
            <a:custGeom>
              <a:rect b="b" l="l" r="r" t="t"/>
              <a:pathLst>
                <a:path extrusionOk="0" h="480" w="453">
                  <a:moveTo>
                    <a:pt x="231" y="1"/>
                  </a:moveTo>
                  <a:lnTo>
                    <a:pt x="1" y="153"/>
                  </a:lnTo>
                  <a:lnTo>
                    <a:pt x="218" y="480"/>
                  </a:lnTo>
                  <a:lnTo>
                    <a:pt x="452" y="334"/>
                  </a:lnTo>
                  <a:lnTo>
                    <a:pt x="231"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15"/>
            <p:cNvSpPr/>
            <p:nvPr/>
          </p:nvSpPr>
          <p:spPr>
            <a:xfrm>
              <a:off x="2596007" y="3653540"/>
              <a:ext cx="24045" cy="25810"/>
            </a:xfrm>
            <a:custGeom>
              <a:rect b="b" l="l" r="r" t="t"/>
              <a:pathLst>
                <a:path extrusionOk="0" h="497" w="463">
                  <a:moveTo>
                    <a:pt x="230" y="1"/>
                  </a:moveTo>
                  <a:lnTo>
                    <a:pt x="0" y="154"/>
                  </a:lnTo>
                  <a:lnTo>
                    <a:pt x="228" y="497"/>
                  </a:lnTo>
                  <a:lnTo>
                    <a:pt x="462" y="352"/>
                  </a:lnTo>
                  <a:lnTo>
                    <a:pt x="23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BLANK_1_1">
    <p:spTree>
      <p:nvGrpSpPr>
        <p:cNvPr id="350" name="Shape 350"/>
        <p:cNvGrpSpPr/>
        <p:nvPr/>
      </p:nvGrpSpPr>
      <p:grpSpPr>
        <a:xfrm>
          <a:off x="0" y="0"/>
          <a:ext cx="0" cy="0"/>
          <a:chOff x="0" y="0"/>
          <a:chExt cx="0" cy="0"/>
        </a:xfrm>
      </p:grpSpPr>
      <p:sp>
        <p:nvSpPr>
          <p:cNvPr id="351" name="Google Shape;351;p16"/>
          <p:cNvSpPr txBox="1"/>
          <p:nvPr>
            <p:ph type="title"/>
          </p:nvPr>
        </p:nvSpPr>
        <p:spPr>
          <a:xfrm rot="-930">
            <a:off x="1111575" y="3336758"/>
            <a:ext cx="3328200" cy="516900"/>
          </a:xfrm>
          <a:prstGeom prst="rect">
            <a:avLst/>
          </a:prstGeom>
          <a:solidFill>
            <a:schemeClr val="accent1"/>
          </a:solidFill>
          <a:ln>
            <a:noFill/>
          </a:ln>
        </p:spPr>
        <p:txBody>
          <a:bodyPr anchorCtr="0" anchor="t" bIns="91425" lIns="91425" spcFirstLastPara="1" rIns="91425" wrap="square" tIns="91425">
            <a:noAutofit/>
          </a:bodyPr>
          <a:lstStyle>
            <a:lvl1pPr lvl="0" rtl="0" algn="ctr">
              <a:spcBef>
                <a:spcPts val="0"/>
              </a:spcBef>
              <a:spcAft>
                <a:spcPts val="0"/>
              </a:spcAft>
              <a:buSzPts val="1800"/>
              <a:buNone/>
              <a:defRPr sz="2000">
                <a:solidFill>
                  <a:schemeClr val="accent2"/>
                </a:solidFill>
              </a:defRPr>
            </a:lvl1pPr>
            <a:lvl2pPr lvl="1" rtl="0" algn="ctr">
              <a:spcBef>
                <a:spcPts val="0"/>
              </a:spcBef>
              <a:spcAft>
                <a:spcPts val="0"/>
              </a:spcAft>
              <a:buSzPts val="1800"/>
              <a:buNone/>
              <a:defRPr sz="1800"/>
            </a:lvl2pPr>
            <a:lvl3pPr lvl="2" rtl="0" algn="ctr">
              <a:spcBef>
                <a:spcPts val="0"/>
              </a:spcBef>
              <a:spcAft>
                <a:spcPts val="0"/>
              </a:spcAft>
              <a:buSzPts val="1800"/>
              <a:buNone/>
              <a:defRPr sz="1800"/>
            </a:lvl3pPr>
            <a:lvl4pPr lvl="3" rtl="0" algn="ctr">
              <a:spcBef>
                <a:spcPts val="0"/>
              </a:spcBef>
              <a:spcAft>
                <a:spcPts val="0"/>
              </a:spcAft>
              <a:buSzPts val="1800"/>
              <a:buNone/>
              <a:defRPr sz="1800"/>
            </a:lvl4pPr>
            <a:lvl5pPr lvl="4" rtl="0" algn="ctr">
              <a:spcBef>
                <a:spcPts val="0"/>
              </a:spcBef>
              <a:spcAft>
                <a:spcPts val="0"/>
              </a:spcAft>
              <a:buSzPts val="1800"/>
              <a:buNone/>
              <a:defRPr sz="1800"/>
            </a:lvl5pPr>
            <a:lvl6pPr lvl="5" rtl="0" algn="ctr">
              <a:spcBef>
                <a:spcPts val="0"/>
              </a:spcBef>
              <a:spcAft>
                <a:spcPts val="0"/>
              </a:spcAft>
              <a:buSzPts val="1800"/>
              <a:buNone/>
              <a:defRPr sz="1800"/>
            </a:lvl6pPr>
            <a:lvl7pPr lvl="6" rtl="0" algn="ctr">
              <a:spcBef>
                <a:spcPts val="0"/>
              </a:spcBef>
              <a:spcAft>
                <a:spcPts val="0"/>
              </a:spcAft>
              <a:buSzPts val="1800"/>
              <a:buNone/>
              <a:defRPr sz="1800"/>
            </a:lvl7pPr>
            <a:lvl8pPr lvl="7" rtl="0" algn="ctr">
              <a:spcBef>
                <a:spcPts val="0"/>
              </a:spcBef>
              <a:spcAft>
                <a:spcPts val="0"/>
              </a:spcAft>
              <a:buSzPts val="1800"/>
              <a:buNone/>
              <a:defRPr sz="1800"/>
            </a:lvl8pPr>
            <a:lvl9pPr lvl="8" rtl="0" algn="ctr">
              <a:spcBef>
                <a:spcPts val="0"/>
              </a:spcBef>
              <a:spcAft>
                <a:spcPts val="0"/>
              </a:spcAft>
              <a:buSzPts val="1800"/>
              <a:buNone/>
              <a:defRPr sz="1800"/>
            </a:lvl9pPr>
          </a:lstStyle>
          <a:p/>
        </p:txBody>
      </p:sp>
      <p:sp>
        <p:nvSpPr>
          <p:cNvPr id="352" name="Google Shape;352;p16"/>
          <p:cNvSpPr txBox="1"/>
          <p:nvPr>
            <p:ph idx="1" type="subTitle"/>
          </p:nvPr>
        </p:nvSpPr>
        <p:spPr>
          <a:xfrm>
            <a:off x="720000" y="1289400"/>
            <a:ext cx="4111500" cy="1970700"/>
          </a:xfrm>
          <a:prstGeom prst="rect">
            <a:avLst/>
          </a:prstGeom>
        </p:spPr>
        <p:txBody>
          <a:bodyPr anchorCtr="0" anchor="b" bIns="91425" lIns="91425" spcFirstLastPara="1" rIns="91425" wrap="square" tIns="91425">
            <a:noAutofit/>
          </a:bodyPr>
          <a:lstStyle>
            <a:lvl1pPr lvl="0" rtl="0" algn="ctr">
              <a:lnSpc>
                <a:spcPct val="115000"/>
              </a:lnSpc>
              <a:spcBef>
                <a:spcPts val="0"/>
              </a:spcBef>
              <a:spcAft>
                <a:spcPts val="0"/>
              </a:spcAft>
              <a:buSzPts val="1400"/>
              <a:buNone/>
              <a:defRPr sz="2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grpSp>
        <p:nvGrpSpPr>
          <p:cNvPr id="353" name="Google Shape;353;p16"/>
          <p:cNvGrpSpPr/>
          <p:nvPr/>
        </p:nvGrpSpPr>
        <p:grpSpPr>
          <a:xfrm rot="5400000">
            <a:off x="339138" y="-444509"/>
            <a:ext cx="1368599" cy="1491517"/>
            <a:chOff x="2777212" y="-1275070"/>
            <a:chExt cx="530465" cy="578108"/>
          </a:xfrm>
        </p:grpSpPr>
        <p:sp>
          <p:nvSpPr>
            <p:cNvPr id="354" name="Google Shape;354;p16"/>
            <p:cNvSpPr/>
            <p:nvPr/>
          </p:nvSpPr>
          <p:spPr>
            <a:xfrm>
              <a:off x="2785565" y="-1275070"/>
              <a:ext cx="514344" cy="578108"/>
            </a:xfrm>
            <a:custGeom>
              <a:rect b="b" l="l" r="r" t="t"/>
              <a:pathLst>
                <a:path extrusionOk="0" h="4914" w="4372">
                  <a:moveTo>
                    <a:pt x="1108" y="0"/>
                  </a:moveTo>
                  <a:cubicBezTo>
                    <a:pt x="977" y="0"/>
                    <a:pt x="870" y="106"/>
                    <a:pt x="870" y="237"/>
                  </a:cubicBezTo>
                  <a:lnTo>
                    <a:pt x="870" y="1958"/>
                  </a:lnTo>
                  <a:cubicBezTo>
                    <a:pt x="870" y="2045"/>
                    <a:pt x="800" y="2117"/>
                    <a:pt x="713" y="2117"/>
                  </a:cubicBezTo>
                  <a:lnTo>
                    <a:pt x="238" y="2117"/>
                  </a:lnTo>
                  <a:cubicBezTo>
                    <a:pt x="152" y="2117"/>
                    <a:pt x="81" y="2045"/>
                    <a:pt x="81" y="1958"/>
                  </a:cubicBezTo>
                  <a:lnTo>
                    <a:pt x="81" y="659"/>
                  </a:lnTo>
                  <a:cubicBezTo>
                    <a:pt x="81" y="637"/>
                    <a:pt x="63" y="620"/>
                    <a:pt x="40" y="620"/>
                  </a:cubicBezTo>
                  <a:cubicBezTo>
                    <a:pt x="18" y="620"/>
                    <a:pt x="1" y="638"/>
                    <a:pt x="1" y="659"/>
                  </a:cubicBezTo>
                  <a:lnTo>
                    <a:pt x="1" y="1958"/>
                  </a:lnTo>
                  <a:cubicBezTo>
                    <a:pt x="1" y="2088"/>
                    <a:pt x="106" y="2195"/>
                    <a:pt x="237" y="2195"/>
                  </a:cubicBezTo>
                  <a:lnTo>
                    <a:pt x="712" y="2195"/>
                  </a:lnTo>
                  <a:cubicBezTo>
                    <a:pt x="841" y="2195"/>
                    <a:pt x="948" y="2090"/>
                    <a:pt x="948" y="1958"/>
                  </a:cubicBezTo>
                  <a:lnTo>
                    <a:pt x="948" y="237"/>
                  </a:lnTo>
                  <a:cubicBezTo>
                    <a:pt x="948" y="150"/>
                    <a:pt x="1019" y="80"/>
                    <a:pt x="1105" y="80"/>
                  </a:cubicBezTo>
                  <a:lnTo>
                    <a:pt x="2305" y="80"/>
                  </a:lnTo>
                  <a:cubicBezTo>
                    <a:pt x="2392" y="80"/>
                    <a:pt x="2462" y="150"/>
                    <a:pt x="2462" y="237"/>
                  </a:cubicBezTo>
                  <a:lnTo>
                    <a:pt x="2462" y="4678"/>
                  </a:lnTo>
                  <a:cubicBezTo>
                    <a:pt x="2462" y="4807"/>
                    <a:pt x="2568" y="4914"/>
                    <a:pt x="2699" y="4914"/>
                  </a:cubicBezTo>
                  <a:lnTo>
                    <a:pt x="3477" y="4914"/>
                  </a:lnTo>
                  <a:cubicBezTo>
                    <a:pt x="3608" y="4914"/>
                    <a:pt x="3714" y="4807"/>
                    <a:pt x="3715" y="4679"/>
                  </a:cubicBezTo>
                  <a:lnTo>
                    <a:pt x="3715" y="2112"/>
                  </a:lnTo>
                  <a:cubicBezTo>
                    <a:pt x="3715" y="2026"/>
                    <a:pt x="3786" y="1954"/>
                    <a:pt x="3873" y="1954"/>
                  </a:cubicBezTo>
                  <a:lnTo>
                    <a:pt x="4332" y="1954"/>
                  </a:lnTo>
                  <a:cubicBezTo>
                    <a:pt x="4354" y="1954"/>
                    <a:pt x="4371" y="1936"/>
                    <a:pt x="4371" y="1914"/>
                  </a:cubicBezTo>
                  <a:cubicBezTo>
                    <a:pt x="4371" y="1892"/>
                    <a:pt x="4353" y="1874"/>
                    <a:pt x="4332" y="1874"/>
                  </a:cubicBezTo>
                  <a:lnTo>
                    <a:pt x="3873" y="1874"/>
                  </a:lnTo>
                  <a:cubicBezTo>
                    <a:pt x="3743" y="1874"/>
                    <a:pt x="3637" y="1980"/>
                    <a:pt x="3637" y="2111"/>
                  </a:cubicBezTo>
                  <a:lnTo>
                    <a:pt x="3637" y="4678"/>
                  </a:lnTo>
                  <a:cubicBezTo>
                    <a:pt x="3637" y="4764"/>
                    <a:pt x="3565" y="4835"/>
                    <a:pt x="3478" y="4835"/>
                  </a:cubicBezTo>
                  <a:lnTo>
                    <a:pt x="2701" y="4835"/>
                  </a:lnTo>
                  <a:cubicBezTo>
                    <a:pt x="2613" y="4835"/>
                    <a:pt x="2543" y="4764"/>
                    <a:pt x="2543" y="4678"/>
                  </a:cubicBezTo>
                  <a:lnTo>
                    <a:pt x="2543" y="237"/>
                  </a:lnTo>
                  <a:cubicBezTo>
                    <a:pt x="2543" y="107"/>
                    <a:pt x="2437" y="0"/>
                    <a:pt x="230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6"/>
            <p:cNvSpPr/>
            <p:nvPr/>
          </p:nvSpPr>
          <p:spPr>
            <a:xfrm>
              <a:off x="3282148" y="-1062837"/>
              <a:ext cx="25529" cy="25647"/>
            </a:xfrm>
            <a:custGeom>
              <a:rect b="b" l="l" r="r" t="t"/>
              <a:pathLst>
                <a:path extrusionOk="0" h="218" w="217">
                  <a:moveTo>
                    <a:pt x="108" y="0"/>
                  </a:moveTo>
                  <a:cubicBezTo>
                    <a:pt x="49" y="0"/>
                    <a:pt x="0" y="50"/>
                    <a:pt x="0" y="109"/>
                  </a:cubicBezTo>
                  <a:cubicBezTo>
                    <a:pt x="0" y="168"/>
                    <a:pt x="49" y="217"/>
                    <a:pt x="108" y="217"/>
                  </a:cubicBezTo>
                  <a:cubicBezTo>
                    <a:pt x="168" y="217"/>
                    <a:pt x="216" y="168"/>
                    <a:pt x="216" y="109"/>
                  </a:cubicBezTo>
                  <a:cubicBezTo>
                    <a:pt x="216" y="50"/>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16"/>
            <p:cNvSpPr/>
            <p:nvPr/>
          </p:nvSpPr>
          <p:spPr>
            <a:xfrm>
              <a:off x="2777212" y="-1210247"/>
              <a:ext cx="25647" cy="25529"/>
            </a:xfrm>
            <a:custGeom>
              <a:rect b="b" l="l" r="r" t="t"/>
              <a:pathLst>
                <a:path extrusionOk="0" h="217" w="218">
                  <a:moveTo>
                    <a:pt x="108" y="0"/>
                  </a:moveTo>
                  <a:cubicBezTo>
                    <a:pt x="49" y="0"/>
                    <a:pt x="0" y="48"/>
                    <a:pt x="0" y="108"/>
                  </a:cubicBezTo>
                  <a:cubicBezTo>
                    <a:pt x="0" y="168"/>
                    <a:pt x="49" y="216"/>
                    <a:pt x="108" y="216"/>
                  </a:cubicBezTo>
                  <a:cubicBezTo>
                    <a:pt x="168" y="216"/>
                    <a:pt x="217" y="168"/>
                    <a:pt x="217" y="108"/>
                  </a:cubicBezTo>
                  <a:cubicBezTo>
                    <a:pt x="217" y="48"/>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7" name="Google Shape;357;p16"/>
          <p:cNvSpPr/>
          <p:nvPr/>
        </p:nvSpPr>
        <p:spPr>
          <a:xfrm rot="1334348">
            <a:off x="768745" y="334961"/>
            <a:ext cx="145211" cy="286144"/>
          </a:xfrm>
          <a:custGeom>
            <a:rect b="b" l="l" r="r" t="t"/>
            <a:pathLst>
              <a:path extrusionOk="0" h="6179" w="3136">
                <a:moveTo>
                  <a:pt x="1075" y="0"/>
                </a:moveTo>
                <a:lnTo>
                  <a:pt x="0" y="3021"/>
                </a:lnTo>
                <a:lnTo>
                  <a:pt x="1357" y="3021"/>
                </a:lnTo>
                <a:lnTo>
                  <a:pt x="564" y="6179"/>
                </a:lnTo>
                <a:lnTo>
                  <a:pt x="564" y="6179"/>
                </a:lnTo>
                <a:lnTo>
                  <a:pt x="3065" y="2424"/>
                </a:lnTo>
                <a:lnTo>
                  <a:pt x="1762" y="2424"/>
                </a:lnTo>
                <a:lnTo>
                  <a:pt x="3136"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58" name="Google Shape;358;p16"/>
          <p:cNvGrpSpPr/>
          <p:nvPr/>
        </p:nvGrpSpPr>
        <p:grpSpPr>
          <a:xfrm rot="-5400000">
            <a:off x="3545888" y="4212166"/>
            <a:ext cx="1368599" cy="1491517"/>
            <a:chOff x="2777212" y="-1275070"/>
            <a:chExt cx="530465" cy="578108"/>
          </a:xfrm>
        </p:grpSpPr>
        <p:sp>
          <p:nvSpPr>
            <p:cNvPr id="359" name="Google Shape;359;p16"/>
            <p:cNvSpPr/>
            <p:nvPr/>
          </p:nvSpPr>
          <p:spPr>
            <a:xfrm>
              <a:off x="2785565" y="-1275070"/>
              <a:ext cx="514344" cy="578108"/>
            </a:xfrm>
            <a:custGeom>
              <a:rect b="b" l="l" r="r" t="t"/>
              <a:pathLst>
                <a:path extrusionOk="0" h="4914" w="4372">
                  <a:moveTo>
                    <a:pt x="1108" y="0"/>
                  </a:moveTo>
                  <a:cubicBezTo>
                    <a:pt x="977" y="0"/>
                    <a:pt x="870" y="106"/>
                    <a:pt x="870" y="237"/>
                  </a:cubicBezTo>
                  <a:lnTo>
                    <a:pt x="870" y="1958"/>
                  </a:lnTo>
                  <a:cubicBezTo>
                    <a:pt x="870" y="2045"/>
                    <a:pt x="800" y="2117"/>
                    <a:pt x="713" y="2117"/>
                  </a:cubicBezTo>
                  <a:lnTo>
                    <a:pt x="238" y="2117"/>
                  </a:lnTo>
                  <a:cubicBezTo>
                    <a:pt x="152" y="2117"/>
                    <a:pt x="81" y="2045"/>
                    <a:pt x="81" y="1958"/>
                  </a:cubicBezTo>
                  <a:lnTo>
                    <a:pt x="81" y="659"/>
                  </a:lnTo>
                  <a:cubicBezTo>
                    <a:pt x="81" y="637"/>
                    <a:pt x="63" y="620"/>
                    <a:pt x="40" y="620"/>
                  </a:cubicBezTo>
                  <a:cubicBezTo>
                    <a:pt x="18" y="620"/>
                    <a:pt x="1" y="638"/>
                    <a:pt x="1" y="659"/>
                  </a:cubicBezTo>
                  <a:lnTo>
                    <a:pt x="1" y="1958"/>
                  </a:lnTo>
                  <a:cubicBezTo>
                    <a:pt x="1" y="2088"/>
                    <a:pt x="106" y="2195"/>
                    <a:pt x="237" y="2195"/>
                  </a:cubicBezTo>
                  <a:lnTo>
                    <a:pt x="712" y="2195"/>
                  </a:lnTo>
                  <a:cubicBezTo>
                    <a:pt x="841" y="2195"/>
                    <a:pt x="948" y="2090"/>
                    <a:pt x="948" y="1958"/>
                  </a:cubicBezTo>
                  <a:lnTo>
                    <a:pt x="948" y="237"/>
                  </a:lnTo>
                  <a:cubicBezTo>
                    <a:pt x="948" y="150"/>
                    <a:pt x="1019" y="80"/>
                    <a:pt x="1105" y="80"/>
                  </a:cubicBezTo>
                  <a:lnTo>
                    <a:pt x="2305" y="80"/>
                  </a:lnTo>
                  <a:cubicBezTo>
                    <a:pt x="2392" y="80"/>
                    <a:pt x="2462" y="150"/>
                    <a:pt x="2462" y="237"/>
                  </a:cubicBezTo>
                  <a:lnTo>
                    <a:pt x="2462" y="4678"/>
                  </a:lnTo>
                  <a:cubicBezTo>
                    <a:pt x="2462" y="4807"/>
                    <a:pt x="2568" y="4914"/>
                    <a:pt x="2699" y="4914"/>
                  </a:cubicBezTo>
                  <a:lnTo>
                    <a:pt x="3477" y="4914"/>
                  </a:lnTo>
                  <a:cubicBezTo>
                    <a:pt x="3608" y="4914"/>
                    <a:pt x="3714" y="4807"/>
                    <a:pt x="3715" y="4679"/>
                  </a:cubicBezTo>
                  <a:lnTo>
                    <a:pt x="3715" y="2112"/>
                  </a:lnTo>
                  <a:cubicBezTo>
                    <a:pt x="3715" y="2026"/>
                    <a:pt x="3786" y="1954"/>
                    <a:pt x="3873" y="1954"/>
                  </a:cubicBezTo>
                  <a:lnTo>
                    <a:pt x="4332" y="1954"/>
                  </a:lnTo>
                  <a:cubicBezTo>
                    <a:pt x="4354" y="1954"/>
                    <a:pt x="4371" y="1936"/>
                    <a:pt x="4371" y="1914"/>
                  </a:cubicBezTo>
                  <a:cubicBezTo>
                    <a:pt x="4371" y="1892"/>
                    <a:pt x="4353" y="1874"/>
                    <a:pt x="4332" y="1874"/>
                  </a:cubicBezTo>
                  <a:lnTo>
                    <a:pt x="3873" y="1874"/>
                  </a:lnTo>
                  <a:cubicBezTo>
                    <a:pt x="3743" y="1874"/>
                    <a:pt x="3637" y="1980"/>
                    <a:pt x="3637" y="2111"/>
                  </a:cubicBezTo>
                  <a:lnTo>
                    <a:pt x="3637" y="4678"/>
                  </a:lnTo>
                  <a:cubicBezTo>
                    <a:pt x="3637" y="4764"/>
                    <a:pt x="3565" y="4835"/>
                    <a:pt x="3478" y="4835"/>
                  </a:cubicBezTo>
                  <a:lnTo>
                    <a:pt x="2701" y="4835"/>
                  </a:lnTo>
                  <a:cubicBezTo>
                    <a:pt x="2613" y="4835"/>
                    <a:pt x="2543" y="4764"/>
                    <a:pt x="2543" y="4678"/>
                  </a:cubicBezTo>
                  <a:lnTo>
                    <a:pt x="2543" y="237"/>
                  </a:lnTo>
                  <a:cubicBezTo>
                    <a:pt x="2543" y="107"/>
                    <a:pt x="2437" y="0"/>
                    <a:pt x="230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6"/>
            <p:cNvSpPr/>
            <p:nvPr/>
          </p:nvSpPr>
          <p:spPr>
            <a:xfrm>
              <a:off x="3282148" y="-1062837"/>
              <a:ext cx="25529" cy="25647"/>
            </a:xfrm>
            <a:custGeom>
              <a:rect b="b" l="l" r="r" t="t"/>
              <a:pathLst>
                <a:path extrusionOk="0" h="218" w="217">
                  <a:moveTo>
                    <a:pt x="108" y="0"/>
                  </a:moveTo>
                  <a:cubicBezTo>
                    <a:pt x="49" y="0"/>
                    <a:pt x="0" y="50"/>
                    <a:pt x="0" y="109"/>
                  </a:cubicBezTo>
                  <a:cubicBezTo>
                    <a:pt x="0" y="168"/>
                    <a:pt x="49" y="217"/>
                    <a:pt x="108" y="217"/>
                  </a:cubicBezTo>
                  <a:cubicBezTo>
                    <a:pt x="168" y="217"/>
                    <a:pt x="216" y="168"/>
                    <a:pt x="216" y="109"/>
                  </a:cubicBezTo>
                  <a:cubicBezTo>
                    <a:pt x="216" y="50"/>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16"/>
            <p:cNvSpPr/>
            <p:nvPr/>
          </p:nvSpPr>
          <p:spPr>
            <a:xfrm>
              <a:off x="2777212" y="-1210247"/>
              <a:ext cx="25647" cy="25529"/>
            </a:xfrm>
            <a:custGeom>
              <a:rect b="b" l="l" r="r" t="t"/>
              <a:pathLst>
                <a:path extrusionOk="0" h="217" w="218">
                  <a:moveTo>
                    <a:pt x="108" y="0"/>
                  </a:moveTo>
                  <a:cubicBezTo>
                    <a:pt x="49" y="0"/>
                    <a:pt x="0" y="48"/>
                    <a:pt x="0" y="108"/>
                  </a:cubicBezTo>
                  <a:cubicBezTo>
                    <a:pt x="0" y="168"/>
                    <a:pt x="49" y="216"/>
                    <a:pt x="108" y="216"/>
                  </a:cubicBezTo>
                  <a:cubicBezTo>
                    <a:pt x="168" y="216"/>
                    <a:pt x="217" y="168"/>
                    <a:pt x="217" y="108"/>
                  </a:cubicBezTo>
                  <a:cubicBezTo>
                    <a:pt x="217" y="48"/>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2" name="Google Shape;362;p16"/>
          <p:cNvSpPr/>
          <p:nvPr/>
        </p:nvSpPr>
        <p:spPr>
          <a:xfrm rot="1334348">
            <a:off x="4499395" y="4716436"/>
            <a:ext cx="145211" cy="286144"/>
          </a:xfrm>
          <a:custGeom>
            <a:rect b="b" l="l" r="r" t="t"/>
            <a:pathLst>
              <a:path extrusionOk="0" h="6179" w="3136">
                <a:moveTo>
                  <a:pt x="1075" y="0"/>
                </a:moveTo>
                <a:lnTo>
                  <a:pt x="0" y="3021"/>
                </a:lnTo>
                <a:lnTo>
                  <a:pt x="1357" y="3021"/>
                </a:lnTo>
                <a:lnTo>
                  <a:pt x="564" y="6179"/>
                </a:lnTo>
                <a:lnTo>
                  <a:pt x="564" y="6179"/>
                </a:lnTo>
                <a:lnTo>
                  <a:pt x="3065" y="2424"/>
                </a:lnTo>
                <a:lnTo>
                  <a:pt x="1762" y="2424"/>
                </a:lnTo>
                <a:lnTo>
                  <a:pt x="3136"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spTree>
      <p:nvGrpSpPr>
        <p:cNvPr id="363" name="Shape 363"/>
        <p:cNvGrpSpPr/>
        <p:nvPr/>
      </p:nvGrpSpPr>
      <p:grpSpPr>
        <a:xfrm>
          <a:off x="0" y="0"/>
          <a:ext cx="0" cy="0"/>
          <a:chOff x="0" y="0"/>
          <a:chExt cx="0" cy="0"/>
        </a:xfrm>
      </p:grpSpPr>
      <p:sp>
        <p:nvSpPr>
          <p:cNvPr id="364" name="Google Shape;364;p17"/>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365" name="Google Shape;365;p17"/>
          <p:cNvGrpSpPr/>
          <p:nvPr/>
        </p:nvGrpSpPr>
        <p:grpSpPr>
          <a:xfrm rot="-5400000">
            <a:off x="-260050" y="4229091"/>
            <a:ext cx="1368599" cy="1491517"/>
            <a:chOff x="2777212" y="-1275070"/>
            <a:chExt cx="530465" cy="578108"/>
          </a:xfrm>
        </p:grpSpPr>
        <p:sp>
          <p:nvSpPr>
            <p:cNvPr id="366" name="Google Shape;366;p17"/>
            <p:cNvSpPr/>
            <p:nvPr/>
          </p:nvSpPr>
          <p:spPr>
            <a:xfrm>
              <a:off x="2785565" y="-1275070"/>
              <a:ext cx="514344" cy="578108"/>
            </a:xfrm>
            <a:custGeom>
              <a:rect b="b" l="l" r="r" t="t"/>
              <a:pathLst>
                <a:path extrusionOk="0" h="4914" w="4372">
                  <a:moveTo>
                    <a:pt x="1108" y="0"/>
                  </a:moveTo>
                  <a:cubicBezTo>
                    <a:pt x="977" y="0"/>
                    <a:pt x="870" y="106"/>
                    <a:pt x="870" y="237"/>
                  </a:cubicBezTo>
                  <a:lnTo>
                    <a:pt x="870" y="1958"/>
                  </a:lnTo>
                  <a:cubicBezTo>
                    <a:pt x="870" y="2045"/>
                    <a:pt x="800" y="2117"/>
                    <a:pt x="713" y="2117"/>
                  </a:cubicBezTo>
                  <a:lnTo>
                    <a:pt x="238" y="2117"/>
                  </a:lnTo>
                  <a:cubicBezTo>
                    <a:pt x="152" y="2117"/>
                    <a:pt x="81" y="2045"/>
                    <a:pt x="81" y="1958"/>
                  </a:cubicBezTo>
                  <a:lnTo>
                    <a:pt x="81" y="659"/>
                  </a:lnTo>
                  <a:cubicBezTo>
                    <a:pt x="81" y="637"/>
                    <a:pt x="63" y="620"/>
                    <a:pt x="40" y="620"/>
                  </a:cubicBezTo>
                  <a:cubicBezTo>
                    <a:pt x="18" y="620"/>
                    <a:pt x="1" y="638"/>
                    <a:pt x="1" y="659"/>
                  </a:cubicBezTo>
                  <a:lnTo>
                    <a:pt x="1" y="1958"/>
                  </a:lnTo>
                  <a:cubicBezTo>
                    <a:pt x="1" y="2088"/>
                    <a:pt x="106" y="2195"/>
                    <a:pt x="237" y="2195"/>
                  </a:cubicBezTo>
                  <a:lnTo>
                    <a:pt x="712" y="2195"/>
                  </a:lnTo>
                  <a:cubicBezTo>
                    <a:pt x="841" y="2195"/>
                    <a:pt x="948" y="2090"/>
                    <a:pt x="948" y="1958"/>
                  </a:cubicBezTo>
                  <a:lnTo>
                    <a:pt x="948" y="237"/>
                  </a:lnTo>
                  <a:cubicBezTo>
                    <a:pt x="948" y="150"/>
                    <a:pt x="1019" y="80"/>
                    <a:pt x="1105" y="80"/>
                  </a:cubicBezTo>
                  <a:lnTo>
                    <a:pt x="2305" y="80"/>
                  </a:lnTo>
                  <a:cubicBezTo>
                    <a:pt x="2392" y="80"/>
                    <a:pt x="2462" y="150"/>
                    <a:pt x="2462" y="237"/>
                  </a:cubicBezTo>
                  <a:lnTo>
                    <a:pt x="2462" y="4678"/>
                  </a:lnTo>
                  <a:cubicBezTo>
                    <a:pt x="2462" y="4807"/>
                    <a:pt x="2568" y="4914"/>
                    <a:pt x="2699" y="4914"/>
                  </a:cubicBezTo>
                  <a:lnTo>
                    <a:pt x="3477" y="4914"/>
                  </a:lnTo>
                  <a:cubicBezTo>
                    <a:pt x="3608" y="4914"/>
                    <a:pt x="3714" y="4807"/>
                    <a:pt x="3715" y="4679"/>
                  </a:cubicBezTo>
                  <a:lnTo>
                    <a:pt x="3715" y="2112"/>
                  </a:lnTo>
                  <a:cubicBezTo>
                    <a:pt x="3715" y="2026"/>
                    <a:pt x="3786" y="1954"/>
                    <a:pt x="3873" y="1954"/>
                  </a:cubicBezTo>
                  <a:lnTo>
                    <a:pt x="4332" y="1954"/>
                  </a:lnTo>
                  <a:cubicBezTo>
                    <a:pt x="4354" y="1954"/>
                    <a:pt x="4371" y="1936"/>
                    <a:pt x="4371" y="1914"/>
                  </a:cubicBezTo>
                  <a:cubicBezTo>
                    <a:pt x="4371" y="1892"/>
                    <a:pt x="4353" y="1874"/>
                    <a:pt x="4332" y="1874"/>
                  </a:cubicBezTo>
                  <a:lnTo>
                    <a:pt x="3873" y="1874"/>
                  </a:lnTo>
                  <a:cubicBezTo>
                    <a:pt x="3743" y="1874"/>
                    <a:pt x="3637" y="1980"/>
                    <a:pt x="3637" y="2111"/>
                  </a:cubicBezTo>
                  <a:lnTo>
                    <a:pt x="3637" y="4678"/>
                  </a:lnTo>
                  <a:cubicBezTo>
                    <a:pt x="3637" y="4764"/>
                    <a:pt x="3565" y="4835"/>
                    <a:pt x="3478" y="4835"/>
                  </a:cubicBezTo>
                  <a:lnTo>
                    <a:pt x="2701" y="4835"/>
                  </a:lnTo>
                  <a:cubicBezTo>
                    <a:pt x="2613" y="4835"/>
                    <a:pt x="2543" y="4764"/>
                    <a:pt x="2543" y="4678"/>
                  </a:cubicBezTo>
                  <a:lnTo>
                    <a:pt x="2543" y="237"/>
                  </a:lnTo>
                  <a:cubicBezTo>
                    <a:pt x="2543" y="107"/>
                    <a:pt x="2437" y="0"/>
                    <a:pt x="230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17"/>
            <p:cNvSpPr/>
            <p:nvPr/>
          </p:nvSpPr>
          <p:spPr>
            <a:xfrm>
              <a:off x="3282148" y="-1062837"/>
              <a:ext cx="25529" cy="25647"/>
            </a:xfrm>
            <a:custGeom>
              <a:rect b="b" l="l" r="r" t="t"/>
              <a:pathLst>
                <a:path extrusionOk="0" h="218" w="217">
                  <a:moveTo>
                    <a:pt x="108" y="0"/>
                  </a:moveTo>
                  <a:cubicBezTo>
                    <a:pt x="49" y="0"/>
                    <a:pt x="0" y="50"/>
                    <a:pt x="0" y="109"/>
                  </a:cubicBezTo>
                  <a:cubicBezTo>
                    <a:pt x="0" y="168"/>
                    <a:pt x="49" y="217"/>
                    <a:pt x="108" y="217"/>
                  </a:cubicBezTo>
                  <a:cubicBezTo>
                    <a:pt x="168" y="217"/>
                    <a:pt x="216" y="168"/>
                    <a:pt x="216" y="109"/>
                  </a:cubicBezTo>
                  <a:cubicBezTo>
                    <a:pt x="216" y="50"/>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7"/>
            <p:cNvSpPr/>
            <p:nvPr/>
          </p:nvSpPr>
          <p:spPr>
            <a:xfrm>
              <a:off x="2777212" y="-1210247"/>
              <a:ext cx="25647" cy="25529"/>
            </a:xfrm>
            <a:custGeom>
              <a:rect b="b" l="l" r="r" t="t"/>
              <a:pathLst>
                <a:path extrusionOk="0" h="217" w="218">
                  <a:moveTo>
                    <a:pt x="108" y="0"/>
                  </a:moveTo>
                  <a:cubicBezTo>
                    <a:pt x="49" y="0"/>
                    <a:pt x="0" y="48"/>
                    <a:pt x="0" y="108"/>
                  </a:cubicBezTo>
                  <a:cubicBezTo>
                    <a:pt x="0" y="168"/>
                    <a:pt x="49" y="216"/>
                    <a:pt x="108" y="216"/>
                  </a:cubicBezTo>
                  <a:cubicBezTo>
                    <a:pt x="168" y="216"/>
                    <a:pt x="217" y="168"/>
                    <a:pt x="217" y="108"/>
                  </a:cubicBezTo>
                  <a:cubicBezTo>
                    <a:pt x="217" y="48"/>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9" name="Google Shape;369;p17"/>
          <p:cNvGrpSpPr/>
          <p:nvPr/>
        </p:nvGrpSpPr>
        <p:grpSpPr>
          <a:xfrm rot="3713212">
            <a:off x="419080" y="4259322"/>
            <a:ext cx="1018184" cy="1007722"/>
            <a:chOff x="2405467" y="6180783"/>
            <a:chExt cx="571102" cy="565233"/>
          </a:xfrm>
        </p:grpSpPr>
        <p:sp>
          <p:nvSpPr>
            <p:cNvPr id="370" name="Google Shape;370;p17"/>
            <p:cNvSpPr/>
            <p:nvPr/>
          </p:nvSpPr>
          <p:spPr>
            <a:xfrm>
              <a:off x="2748533" y="6352887"/>
              <a:ext cx="126663" cy="108020"/>
            </a:xfrm>
            <a:custGeom>
              <a:rect b="b" l="l" r="r" t="t"/>
              <a:pathLst>
                <a:path extrusionOk="0" h="2080" w="2439">
                  <a:moveTo>
                    <a:pt x="2439" y="0"/>
                  </a:moveTo>
                  <a:lnTo>
                    <a:pt x="1123" y="44"/>
                  </a:lnTo>
                  <a:lnTo>
                    <a:pt x="663" y="504"/>
                  </a:lnTo>
                  <a:cubicBezTo>
                    <a:pt x="233" y="935"/>
                    <a:pt x="1" y="1802"/>
                    <a:pt x="1" y="1802"/>
                  </a:cubicBezTo>
                  <a:lnTo>
                    <a:pt x="469" y="2079"/>
                  </a:lnTo>
                  <a:cubicBezTo>
                    <a:pt x="469" y="2079"/>
                    <a:pt x="844" y="1596"/>
                    <a:pt x="1113" y="1326"/>
                  </a:cubicBezTo>
                  <a:lnTo>
                    <a:pt x="2439" y="0"/>
                  </a:lnTo>
                  <a:close/>
                </a:path>
              </a:pathLst>
            </a:custGeom>
            <a:solidFill>
              <a:srgbClr val="525B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17"/>
            <p:cNvSpPr/>
            <p:nvPr/>
          </p:nvSpPr>
          <p:spPr>
            <a:xfrm>
              <a:off x="2750610" y="6354809"/>
              <a:ext cx="120276" cy="103917"/>
            </a:xfrm>
            <a:custGeom>
              <a:rect b="b" l="l" r="r" t="t"/>
              <a:pathLst>
                <a:path extrusionOk="0" h="2001" w="2316">
                  <a:moveTo>
                    <a:pt x="2316" y="1"/>
                  </a:moveTo>
                  <a:lnTo>
                    <a:pt x="1097" y="40"/>
                  </a:lnTo>
                  <a:lnTo>
                    <a:pt x="645" y="492"/>
                  </a:lnTo>
                  <a:cubicBezTo>
                    <a:pt x="266" y="871"/>
                    <a:pt x="41" y="1607"/>
                    <a:pt x="0" y="1750"/>
                  </a:cubicBezTo>
                  <a:lnTo>
                    <a:pt x="420" y="2000"/>
                  </a:lnTo>
                  <a:cubicBezTo>
                    <a:pt x="498" y="1900"/>
                    <a:pt x="812" y="1503"/>
                    <a:pt x="1048" y="1268"/>
                  </a:cubicBezTo>
                  <a:lnTo>
                    <a:pt x="231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7"/>
            <p:cNvSpPr/>
            <p:nvPr/>
          </p:nvSpPr>
          <p:spPr>
            <a:xfrm>
              <a:off x="2748533" y="6401808"/>
              <a:ext cx="73381" cy="59099"/>
            </a:xfrm>
            <a:custGeom>
              <a:rect b="b" l="l" r="r" t="t"/>
              <a:pathLst>
                <a:path extrusionOk="0" h="1138" w="1413">
                  <a:moveTo>
                    <a:pt x="347" y="0"/>
                  </a:moveTo>
                  <a:cubicBezTo>
                    <a:pt x="121" y="412"/>
                    <a:pt x="1" y="860"/>
                    <a:pt x="1" y="860"/>
                  </a:cubicBezTo>
                  <a:lnTo>
                    <a:pt x="469" y="1137"/>
                  </a:lnTo>
                  <a:cubicBezTo>
                    <a:pt x="469" y="1137"/>
                    <a:pt x="844" y="654"/>
                    <a:pt x="1113" y="384"/>
                  </a:cubicBezTo>
                  <a:lnTo>
                    <a:pt x="1412" y="85"/>
                  </a:lnTo>
                  <a:cubicBezTo>
                    <a:pt x="1052" y="57"/>
                    <a:pt x="636" y="23"/>
                    <a:pt x="34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17"/>
            <p:cNvSpPr/>
            <p:nvPr/>
          </p:nvSpPr>
          <p:spPr>
            <a:xfrm>
              <a:off x="2504710" y="6433175"/>
              <a:ext cx="309985" cy="312841"/>
            </a:xfrm>
            <a:custGeom>
              <a:rect b="b" l="l" r="r" t="t"/>
              <a:pathLst>
                <a:path extrusionOk="0" h="6024" w="5969">
                  <a:moveTo>
                    <a:pt x="4365" y="1"/>
                  </a:moveTo>
                  <a:cubicBezTo>
                    <a:pt x="4348" y="1"/>
                    <a:pt x="4331" y="1"/>
                    <a:pt x="4314" y="2"/>
                  </a:cubicBezTo>
                  <a:cubicBezTo>
                    <a:pt x="4230" y="86"/>
                    <a:pt x="3539" y="1529"/>
                    <a:pt x="2678" y="2611"/>
                  </a:cubicBezTo>
                  <a:cubicBezTo>
                    <a:pt x="1912" y="3575"/>
                    <a:pt x="1367" y="3785"/>
                    <a:pt x="736" y="4415"/>
                  </a:cubicBezTo>
                  <a:cubicBezTo>
                    <a:pt x="167" y="4982"/>
                    <a:pt x="26" y="5533"/>
                    <a:pt x="14" y="5682"/>
                  </a:cubicBezTo>
                  <a:cubicBezTo>
                    <a:pt x="1" y="5865"/>
                    <a:pt x="128" y="6023"/>
                    <a:pt x="275" y="6023"/>
                  </a:cubicBezTo>
                  <a:cubicBezTo>
                    <a:pt x="333" y="6023"/>
                    <a:pt x="394" y="5999"/>
                    <a:pt x="451" y="5942"/>
                  </a:cubicBezTo>
                  <a:cubicBezTo>
                    <a:pt x="1547" y="4846"/>
                    <a:pt x="2180" y="4755"/>
                    <a:pt x="3294" y="3640"/>
                  </a:cubicBezTo>
                  <a:cubicBezTo>
                    <a:pt x="4230" y="2705"/>
                    <a:pt x="4962" y="1305"/>
                    <a:pt x="5193" y="1118"/>
                  </a:cubicBezTo>
                  <a:cubicBezTo>
                    <a:pt x="5380" y="965"/>
                    <a:pt x="5586" y="905"/>
                    <a:pt x="5704" y="877"/>
                  </a:cubicBezTo>
                  <a:cubicBezTo>
                    <a:pt x="5866" y="839"/>
                    <a:pt x="5968" y="612"/>
                    <a:pt x="5780" y="472"/>
                  </a:cubicBezTo>
                  <a:cubicBezTo>
                    <a:pt x="5596" y="331"/>
                    <a:pt x="4971" y="1"/>
                    <a:pt x="436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17"/>
            <p:cNvSpPr/>
            <p:nvPr/>
          </p:nvSpPr>
          <p:spPr>
            <a:xfrm>
              <a:off x="2804360" y="6180783"/>
              <a:ext cx="161770" cy="105163"/>
            </a:xfrm>
            <a:custGeom>
              <a:rect b="b" l="l" r="r" t="t"/>
              <a:pathLst>
                <a:path extrusionOk="0" h="2025" w="3115">
                  <a:moveTo>
                    <a:pt x="3002" y="0"/>
                  </a:moveTo>
                  <a:lnTo>
                    <a:pt x="1678" y="274"/>
                  </a:lnTo>
                  <a:lnTo>
                    <a:pt x="1" y="1952"/>
                  </a:lnTo>
                  <a:lnTo>
                    <a:pt x="1202" y="2025"/>
                  </a:lnTo>
                  <a:lnTo>
                    <a:pt x="3114" y="113"/>
                  </a:lnTo>
                  <a:lnTo>
                    <a:pt x="3002" y="0"/>
                  </a:lnTo>
                  <a:close/>
                </a:path>
              </a:pathLst>
            </a:custGeom>
            <a:solidFill>
              <a:srgbClr val="525B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17"/>
            <p:cNvSpPr/>
            <p:nvPr/>
          </p:nvSpPr>
          <p:spPr>
            <a:xfrm>
              <a:off x="2808359" y="6182652"/>
              <a:ext cx="155330" cy="101476"/>
            </a:xfrm>
            <a:custGeom>
              <a:rect b="b" l="l" r="r" t="t"/>
              <a:pathLst>
                <a:path extrusionOk="0" h="1954" w="2991">
                  <a:moveTo>
                    <a:pt x="2914" y="1"/>
                  </a:moveTo>
                  <a:lnTo>
                    <a:pt x="1617" y="269"/>
                  </a:lnTo>
                  <a:lnTo>
                    <a:pt x="1" y="1887"/>
                  </a:lnTo>
                  <a:lnTo>
                    <a:pt x="1113" y="1953"/>
                  </a:lnTo>
                  <a:lnTo>
                    <a:pt x="2990" y="77"/>
                  </a:lnTo>
                  <a:lnTo>
                    <a:pt x="291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17"/>
            <p:cNvSpPr/>
            <p:nvPr/>
          </p:nvSpPr>
          <p:spPr>
            <a:xfrm>
              <a:off x="2823160" y="6180783"/>
              <a:ext cx="142970" cy="82677"/>
            </a:xfrm>
            <a:custGeom>
              <a:rect b="b" l="l" r="r" t="t"/>
              <a:pathLst>
                <a:path extrusionOk="0" h="1592" w="2753">
                  <a:moveTo>
                    <a:pt x="2640" y="0"/>
                  </a:moveTo>
                  <a:lnTo>
                    <a:pt x="1316" y="274"/>
                  </a:lnTo>
                  <a:lnTo>
                    <a:pt x="0" y="1592"/>
                  </a:lnTo>
                  <a:lnTo>
                    <a:pt x="0" y="1592"/>
                  </a:lnTo>
                  <a:lnTo>
                    <a:pt x="1512" y="611"/>
                  </a:lnTo>
                  <a:lnTo>
                    <a:pt x="2752" y="113"/>
                  </a:lnTo>
                  <a:lnTo>
                    <a:pt x="264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17"/>
            <p:cNvSpPr/>
            <p:nvPr/>
          </p:nvSpPr>
          <p:spPr>
            <a:xfrm>
              <a:off x="2696445" y="6191273"/>
              <a:ext cx="280124" cy="217493"/>
            </a:xfrm>
            <a:custGeom>
              <a:rect b="b" l="l" r="r" t="t"/>
              <a:pathLst>
                <a:path extrusionOk="0" h="4188" w="5394">
                  <a:moveTo>
                    <a:pt x="5281" y="1"/>
                  </a:moveTo>
                  <a:lnTo>
                    <a:pt x="3485" y="1797"/>
                  </a:lnTo>
                  <a:cubicBezTo>
                    <a:pt x="3472" y="1781"/>
                    <a:pt x="3457" y="1765"/>
                    <a:pt x="3442" y="1750"/>
                  </a:cubicBezTo>
                  <a:cubicBezTo>
                    <a:pt x="3254" y="1562"/>
                    <a:pt x="3007" y="1468"/>
                    <a:pt x="2761" y="1468"/>
                  </a:cubicBezTo>
                  <a:cubicBezTo>
                    <a:pt x="2514" y="1468"/>
                    <a:pt x="2267" y="1562"/>
                    <a:pt x="2079" y="1750"/>
                  </a:cubicBezTo>
                  <a:lnTo>
                    <a:pt x="753" y="3076"/>
                  </a:lnTo>
                  <a:cubicBezTo>
                    <a:pt x="483" y="3346"/>
                    <a:pt x="1" y="3721"/>
                    <a:pt x="1" y="3721"/>
                  </a:cubicBezTo>
                  <a:lnTo>
                    <a:pt x="277" y="4188"/>
                  </a:lnTo>
                  <a:cubicBezTo>
                    <a:pt x="277" y="4188"/>
                    <a:pt x="1145" y="3957"/>
                    <a:pt x="1575" y="3526"/>
                  </a:cubicBezTo>
                  <a:lnTo>
                    <a:pt x="2035" y="3066"/>
                  </a:lnTo>
                  <a:lnTo>
                    <a:pt x="2035" y="3065"/>
                  </a:lnTo>
                  <a:cubicBezTo>
                    <a:pt x="2050" y="3081"/>
                    <a:pt x="2063" y="3097"/>
                    <a:pt x="2078" y="3113"/>
                  </a:cubicBezTo>
                  <a:cubicBezTo>
                    <a:pt x="2266" y="3302"/>
                    <a:pt x="2513" y="3396"/>
                    <a:pt x="2760" y="3396"/>
                  </a:cubicBezTo>
                  <a:cubicBezTo>
                    <a:pt x="3006" y="3396"/>
                    <a:pt x="3253" y="3302"/>
                    <a:pt x="3441" y="3113"/>
                  </a:cubicBezTo>
                  <a:lnTo>
                    <a:pt x="5118" y="1438"/>
                  </a:lnTo>
                  <a:lnTo>
                    <a:pt x="5393" y="113"/>
                  </a:lnTo>
                  <a:lnTo>
                    <a:pt x="5281" y="1"/>
                  </a:lnTo>
                  <a:close/>
                </a:path>
              </a:pathLst>
            </a:custGeom>
            <a:solidFill>
              <a:srgbClr val="525B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17"/>
            <p:cNvSpPr/>
            <p:nvPr/>
          </p:nvSpPr>
          <p:spPr>
            <a:xfrm>
              <a:off x="2698730" y="6193818"/>
              <a:ext cx="275917" cy="212975"/>
            </a:xfrm>
            <a:custGeom>
              <a:rect b="b" l="l" r="r" t="t"/>
              <a:pathLst>
                <a:path extrusionOk="0" h="4101" w="5313">
                  <a:moveTo>
                    <a:pt x="5237" y="1"/>
                  </a:moveTo>
                  <a:lnTo>
                    <a:pt x="3465" y="1773"/>
                  </a:lnTo>
                  <a:cubicBezTo>
                    <a:pt x="3460" y="1780"/>
                    <a:pt x="3450" y="1782"/>
                    <a:pt x="3441" y="1782"/>
                  </a:cubicBezTo>
                  <a:cubicBezTo>
                    <a:pt x="3432" y="1782"/>
                    <a:pt x="3424" y="1778"/>
                    <a:pt x="3418" y="1773"/>
                  </a:cubicBezTo>
                  <a:cubicBezTo>
                    <a:pt x="3417" y="1772"/>
                    <a:pt x="3409" y="1763"/>
                    <a:pt x="3409" y="1763"/>
                  </a:cubicBezTo>
                  <a:cubicBezTo>
                    <a:pt x="3398" y="1749"/>
                    <a:pt x="3387" y="1737"/>
                    <a:pt x="3376" y="1726"/>
                  </a:cubicBezTo>
                  <a:cubicBezTo>
                    <a:pt x="3194" y="1544"/>
                    <a:pt x="2955" y="1454"/>
                    <a:pt x="2717" y="1454"/>
                  </a:cubicBezTo>
                  <a:cubicBezTo>
                    <a:pt x="2479" y="1454"/>
                    <a:pt x="2240" y="1544"/>
                    <a:pt x="2059" y="1726"/>
                  </a:cubicBezTo>
                  <a:lnTo>
                    <a:pt x="733" y="3051"/>
                  </a:lnTo>
                  <a:cubicBezTo>
                    <a:pt x="498" y="3285"/>
                    <a:pt x="101" y="3600"/>
                    <a:pt x="1" y="3679"/>
                  </a:cubicBezTo>
                  <a:lnTo>
                    <a:pt x="247" y="4101"/>
                  </a:lnTo>
                  <a:cubicBezTo>
                    <a:pt x="390" y="4060"/>
                    <a:pt x="1126" y="3834"/>
                    <a:pt x="1505" y="3455"/>
                  </a:cubicBezTo>
                  <a:lnTo>
                    <a:pt x="1962" y="2999"/>
                  </a:lnTo>
                  <a:cubicBezTo>
                    <a:pt x="1965" y="2994"/>
                    <a:pt x="1973" y="2988"/>
                    <a:pt x="1979" y="2985"/>
                  </a:cubicBezTo>
                  <a:cubicBezTo>
                    <a:pt x="1982" y="2984"/>
                    <a:pt x="1986" y="2984"/>
                    <a:pt x="1989" y="2984"/>
                  </a:cubicBezTo>
                  <a:cubicBezTo>
                    <a:pt x="1998" y="2984"/>
                    <a:pt x="2007" y="2987"/>
                    <a:pt x="2013" y="2994"/>
                  </a:cubicBezTo>
                  <a:cubicBezTo>
                    <a:pt x="2015" y="2995"/>
                    <a:pt x="2023" y="3004"/>
                    <a:pt x="2023" y="3004"/>
                  </a:cubicBezTo>
                  <a:cubicBezTo>
                    <a:pt x="2035" y="3016"/>
                    <a:pt x="2045" y="3029"/>
                    <a:pt x="2058" y="3042"/>
                  </a:cubicBezTo>
                  <a:cubicBezTo>
                    <a:pt x="2240" y="3223"/>
                    <a:pt x="2478" y="3313"/>
                    <a:pt x="2717" y="3313"/>
                  </a:cubicBezTo>
                  <a:cubicBezTo>
                    <a:pt x="2955" y="3313"/>
                    <a:pt x="3193" y="3223"/>
                    <a:pt x="3374" y="3042"/>
                  </a:cubicBezTo>
                  <a:lnTo>
                    <a:pt x="5044" y="1372"/>
                  </a:lnTo>
                  <a:lnTo>
                    <a:pt x="5312" y="76"/>
                  </a:lnTo>
                  <a:lnTo>
                    <a:pt x="523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17"/>
            <p:cNvSpPr/>
            <p:nvPr/>
          </p:nvSpPr>
          <p:spPr>
            <a:xfrm>
              <a:off x="2865329" y="6221082"/>
              <a:ext cx="59878" cy="58891"/>
            </a:xfrm>
            <a:custGeom>
              <a:rect b="b" l="l" r="r" t="t"/>
              <a:pathLst>
                <a:path extrusionOk="0" h="1134" w="1153">
                  <a:moveTo>
                    <a:pt x="1029" y="1"/>
                  </a:moveTo>
                  <a:lnTo>
                    <a:pt x="1" y="1031"/>
                  </a:lnTo>
                  <a:cubicBezTo>
                    <a:pt x="50" y="1058"/>
                    <a:pt x="98" y="1094"/>
                    <a:pt x="144" y="1133"/>
                  </a:cubicBezTo>
                  <a:lnTo>
                    <a:pt x="1152" y="124"/>
                  </a:lnTo>
                  <a:lnTo>
                    <a:pt x="1029"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17"/>
            <p:cNvSpPr/>
            <p:nvPr/>
          </p:nvSpPr>
          <p:spPr>
            <a:xfrm>
              <a:off x="2877377" y="6232144"/>
              <a:ext cx="58891" cy="59930"/>
            </a:xfrm>
            <a:custGeom>
              <a:rect b="b" l="l" r="r" t="t"/>
              <a:pathLst>
                <a:path extrusionOk="0" h="1154" w="1134">
                  <a:moveTo>
                    <a:pt x="1010" y="1"/>
                  </a:moveTo>
                  <a:lnTo>
                    <a:pt x="1" y="1010"/>
                  </a:lnTo>
                  <a:cubicBezTo>
                    <a:pt x="41" y="1055"/>
                    <a:pt x="76" y="1102"/>
                    <a:pt x="104" y="1153"/>
                  </a:cubicBezTo>
                  <a:lnTo>
                    <a:pt x="1133" y="124"/>
                  </a:lnTo>
                  <a:lnTo>
                    <a:pt x="101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17"/>
            <p:cNvSpPr/>
            <p:nvPr/>
          </p:nvSpPr>
          <p:spPr>
            <a:xfrm>
              <a:off x="2807269" y="6287816"/>
              <a:ext cx="65175" cy="59411"/>
            </a:xfrm>
            <a:custGeom>
              <a:rect b="b" l="l" r="r" t="t"/>
              <a:pathLst>
                <a:path extrusionOk="0" h="1144" w="1255">
                  <a:moveTo>
                    <a:pt x="626" y="59"/>
                  </a:moveTo>
                  <a:cubicBezTo>
                    <a:pt x="757" y="59"/>
                    <a:pt x="889" y="109"/>
                    <a:pt x="989" y="210"/>
                  </a:cubicBezTo>
                  <a:cubicBezTo>
                    <a:pt x="1189" y="410"/>
                    <a:pt x="1189" y="735"/>
                    <a:pt x="989" y="934"/>
                  </a:cubicBezTo>
                  <a:cubicBezTo>
                    <a:pt x="889" y="1034"/>
                    <a:pt x="758" y="1084"/>
                    <a:pt x="627" y="1084"/>
                  </a:cubicBezTo>
                  <a:cubicBezTo>
                    <a:pt x="496" y="1084"/>
                    <a:pt x="365" y="1034"/>
                    <a:pt x="264" y="934"/>
                  </a:cubicBezTo>
                  <a:cubicBezTo>
                    <a:pt x="64" y="735"/>
                    <a:pt x="64" y="410"/>
                    <a:pt x="264" y="210"/>
                  </a:cubicBezTo>
                  <a:cubicBezTo>
                    <a:pt x="364" y="109"/>
                    <a:pt x="495" y="59"/>
                    <a:pt x="626" y="59"/>
                  </a:cubicBezTo>
                  <a:close/>
                  <a:moveTo>
                    <a:pt x="627" y="0"/>
                  </a:moveTo>
                  <a:cubicBezTo>
                    <a:pt x="481" y="0"/>
                    <a:pt x="334" y="56"/>
                    <a:pt x="223" y="168"/>
                  </a:cubicBezTo>
                  <a:cubicBezTo>
                    <a:pt x="0" y="391"/>
                    <a:pt x="0" y="753"/>
                    <a:pt x="223" y="976"/>
                  </a:cubicBezTo>
                  <a:cubicBezTo>
                    <a:pt x="334" y="1088"/>
                    <a:pt x="481" y="1144"/>
                    <a:pt x="627" y="1144"/>
                  </a:cubicBezTo>
                  <a:cubicBezTo>
                    <a:pt x="774" y="1144"/>
                    <a:pt x="920" y="1088"/>
                    <a:pt x="1032" y="976"/>
                  </a:cubicBezTo>
                  <a:cubicBezTo>
                    <a:pt x="1254" y="753"/>
                    <a:pt x="1254" y="391"/>
                    <a:pt x="1032" y="168"/>
                  </a:cubicBezTo>
                  <a:cubicBezTo>
                    <a:pt x="920" y="56"/>
                    <a:pt x="774" y="0"/>
                    <a:pt x="62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17"/>
            <p:cNvSpPr/>
            <p:nvPr/>
          </p:nvSpPr>
          <p:spPr>
            <a:xfrm>
              <a:off x="2893944" y="6191273"/>
              <a:ext cx="82625" cy="142970"/>
            </a:xfrm>
            <a:custGeom>
              <a:rect b="b" l="l" r="r" t="t"/>
              <a:pathLst>
                <a:path extrusionOk="0" h="2753" w="1591">
                  <a:moveTo>
                    <a:pt x="1478" y="1"/>
                  </a:moveTo>
                  <a:lnTo>
                    <a:pt x="980" y="1241"/>
                  </a:lnTo>
                  <a:lnTo>
                    <a:pt x="0" y="2753"/>
                  </a:lnTo>
                  <a:lnTo>
                    <a:pt x="0" y="2753"/>
                  </a:lnTo>
                  <a:lnTo>
                    <a:pt x="1317" y="1436"/>
                  </a:lnTo>
                  <a:lnTo>
                    <a:pt x="1590" y="113"/>
                  </a:lnTo>
                  <a:lnTo>
                    <a:pt x="147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17"/>
            <p:cNvSpPr/>
            <p:nvPr/>
          </p:nvSpPr>
          <p:spPr>
            <a:xfrm>
              <a:off x="2696496" y="6335438"/>
              <a:ext cx="59047" cy="73329"/>
            </a:xfrm>
            <a:custGeom>
              <a:rect b="b" l="l" r="r" t="t"/>
              <a:pathLst>
                <a:path extrusionOk="0" h="1412" w="1137">
                  <a:moveTo>
                    <a:pt x="1053" y="0"/>
                  </a:moveTo>
                  <a:lnTo>
                    <a:pt x="754" y="300"/>
                  </a:lnTo>
                  <a:cubicBezTo>
                    <a:pt x="483" y="570"/>
                    <a:pt x="1" y="945"/>
                    <a:pt x="1" y="945"/>
                  </a:cubicBezTo>
                  <a:lnTo>
                    <a:pt x="278" y="1412"/>
                  </a:lnTo>
                  <a:cubicBezTo>
                    <a:pt x="278" y="1412"/>
                    <a:pt x="725" y="1293"/>
                    <a:pt x="1137" y="1066"/>
                  </a:cubicBezTo>
                  <a:cubicBezTo>
                    <a:pt x="1114" y="777"/>
                    <a:pt x="1081" y="362"/>
                    <a:pt x="105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17"/>
            <p:cNvSpPr/>
            <p:nvPr/>
          </p:nvSpPr>
          <p:spPr>
            <a:xfrm>
              <a:off x="2405467" y="6347123"/>
              <a:ext cx="319696" cy="304844"/>
            </a:xfrm>
            <a:custGeom>
              <a:rect b="b" l="l" r="r" t="t"/>
              <a:pathLst>
                <a:path extrusionOk="0" h="5870" w="6156">
                  <a:moveTo>
                    <a:pt x="5482" y="0"/>
                  </a:moveTo>
                  <a:cubicBezTo>
                    <a:pt x="5380" y="0"/>
                    <a:pt x="5284" y="78"/>
                    <a:pt x="5260" y="178"/>
                  </a:cubicBezTo>
                  <a:cubicBezTo>
                    <a:pt x="5232" y="296"/>
                    <a:pt x="5172" y="502"/>
                    <a:pt x="5019" y="689"/>
                  </a:cubicBezTo>
                  <a:cubicBezTo>
                    <a:pt x="4832" y="920"/>
                    <a:pt x="3433" y="1652"/>
                    <a:pt x="2498" y="2588"/>
                  </a:cubicBezTo>
                  <a:cubicBezTo>
                    <a:pt x="1382" y="3703"/>
                    <a:pt x="1291" y="4335"/>
                    <a:pt x="195" y="5431"/>
                  </a:cubicBezTo>
                  <a:cubicBezTo>
                    <a:pt x="0" y="5625"/>
                    <a:pt x="187" y="5869"/>
                    <a:pt x="430" y="5869"/>
                  </a:cubicBezTo>
                  <a:cubicBezTo>
                    <a:pt x="439" y="5869"/>
                    <a:pt x="448" y="5869"/>
                    <a:pt x="456" y="5868"/>
                  </a:cubicBezTo>
                  <a:cubicBezTo>
                    <a:pt x="605" y="5858"/>
                    <a:pt x="1156" y="5716"/>
                    <a:pt x="1723" y="5148"/>
                  </a:cubicBezTo>
                  <a:cubicBezTo>
                    <a:pt x="2353" y="4517"/>
                    <a:pt x="2563" y="3972"/>
                    <a:pt x="3526" y="3206"/>
                  </a:cubicBezTo>
                  <a:cubicBezTo>
                    <a:pt x="4609" y="2345"/>
                    <a:pt x="6051" y="1653"/>
                    <a:pt x="6135" y="1570"/>
                  </a:cubicBezTo>
                  <a:cubicBezTo>
                    <a:pt x="6156" y="947"/>
                    <a:pt x="5809" y="293"/>
                    <a:pt x="5665" y="102"/>
                  </a:cubicBezTo>
                  <a:cubicBezTo>
                    <a:pt x="5611" y="30"/>
                    <a:pt x="5545" y="0"/>
                    <a:pt x="5482"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5" name="Google Shape;385;p17"/>
          <p:cNvGrpSpPr/>
          <p:nvPr/>
        </p:nvGrpSpPr>
        <p:grpSpPr>
          <a:xfrm>
            <a:off x="8235000" y="247641"/>
            <a:ext cx="1368599" cy="1491517"/>
            <a:chOff x="2777212" y="-1275070"/>
            <a:chExt cx="530465" cy="578108"/>
          </a:xfrm>
        </p:grpSpPr>
        <p:sp>
          <p:nvSpPr>
            <p:cNvPr id="386" name="Google Shape;386;p17"/>
            <p:cNvSpPr/>
            <p:nvPr/>
          </p:nvSpPr>
          <p:spPr>
            <a:xfrm>
              <a:off x="2785565" y="-1275070"/>
              <a:ext cx="514344" cy="578108"/>
            </a:xfrm>
            <a:custGeom>
              <a:rect b="b" l="l" r="r" t="t"/>
              <a:pathLst>
                <a:path extrusionOk="0" h="4914" w="4372">
                  <a:moveTo>
                    <a:pt x="1108" y="0"/>
                  </a:moveTo>
                  <a:cubicBezTo>
                    <a:pt x="977" y="0"/>
                    <a:pt x="870" y="106"/>
                    <a:pt x="870" y="237"/>
                  </a:cubicBezTo>
                  <a:lnTo>
                    <a:pt x="870" y="1958"/>
                  </a:lnTo>
                  <a:cubicBezTo>
                    <a:pt x="870" y="2045"/>
                    <a:pt x="800" y="2117"/>
                    <a:pt x="713" y="2117"/>
                  </a:cubicBezTo>
                  <a:lnTo>
                    <a:pt x="238" y="2117"/>
                  </a:lnTo>
                  <a:cubicBezTo>
                    <a:pt x="152" y="2117"/>
                    <a:pt x="81" y="2045"/>
                    <a:pt x="81" y="1958"/>
                  </a:cubicBezTo>
                  <a:lnTo>
                    <a:pt x="81" y="659"/>
                  </a:lnTo>
                  <a:cubicBezTo>
                    <a:pt x="81" y="637"/>
                    <a:pt x="63" y="620"/>
                    <a:pt x="40" y="620"/>
                  </a:cubicBezTo>
                  <a:cubicBezTo>
                    <a:pt x="18" y="620"/>
                    <a:pt x="1" y="638"/>
                    <a:pt x="1" y="659"/>
                  </a:cubicBezTo>
                  <a:lnTo>
                    <a:pt x="1" y="1958"/>
                  </a:lnTo>
                  <a:cubicBezTo>
                    <a:pt x="1" y="2088"/>
                    <a:pt x="106" y="2195"/>
                    <a:pt x="237" y="2195"/>
                  </a:cubicBezTo>
                  <a:lnTo>
                    <a:pt x="712" y="2195"/>
                  </a:lnTo>
                  <a:cubicBezTo>
                    <a:pt x="841" y="2195"/>
                    <a:pt x="948" y="2090"/>
                    <a:pt x="948" y="1958"/>
                  </a:cubicBezTo>
                  <a:lnTo>
                    <a:pt x="948" y="237"/>
                  </a:lnTo>
                  <a:cubicBezTo>
                    <a:pt x="948" y="150"/>
                    <a:pt x="1019" y="80"/>
                    <a:pt x="1105" y="80"/>
                  </a:cubicBezTo>
                  <a:lnTo>
                    <a:pt x="2305" y="80"/>
                  </a:lnTo>
                  <a:cubicBezTo>
                    <a:pt x="2392" y="80"/>
                    <a:pt x="2462" y="150"/>
                    <a:pt x="2462" y="237"/>
                  </a:cubicBezTo>
                  <a:lnTo>
                    <a:pt x="2462" y="4678"/>
                  </a:lnTo>
                  <a:cubicBezTo>
                    <a:pt x="2462" y="4807"/>
                    <a:pt x="2568" y="4914"/>
                    <a:pt x="2699" y="4914"/>
                  </a:cubicBezTo>
                  <a:lnTo>
                    <a:pt x="3477" y="4914"/>
                  </a:lnTo>
                  <a:cubicBezTo>
                    <a:pt x="3608" y="4914"/>
                    <a:pt x="3714" y="4807"/>
                    <a:pt x="3715" y="4679"/>
                  </a:cubicBezTo>
                  <a:lnTo>
                    <a:pt x="3715" y="2112"/>
                  </a:lnTo>
                  <a:cubicBezTo>
                    <a:pt x="3715" y="2026"/>
                    <a:pt x="3786" y="1954"/>
                    <a:pt x="3873" y="1954"/>
                  </a:cubicBezTo>
                  <a:lnTo>
                    <a:pt x="4332" y="1954"/>
                  </a:lnTo>
                  <a:cubicBezTo>
                    <a:pt x="4354" y="1954"/>
                    <a:pt x="4371" y="1936"/>
                    <a:pt x="4371" y="1914"/>
                  </a:cubicBezTo>
                  <a:cubicBezTo>
                    <a:pt x="4371" y="1892"/>
                    <a:pt x="4353" y="1874"/>
                    <a:pt x="4332" y="1874"/>
                  </a:cubicBezTo>
                  <a:lnTo>
                    <a:pt x="3873" y="1874"/>
                  </a:lnTo>
                  <a:cubicBezTo>
                    <a:pt x="3743" y="1874"/>
                    <a:pt x="3637" y="1980"/>
                    <a:pt x="3637" y="2111"/>
                  </a:cubicBezTo>
                  <a:lnTo>
                    <a:pt x="3637" y="4678"/>
                  </a:lnTo>
                  <a:cubicBezTo>
                    <a:pt x="3637" y="4764"/>
                    <a:pt x="3565" y="4835"/>
                    <a:pt x="3478" y="4835"/>
                  </a:cubicBezTo>
                  <a:lnTo>
                    <a:pt x="2701" y="4835"/>
                  </a:lnTo>
                  <a:cubicBezTo>
                    <a:pt x="2613" y="4835"/>
                    <a:pt x="2543" y="4764"/>
                    <a:pt x="2543" y="4678"/>
                  </a:cubicBezTo>
                  <a:lnTo>
                    <a:pt x="2543" y="237"/>
                  </a:lnTo>
                  <a:cubicBezTo>
                    <a:pt x="2543" y="107"/>
                    <a:pt x="2437" y="0"/>
                    <a:pt x="230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17"/>
            <p:cNvSpPr/>
            <p:nvPr/>
          </p:nvSpPr>
          <p:spPr>
            <a:xfrm>
              <a:off x="3282148" y="-1062837"/>
              <a:ext cx="25529" cy="25647"/>
            </a:xfrm>
            <a:custGeom>
              <a:rect b="b" l="l" r="r" t="t"/>
              <a:pathLst>
                <a:path extrusionOk="0" h="218" w="217">
                  <a:moveTo>
                    <a:pt x="108" y="0"/>
                  </a:moveTo>
                  <a:cubicBezTo>
                    <a:pt x="49" y="0"/>
                    <a:pt x="0" y="50"/>
                    <a:pt x="0" y="109"/>
                  </a:cubicBezTo>
                  <a:cubicBezTo>
                    <a:pt x="0" y="168"/>
                    <a:pt x="49" y="217"/>
                    <a:pt x="108" y="217"/>
                  </a:cubicBezTo>
                  <a:cubicBezTo>
                    <a:pt x="168" y="217"/>
                    <a:pt x="216" y="168"/>
                    <a:pt x="216" y="109"/>
                  </a:cubicBezTo>
                  <a:cubicBezTo>
                    <a:pt x="216" y="50"/>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17"/>
            <p:cNvSpPr/>
            <p:nvPr/>
          </p:nvSpPr>
          <p:spPr>
            <a:xfrm>
              <a:off x="2777212" y="-1210247"/>
              <a:ext cx="25647" cy="25529"/>
            </a:xfrm>
            <a:custGeom>
              <a:rect b="b" l="l" r="r" t="t"/>
              <a:pathLst>
                <a:path extrusionOk="0" h="217" w="218">
                  <a:moveTo>
                    <a:pt x="108" y="0"/>
                  </a:moveTo>
                  <a:cubicBezTo>
                    <a:pt x="49" y="0"/>
                    <a:pt x="0" y="48"/>
                    <a:pt x="0" y="108"/>
                  </a:cubicBezTo>
                  <a:cubicBezTo>
                    <a:pt x="0" y="168"/>
                    <a:pt x="49" y="216"/>
                    <a:pt x="108" y="216"/>
                  </a:cubicBezTo>
                  <a:cubicBezTo>
                    <a:pt x="168" y="216"/>
                    <a:pt x="217" y="168"/>
                    <a:pt x="217" y="108"/>
                  </a:cubicBezTo>
                  <a:cubicBezTo>
                    <a:pt x="217" y="48"/>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_ONLY_2">
    <p:spTree>
      <p:nvGrpSpPr>
        <p:cNvPr id="389" name="Shape 389"/>
        <p:cNvGrpSpPr/>
        <p:nvPr/>
      </p:nvGrpSpPr>
      <p:grpSpPr>
        <a:xfrm>
          <a:off x="0" y="0"/>
          <a:ext cx="0" cy="0"/>
          <a:chOff x="0" y="0"/>
          <a:chExt cx="0" cy="0"/>
        </a:xfrm>
      </p:grpSpPr>
      <p:sp>
        <p:nvSpPr>
          <p:cNvPr id="390" name="Google Shape;390;p18"/>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391" name="Google Shape;391;p18"/>
          <p:cNvGrpSpPr/>
          <p:nvPr/>
        </p:nvGrpSpPr>
        <p:grpSpPr>
          <a:xfrm rot="10800000">
            <a:off x="8115833" y="540008"/>
            <a:ext cx="2735152" cy="1425954"/>
            <a:chOff x="1773694" y="-1034248"/>
            <a:chExt cx="733639" cy="382468"/>
          </a:xfrm>
        </p:grpSpPr>
        <p:sp>
          <p:nvSpPr>
            <p:cNvPr id="392" name="Google Shape;392;p18"/>
            <p:cNvSpPr/>
            <p:nvPr/>
          </p:nvSpPr>
          <p:spPr>
            <a:xfrm>
              <a:off x="2358629" y="-1034248"/>
              <a:ext cx="25529" cy="25529"/>
            </a:xfrm>
            <a:custGeom>
              <a:rect b="b" l="l" r="r" t="t"/>
              <a:pathLst>
                <a:path extrusionOk="0" h="217" w="217">
                  <a:moveTo>
                    <a:pt x="109" y="0"/>
                  </a:moveTo>
                  <a:cubicBezTo>
                    <a:pt x="49" y="0"/>
                    <a:pt x="1" y="48"/>
                    <a:pt x="1" y="108"/>
                  </a:cubicBezTo>
                  <a:cubicBezTo>
                    <a:pt x="1" y="168"/>
                    <a:pt x="49" y="216"/>
                    <a:pt x="109" y="216"/>
                  </a:cubicBezTo>
                  <a:cubicBezTo>
                    <a:pt x="169" y="216"/>
                    <a:pt x="217" y="168"/>
                    <a:pt x="217" y="108"/>
                  </a:cubicBezTo>
                  <a:cubicBezTo>
                    <a:pt x="217" y="48"/>
                    <a:pt x="169" y="0"/>
                    <a:pt x="1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18"/>
            <p:cNvSpPr/>
            <p:nvPr/>
          </p:nvSpPr>
          <p:spPr>
            <a:xfrm>
              <a:off x="2383099" y="-677427"/>
              <a:ext cx="25529" cy="25647"/>
            </a:xfrm>
            <a:custGeom>
              <a:rect b="b" l="l" r="r" t="t"/>
              <a:pathLst>
                <a:path extrusionOk="0" h="218" w="217">
                  <a:moveTo>
                    <a:pt x="108" y="1"/>
                  </a:moveTo>
                  <a:cubicBezTo>
                    <a:pt x="48" y="1"/>
                    <a:pt x="0" y="49"/>
                    <a:pt x="0" y="109"/>
                  </a:cubicBezTo>
                  <a:cubicBezTo>
                    <a:pt x="0" y="169"/>
                    <a:pt x="48" y="218"/>
                    <a:pt x="108" y="218"/>
                  </a:cubicBezTo>
                  <a:cubicBezTo>
                    <a:pt x="168" y="218"/>
                    <a:pt x="216" y="169"/>
                    <a:pt x="216" y="109"/>
                  </a:cubicBezTo>
                  <a:cubicBezTo>
                    <a:pt x="216" y="49"/>
                    <a:pt x="168" y="1"/>
                    <a:pt x="10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18"/>
            <p:cNvSpPr/>
            <p:nvPr/>
          </p:nvSpPr>
          <p:spPr>
            <a:xfrm>
              <a:off x="2481686" y="-892485"/>
              <a:ext cx="25647" cy="25529"/>
            </a:xfrm>
            <a:custGeom>
              <a:rect b="b" l="l" r="r" t="t"/>
              <a:pathLst>
                <a:path extrusionOk="0" h="217" w="218">
                  <a:moveTo>
                    <a:pt x="109" y="0"/>
                  </a:moveTo>
                  <a:cubicBezTo>
                    <a:pt x="50" y="0"/>
                    <a:pt x="0" y="48"/>
                    <a:pt x="0" y="108"/>
                  </a:cubicBezTo>
                  <a:cubicBezTo>
                    <a:pt x="0" y="168"/>
                    <a:pt x="50" y="216"/>
                    <a:pt x="109" y="216"/>
                  </a:cubicBezTo>
                  <a:cubicBezTo>
                    <a:pt x="169" y="216"/>
                    <a:pt x="217" y="168"/>
                    <a:pt x="217" y="108"/>
                  </a:cubicBezTo>
                  <a:cubicBezTo>
                    <a:pt x="217" y="48"/>
                    <a:pt x="169" y="0"/>
                    <a:pt x="1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18"/>
            <p:cNvSpPr/>
            <p:nvPr/>
          </p:nvSpPr>
          <p:spPr>
            <a:xfrm>
              <a:off x="1773694" y="-1024131"/>
              <a:ext cx="599990" cy="174585"/>
            </a:xfrm>
            <a:custGeom>
              <a:rect b="b" l="l" r="r" t="t"/>
              <a:pathLst>
                <a:path extrusionOk="0" h="1484" w="5100">
                  <a:moveTo>
                    <a:pt x="5080" y="1"/>
                  </a:moveTo>
                  <a:cubicBezTo>
                    <a:pt x="5069" y="1"/>
                    <a:pt x="5059" y="10"/>
                    <a:pt x="5059" y="21"/>
                  </a:cubicBezTo>
                  <a:lnTo>
                    <a:pt x="5059" y="1444"/>
                  </a:lnTo>
                  <a:lnTo>
                    <a:pt x="21" y="1444"/>
                  </a:lnTo>
                  <a:cubicBezTo>
                    <a:pt x="10" y="1444"/>
                    <a:pt x="0" y="1454"/>
                    <a:pt x="0" y="1465"/>
                  </a:cubicBezTo>
                  <a:cubicBezTo>
                    <a:pt x="0" y="1475"/>
                    <a:pt x="10" y="1484"/>
                    <a:pt x="21" y="1484"/>
                  </a:cubicBezTo>
                  <a:lnTo>
                    <a:pt x="5081" y="1484"/>
                  </a:lnTo>
                  <a:cubicBezTo>
                    <a:pt x="5091" y="1484"/>
                    <a:pt x="5100" y="1476"/>
                    <a:pt x="5100" y="1465"/>
                  </a:cubicBezTo>
                  <a:lnTo>
                    <a:pt x="5100" y="21"/>
                  </a:lnTo>
                  <a:cubicBezTo>
                    <a:pt x="5100" y="10"/>
                    <a:pt x="5090" y="1"/>
                    <a:pt x="508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8"/>
            <p:cNvSpPr/>
            <p:nvPr/>
          </p:nvSpPr>
          <p:spPr>
            <a:xfrm>
              <a:off x="1781811" y="-882132"/>
              <a:ext cx="715046" cy="4823"/>
            </a:xfrm>
            <a:custGeom>
              <a:rect b="b" l="l" r="r" t="t"/>
              <a:pathLst>
                <a:path extrusionOk="0" h="41" w="6078">
                  <a:moveTo>
                    <a:pt x="21" y="1"/>
                  </a:moveTo>
                  <a:cubicBezTo>
                    <a:pt x="9" y="1"/>
                    <a:pt x="1" y="9"/>
                    <a:pt x="1" y="20"/>
                  </a:cubicBezTo>
                  <a:cubicBezTo>
                    <a:pt x="1" y="31"/>
                    <a:pt x="9" y="40"/>
                    <a:pt x="21" y="40"/>
                  </a:cubicBezTo>
                  <a:lnTo>
                    <a:pt x="6058" y="40"/>
                  </a:lnTo>
                  <a:cubicBezTo>
                    <a:pt x="6069" y="40"/>
                    <a:pt x="6078" y="31"/>
                    <a:pt x="6078" y="20"/>
                  </a:cubicBezTo>
                  <a:cubicBezTo>
                    <a:pt x="6078" y="9"/>
                    <a:pt x="6069" y="1"/>
                    <a:pt x="605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18"/>
            <p:cNvSpPr/>
            <p:nvPr/>
          </p:nvSpPr>
          <p:spPr>
            <a:xfrm>
              <a:off x="1773812" y="-939073"/>
              <a:ext cx="624577" cy="276936"/>
            </a:xfrm>
            <a:custGeom>
              <a:rect b="b" l="l" r="r" t="t"/>
              <a:pathLst>
                <a:path extrusionOk="0" h="2354" w="5309">
                  <a:moveTo>
                    <a:pt x="21" y="1"/>
                  </a:moveTo>
                  <a:cubicBezTo>
                    <a:pt x="10" y="1"/>
                    <a:pt x="0" y="10"/>
                    <a:pt x="0" y="21"/>
                  </a:cubicBezTo>
                  <a:cubicBezTo>
                    <a:pt x="0" y="32"/>
                    <a:pt x="10" y="41"/>
                    <a:pt x="21" y="41"/>
                  </a:cubicBezTo>
                  <a:lnTo>
                    <a:pt x="4605" y="41"/>
                  </a:lnTo>
                  <a:lnTo>
                    <a:pt x="4605" y="2333"/>
                  </a:lnTo>
                  <a:cubicBezTo>
                    <a:pt x="4605" y="2343"/>
                    <a:pt x="4614" y="2353"/>
                    <a:pt x="4625" y="2353"/>
                  </a:cubicBezTo>
                  <a:lnTo>
                    <a:pt x="5287" y="2353"/>
                  </a:lnTo>
                  <a:cubicBezTo>
                    <a:pt x="5298" y="2353"/>
                    <a:pt x="5307" y="2343"/>
                    <a:pt x="5308" y="2333"/>
                  </a:cubicBezTo>
                  <a:cubicBezTo>
                    <a:pt x="5308" y="2322"/>
                    <a:pt x="5299" y="2313"/>
                    <a:pt x="5288" y="2313"/>
                  </a:cubicBezTo>
                  <a:lnTo>
                    <a:pt x="4645" y="2313"/>
                  </a:lnTo>
                  <a:lnTo>
                    <a:pt x="4645" y="21"/>
                  </a:lnTo>
                  <a:cubicBezTo>
                    <a:pt x="4645" y="10"/>
                    <a:pt x="4636" y="1"/>
                    <a:pt x="462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8" name="Google Shape;398;p18"/>
          <p:cNvSpPr/>
          <p:nvPr/>
        </p:nvSpPr>
        <p:spPr>
          <a:xfrm rot="1334348">
            <a:off x="8780345" y="1485536"/>
            <a:ext cx="145211" cy="286144"/>
          </a:xfrm>
          <a:custGeom>
            <a:rect b="b" l="l" r="r" t="t"/>
            <a:pathLst>
              <a:path extrusionOk="0" h="6179" w="3136">
                <a:moveTo>
                  <a:pt x="1075" y="0"/>
                </a:moveTo>
                <a:lnTo>
                  <a:pt x="0" y="3021"/>
                </a:lnTo>
                <a:lnTo>
                  <a:pt x="1357" y="3021"/>
                </a:lnTo>
                <a:lnTo>
                  <a:pt x="564" y="6179"/>
                </a:lnTo>
                <a:lnTo>
                  <a:pt x="564" y="6179"/>
                </a:lnTo>
                <a:lnTo>
                  <a:pt x="3065" y="2424"/>
                </a:lnTo>
                <a:lnTo>
                  <a:pt x="1762" y="2424"/>
                </a:lnTo>
                <a:lnTo>
                  <a:pt x="3136"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9" name="Google Shape;399;p18"/>
          <p:cNvGrpSpPr/>
          <p:nvPr/>
        </p:nvGrpSpPr>
        <p:grpSpPr>
          <a:xfrm flipH="1" rot="10800000">
            <a:off x="-1684342" y="3630358"/>
            <a:ext cx="2735152" cy="1425954"/>
            <a:chOff x="1773694" y="-1034248"/>
            <a:chExt cx="733639" cy="382468"/>
          </a:xfrm>
        </p:grpSpPr>
        <p:sp>
          <p:nvSpPr>
            <p:cNvPr id="400" name="Google Shape;400;p18"/>
            <p:cNvSpPr/>
            <p:nvPr/>
          </p:nvSpPr>
          <p:spPr>
            <a:xfrm>
              <a:off x="2358629" y="-1034248"/>
              <a:ext cx="25529" cy="25529"/>
            </a:xfrm>
            <a:custGeom>
              <a:rect b="b" l="l" r="r" t="t"/>
              <a:pathLst>
                <a:path extrusionOk="0" h="217" w="217">
                  <a:moveTo>
                    <a:pt x="109" y="0"/>
                  </a:moveTo>
                  <a:cubicBezTo>
                    <a:pt x="49" y="0"/>
                    <a:pt x="1" y="48"/>
                    <a:pt x="1" y="108"/>
                  </a:cubicBezTo>
                  <a:cubicBezTo>
                    <a:pt x="1" y="168"/>
                    <a:pt x="49" y="216"/>
                    <a:pt x="109" y="216"/>
                  </a:cubicBezTo>
                  <a:cubicBezTo>
                    <a:pt x="169" y="216"/>
                    <a:pt x="217" y="168"/>
                    <a:pt x="217" y="108"/>
                  </a:cubicBezTo>
                  <a:cubicBezTo>
                    <a:pt x="217" y="48"/>
                    <a:pt x="169" y="0"/>
                    <a:pt x="1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18"/>
            <p:cNvSpPr/>
            <p:nvPr/>
          </p:nvSpPr>
          <p:spPr>
            <a:xfrm>
              <a:off x="2383099" y="-677427"/>
              <a:ext cx="25529" cy="25647"/>
            </a:xfrm>
            <a:custGeom>
              <a:rect b="b" l="l" r="r" t="t"/>
              <a:pathLst>
                <a:path extrusionOk="0" h="218" w="217">
                  <a:moveTo>
                    <a:pt x="108" y="1"/>
                  </a:moveTo>
                  <a:cubicBezTo>
                    <a:pt x="48" y="1"/>
                    <a:pt x="0" y="49"/>
                    <a:pt x="0" y="109"/>
                  </a:cubicBezTo>
                  <a:cubicBezTo>
                    <a:pt x="0" y="169"/>
                    <a:pt x="48" y="218"/>
                    <a:pt x="108" y="218"/>
                  </a:cubicBezTo>
                  <a:cubicBezTo>
                    <a:pt x="168" y="218"/>
                    <a:pt x="216" y="169"/>
                    <a:pt x="216" y="109"/>
                  </a:cubicBezTo>
                  <a:cubicBezTo>
                    <a:pt x="216" y="49"/>
                    <a:pt x="168" y="1"/>
                    <a:pt x="10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18"/>
            <p:cNvSpPr/>
            <p:nvPr/>
          </p:nvSpPr>
          <p:spPr>
            <a:xfrm>
              <a:off x="2481686" y="-892485"/>
              <a:ext cx="25647" cy="25529"/>
            </a:xfrm>
            <a:custGeom>
              <a:rect b="b" l="l" r="r" t="t"/>
              <a:pathLst>
                <a:path extrusionOk="0" h="217" w="218">
                  <a:moveTo>
                    <a:pt x="109" y="0"/>
                  </a:moveTo>
                  <a:cubicBezTo>
                    <a:pt x="50" y="0"/>
                    <a:pt x="0" y="48"/>
                    <a:pt x="0" y="108"/>
                  </a:cubicBezTo>
                  <a:cubicBezTo>
                    <a:pt x="0" y="168"/>
                    <a:pt x="50" y="216"/>
                    <a:pt x="109" y="216"/>
                  </a:cubicBezTo>
                  <a:cubicBezTo>
                    <a:pt x="169" y="216"/>
                    <a:pt x="217" y="168"/>
                    <a:pt x="217" y="108"/>
                  </a:cubicBezTo>
                  <a:cubicBezTo>
                    <a:pt x="217" y="48"/>
                    <a:pt x="169" y="0"/>
                    <a:pt x="1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18"/>
            <p:cNvSpPr/>
            <p:nvPr/>
          </p:nvSpPr>
          <p:spPr>
            <a:xfrm>
              <a:off x="1773694" y="-1024131"/>
              <a:ext cx="599990" cy="174585"/>
            </a:xfrm>
            <a:custGeom>
              <a:rect b="b" l="l" r="r" t="t"/>
              <a:pathLst>
                <a:path extrusionOk="0" h="1484" w="5100">
                  <a:moveTo>
                    <a:pt x="5080" y="1"/>
                  </a:moveTo>
                  <a:cubicBezTo>
                    <a:pt x="5069" y="1"/>
                    <a:pt x="5059" y="10"/>
                    <a:pt x="5059" y="21"/>
                  </a:cubicBezTo>
                  <a:lnTo>
                    <a:pt x="5059" y="1444"/>
                  </a:lnTo>
                  <a:lnTo>
                    <a:pt x="21" y="1444"/>
                  </a:lnTo>
                  <a:cubicBezTo>
                    <a:pt x="10" y="1444"/>
                    <a:pt x="0" y="1454"/>
                    <a:pt x="0" y="1465"/>
                  </a:cubicBezTo>
                  <a:cubicBezTo>
                    <a:pt x="0" y="1475"/>
                    <a:pt x="10" y="1484"/>
                    <a:pt x="21" y="1484"/>
                  </a:cubicBezTo>
                  <a:lnTo>
                    <a:pt x="5081" y="1484"/>
                  </a:lnTo>
                  <a:cubicBezTo>
                    <a:pt x="5091" y="1484"/>
                    <a:pt x="5100" y="1476"/>
                    <a:pt x="5100" y="1465"/>
                  </a:cubicBezTo>
                  <a:lnTo>
                    <a:pt x="5100" y="21"/>
                  </a:lnTo>
                  <a:cubicBezTo>
                    <a:pt x="5100" y="10"/>
                    <a:pt x="5090" y="1"/>
                    <a:pt x="508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18"/>
            <p:cNvSpPr/>
            <p:nvPr/>
          </p:nvSpPr>
          <p:spPr>
            <a:xfrm>
              <a:off x="1781811" y="-882132"/>
              <a:ext cx="715046" cy="4823"/>
            </a:xfrm>
            <a:custGeom>
              <a:rect b="b" l="l" r="r" t="t"/>
              <a:pathLst>
                <a:path extrusionOk="0" h="41" w="6078">
                  <a:moveTo>
                    <a:pt x="21" y="1"/>
                  </a:moveTo>
                  <a:cubicBezTo>
                    <a:pt x="9" y="1"/>
                    <a:pt x="1" y="9"/>
                    <a:pt x="1" y="20"/>
                  </a:cubicBezTo>
                  <a:cubicBezTo>
                    <a:pt x="1" y="31"/>
                    <a:pt x="9" y="40"/>
                    <a:pt x="21" y="40"/>
                  </a:cubicBezTo>
                  <a:lnTo>
                    <a:pt x="6058" y="40"/>
                  </a:lnTo>
                  <a:cubicBezTo>
                    <a:pt x="6069" y="40"/>
                    <a:pt x="6078" y="31"/>
                    <a:pt x="6078" y="20"/>
                  </a:cubicBezTo>
                  <a:cubicBezTo>
                    <a:pt x="6078" y="9"/>
                    <a:pt x="6069" y="1"/>
                    <a:pt x="605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18"/>
            <p:cNvSpPr/>
            <p:nvPr/>
          </p:nvSpPr>
          <p:spPr>
            <a:xfrm>
              <a:off x="1773812" y="-939073"/>
              <a:ext cx="624577" cy="276936"/>
            </a:xfrm>
            <a:custGeom>
              <a:rect b="b" l="l" r="r" t="t"/>
              <a:pathLst>
                <a:path extrusionOk="0" h="2354" w="5309">
                  <a:moveTo>
                    <a:pt x="21" y="1"/>
                  </a:moveTo>
                  <a:cubicBezTo>
                    <a:pt x="10" y="1"/>
                    <a:pt x="0" y="10"/>
                    <a:pt x="0" y="21"/>
                  </a:cubicBezTo>
                  <a:cubicBezTo>
                    <a:pt x="0" y="32"/>
                    <a:pt x="10" y="41"/>
                    <a:pt x="21" y="41"/>
                  </a:cubicBezTo>
                  <a:lnTo>
                    <a:pt x="4605" y="41"/>
                  </a:lnTo>
                  <a:lnTo>
                    <a:pt x="4605" y="2333"/>
                  </a:lnTo>
                  <a:cubicBezTo>
                    <a:pt x="4605" y="2343"/>
                    <a:pt x="4614" y="2353"/>
                    <a:pt x="4625" y="2353"/>
                  </a:cubicBezTo>
                  <a:lnTo>
                    <a:pt x="5287" y="2353"/>
                  </a:lnTo>
                  <a:cubicBezTo>
                    <a:pt x="5298" y="2353"/>
                    <a:pt x="5307" y="2343"/>
                    <a:pt x="5308" y="2333"/>
                  </a:cubicBezTo>
                  <a:cubicBezTo>
                    <a:pt x="5308" y="2322"/>
                    <a:pt x="5299" y="2313"/>
                    <a:pt x="5288" y="2313"/>
                  </a:cubicBezTo>
                  <a:lnTo>
                    <a:pt x="4645" y="2313"/>
                  </a:lnTo>
                  <a:lnTo>
                    <a:pt x="4645" y="21"/>
                  </a:lnTo>
                  <a:cubicBezTo>
                    <a:pt x="4645" y="10"/>
                    <a:pt x="4636" y="1"/>
                    <a:pt x="462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TITLE_ONLY_3">
    <p:spTree>
      <p:nvGrpSpPr>
        <p:cNvPr id="406" name="Shape 406"/>
        <p:cNvGrpSpPr/>
        <p:nvPr/>
      </p:nvGrpSpPr>
      <p:grpSpPr>
        <a:xfrm>
          <a:off x="0" y="0"/>
          <a:ext cx="0" cy="0"/>
          <a:chOff x="0" y="0"/>
          <a:chExt cx="0" cy="0"/>
        </a:xfrm>
      </p:grpSpPr>
      <p:sp>
        <p:nvSpPr>
          <p:cNvPr id="407" name="Google Shape;407;p19"/>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408" name="Google Shape;408;p19"/>
          <p:cNvGrpSpPr/>
          <p:nvPr/>
        </p:nvGrpSpPr>
        <p:grpSpPr>
          <a:xfrm flipH="1" rot="5400000">
            <a:off x="6073741" y="152701"/>
            <a:ext cx="5056456" cy="479743"/>
            <a:chOff x="3422146" y="-1220130"/>
            <a:chExt cx="1225273" cy="116234"/>
          </a:xfrm>
        </p:grpSpPr>
        <p:sp>
          <p:nvSpPr>
            <p:cNvPr id="409" name="Google Shape;409;p19"/>
            <p:cNvSpPr/>
            <p:nvPr/>
          </p:nvSpPr>
          <p:spPr>
            <a:xfrm>
              <a:off x="3534145" y="-1167542"/>
              <a:ext cx="1081981" cy="63646"/>
            </a:xfrm>
            <a:custGeom>
              <a:rect b="b" l="l" r="r" t="t"/>
              <a:pathLst>
                <a:path extrusionOk="0" h="541" w="9197">
                  <a:moveTo>
                    <a:pt x="20" y="1"/>
                  </a:moveTo>
                  <a:cubicBezTo>
                    <a:pt x="9" y="1"/>
                    <a:pt x="0" y="9"/>
                    <a:pt x="0" y="20"/>
                  </a:cubicBezTo>
                  <a:cubicBezTo>
                    <a:pt x="0" y="32"/>
                    <a:pt x="9" y="40"/>
                    <a:pt x="20" y="40"/>
                  </a:cubicBezTo>
                  <a:lnTo>
                    <a:pt x="2011" y="40"/>
                  </a:lnTo>
                  <a:lnTo>
                    <a:pt x="2627" y="536"/>
                  </a:lnTo>
                  <a:cubicBezTo>
                    <a:pt x="2629" y="540"/>
                    <a:pt x="2634" y="541"/>
                    <a:pt x="2638" y="541"/>
                  </a:cubicBezTo>
                  <a:lnTo>
                    <a:pt x="9176" y="541"/>
                  </a:lnTo>
                  <a:cubicBezTo>
                    <a:pt x="9187" y="541"/>
                    <a:pt x="9196" y="531"/>
                    <a:pt x="9196" y="520"/>
                  </a:cubicBezTo>
                  <a:cubicBezTo>
                    <a:pt x="9196" y="510"/>
                    <a:pt x="9187" y="500"/>
                    <a:pt x="9176" y="500"/>
                  </a:cubicBezTo>
                  <a:lnTo>
                    <a:pt x="2645" y="500"/>
                  </a:lnTo>
                  <a:lnTo>
                    <a:pt x="2029" y="5"/>
                  </a:lnTo>
                  <a:cubicBezTo>
                    <a:pt x="2027" y="2"/>
                    <a:pt x="2021" y="1"/>
                    <a:pt x="201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19"/>
            <p:cNvSpPr/>
            <p:nvPr/>
          </p:nvSpPr>
          <p:spPr>
            <a:xfrm>
              <a:off x="3527910" y="-1173777"/>
              <a:ext cx="17176" cy="17059"/>
            </a:xfrm>
            <a:custGeom>
              <a:rect b="b" l="l" r="r" t="t"/>
              <a:pathLst>
                <a:path extrusionOk="0" h="145" w="146">
                  <a:moveTo>
                    <a:pt x="73" y="0"/>
                  </a:moveTo>
                  <a:cubicBezTo>
                    <a:pt x="33" y="0"/>
                    <a:pt x="1" y="32"/>
                    <a:pt x="1" y="72"/>
                  </a:cubicBezTo>
                  <a:cubicBezTo>
                    <a:pt x="1" y="112"/>
                    <a:pt x="33" y="145"/>
                    <a:pt x="73" y="145"/>
                  </a:cubicBezTo>
                  <a:cubicBezTo>
                    <a:pt x="113" y="145"/>
                    <a:pt x="145" y="112"/>
                    <a:pt x="145" y="72"/>
                  </a:cubicBezTo>
                  <a:cubicBezTo>
                    <a:pt x="145" y="32"/>
                    <a:pt x="113" y="0"/>
                    <a:pt x="7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19"/>
            <p:cNvSpPr/>
            <p:nvPr/>
          </p:nvSpPr>
          <p:spPr>
            <a:xfrm>
              <a:off x="3525557" y="-1176247"/>
              <a:ext cx="21882" cy="21882"/>
            </a:xfrm>
            <a:custGeom>
              <a:rect b="b" l="l" r="r" t="t"/>
              <a:pathLst>
                <a:path extrusionOk="0" h="186" w="186">
                  <a:moveTo>
                    <a:pt x="93" y="41"/>
                  </a:moveTo>
                  <a:cubicBezTo>
                    <a:pt x="121" y="41"/>
                    <a:pt x="145" y="65"/>
                    <a:pt x="145" y="93"/>
                  </a:cubicBezTo>
                  <a:cubicBezTo>
                    <a:pt x="145" y="121"/>
                    <a:pt x="123" y="145"/>
                    <a:pt x="93" y="145"/>
                  </a:cubicBezTo>
                  <a:cubicBezTo>
                    <a:pt x="65" y="145"/>
                    <a:pt x="41" y="123"/>
                    <a:pt x="41" y="93"/>
                  </a:cubicBezTo>
                  <a:cubicBezTo>
                    <a:pt x="41" y="65"/>
                    <a:pt x="64" y="41"/>
                    <a:pt x="93" y="41"/>
                  </a:cubicBezTo>
                  <a:close/>
                  <a:moveTo>
                    <a:pt x="93" y="1"/>
                  </a:moveTo>
                  <a:cubicBezTo>
                    <a:pt x="42" y="1"/>
                    <a:pt x="1" y="43"/>
                    <a:pt x="1" y="93"/>
                  </a:cubicBezTo>
                  <a:cubicBezTo>
                    <a:pt x="1" y="144"/>
                    <a:pt x="42" y="186"/>
                    <a:pt x="93" y="186"/>
                  </a:cubicBezTo>
                  <a:cubicBezTo>
                    <a:pt x="144" y="186"/>
                    <a:pt x="186" y="144"/>
                    <a:pt x="186" y="93"/>
                  </a:cubicBezTo>
                  <a:cubicBezTo>
                    <a:pt x="186" y="43"/>
                    <a:pt x="144" y="1"/>
                    <a:pt x="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19"/>
            <p:cNvSpPr/>
            <p:nvPr/>
          </p:nvSpPr>
          <p:spPr>
            <a:xfrm>
              <a:off x="3430734" y="-1211541"/>
              <a:ext cx="1216685" cy="63646"/>
            </a:xfrm>
            <a:custGeom>
              <a:rect b="b" l="l" r="r" t="t"/>
              <a:pathLst>
                <a:path extrusionOk="0" h="541" w="10342">
                  <a:moveTo>
                    <a:pt x="21" y="0"/>
                  </a:moveTo>
                  <a:cubicBezTo>
                    <a:pt x="10" y="0"/>
                    <a:pt x="0" y="9"/>
                    <a:pt x="0" y="20"/>
                  </a:cubicBezTo>
                  <a:cubicBezTo>
                    <a:pt x="0" y="31"/>
                    <a:pt x="10" y="40"/>
                    <a:pt x="21" y="40"/>
                  </a:cubicBezTo>
                  <a:lnTo>
                    <a:pt x="1880" y="40"/>
                  </a:lnTo>
                  <a:lnTo>
                    <a:pt x="2496" y="536"/>
                  </a:lnTo>
                  <a:cubicBezTo>
                    <a:pt x="2499" y="539"/>
                    <a:pt x="2505" y="540"/>
                    <a:pt x="2508" y="540"/>
                  </a:cubicBezTo>
                  <a:lnTo>
                    <a:pt x="10321" y="540"/>
                  </a:lnTo>
                  <a:cubicBezTo>
                    <a:pt x="10332" y="540"/>
                    <a:pt x="10341" y="531"/>
                    <a:pt x="10342" y="520"/>
                  </a:cubicBezTo>
                  <a:cubicBezTo>
                    <a:pt x="10342" y="509"/>
                    <a:pt x="10333" y="500"/>
                    <a:pt x="10322" y="500"/>
                  </a:cubicBezTo>
                  <a:lnTo>
                    <a:pt x="2516" y="500"/>
                  </a:lnTo>
                  <a:lnTo>
                    <a:pt x="1899" y="5"/>
                  </a:lnTo>
                  <a:cubicBezTo>
                    <a:pt x="1897" y="1"/>
                    <a:pt x="1892" y="0"/>
                    <a:pt x="188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19"/>
            <p:cNvSpPr/>
            <p:nvPr/>
          </p:nvSpPr>
          <p:spPr>
            <a:xfrm>
              <a:off x="3424381" y="-1217777"/>
              <a:ext cx="17176" cy="17176"/>
            </a:xfrm>
            <a:custGeom>
              <a:rect b="b" l="l" r="r" t="t"/>
              <a:pathLst>
                <a:path extrusionOk="0" h="146" w="146">
                  <a:moveTo>
                    <a:pt x="74" y="1"/>
                  </a:moveTo>
                  <a:cubicBezTo>
                    <a:pt x="33" y="1"/>
                    <a:pt x="1" y="33"/>
                    <a:pt x="1" y="74"/>
                  </a:cubicBezTo>
                  <a:cubicBezTo>
                    <a:pt x="1" y="113"/>
                    <a:pt x="33" y="145"/>
                    <a:pt x="74" y="145"/>
                  </a:cubicBezTo>
                  <a:cubicBezTo>
                    <a:pt x="113" y="145"/>
                    <a:pt x="145" y="113"/>
                    <a:pt x="145" y="74"/>
                  </a:cubicBezTo>
                  <a:cubicBezTo>
                    <a:pt x="145" y="33"/>
                    <a:pt x="113" y="1"/>
                    <a:pt x="7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9"/>
            <p:cNvSpPr/>
            <p:nvPr/>
          </p:nvSpPr>
          <p:spPr>
            <a:xfrm>
              <a:off x="3422146" y="-1220130"/>
              <a:ext cx="21764" cy="21882"/>
            </a:xfrm>
            <a:custGeom>
              <a:rect b="b" l="l" r="r" t="t"/>
              <a:pathLst>
                <a:path extrusionOk="0" h="186" w="185">
                  <a:moveTo>
                    <a:pt x="93" y="40"/>
                  </a:moveTo>
                  <a:cubicBezTo>
                    <a:pt x="120" y="40"/>
                    <a:pt x="145" y="64"/>
                    <a:pt x="145" y="92"/>
                  </a:cubicBezTo>
                  <a:cubicBezTo>
                    <a:pt x="145" y="119"/>
                    <a:pt x="121" y="144"/>
                    <a:pt x="93" y="144"/>
                  </a:cubicBezTo>
                  <a:cubicBezTo>
                    <a:pt x="65" y="144"/>
                    <a:pt x="40" y="121"/>
                    <a:pt x="40" y="92"/>
                  </a:cubicBezTo>
                  <a:cubicBezTo>
                    <a:pt x="40" y="64"/>
                    <a:pt x="63" y="40"/>
                    <a:pt x="93" y="40"/>
                  </a:cubicBezTo>
                  <a:close/>
                  <a:moveTo>
                    <a:pt x="93" y="1"/>
                  </a:moveTo>
                  <a:cubicBezTo>
                    <a:pt x="41" y="1"/>
                    <a:pt x="1" y="42"/>
                    <a:pt x="1" y="94"/>
                  </a:cubicBezTo>
                  <a:cubicBezTo>
                    <a:pt x="1" y="144"/>
                    <a:pt x="41" y="186"/>
                    <a:pt x="93" y="186"/>
                  </a:cubicBezTo>
                  <a:cubicBezTo>
                    <a:pt x="143" y="186"/>
                    <a:pt x="185" y="144"/>
                    <a:pt x="185" y="94"/>
                  </a:cubicBezTo>
                  <a:cubicBezTo>
                    <a:pt x="185" y="42"/>
                    <a:pt x="143" y="1"/>
                    <a:pt x="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5" name="Google Shape;415;p19"/>
          <p:cNvGrpSpPr/>
          <p:nvPr/>
        </p:nvGrpSpPr>
        <p:grpSpPr>
          <a:xfrm rot="-2415807">
            <a:off x="292847" y="4389282"/>
            <a:ext cx="545374" cy="481593"/>
            <a:chOff x="1464554" y="5267342"/>
            <a:chExt cx="570167" cy="503486"/>
          </a:xfrm>
        </p:grpSpPr>
        <p:sp>
          <p:nvSpPr>
            <p:cNvPr id="416" name="Google Shape;416;p19"/>
            <p:cNvSpPr/>
            <p:nvPr/>
          </p:nvSpPr>
          <p:spPr>
            <a:xfrm>
              <a:off x="1711337" y="5480785"/>
              <a:ext cx="76497" cy="76600"/>
            </a:xfrm>
            <a:custGeom>
              <a:rect b="b" l="l" r="r" t="t"/>
              <a:pathLst>
                <a:path extrusionOk="0" h="1475" w="1473">
                  <a:moveTo>
                    <a:pt x="736" y="1"/>
                  </a:moveTo>
                  <a:cubicBezTo>
                    <a:pt x="330" y="1"/>
                    <a:pt x="0" y="331"/>
                    <a:pt x="0" y="737"/>
                  </a:cubicBezTo>
                  <a:cubicBezTo>
                    <a:pt x="0" y="1144"/>
                    <a:pt x="330" y="1474"/>
                    <a:pt x="736" y="1474"/>
                  </a:cubicBezTo>
                  <a:cubicBezTo>
                    <a:pt x="1142" y="1474"/>
                    <a:pt x="1473" y="1144"/>
                    <a:pt x="1473" y="737"/>
                  </a:cubicBezTo>
                  <a:cubicBezTo>
                    <a:pt x="1473" y="331"/>
                    <a:pt x="1142" y="1"/>
                    <a:pt x="73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19"/>
            <p:cNvSpPr/>
            <p:nvPr/>
          </p:nvSpPr>
          <p:spPr>
            <a:xfrm>
              <a:off x="1911589" y="5441160"/>
              <a:ext cx="59722" cy="59722"/>
            </a:xfrm>
            <a:custGeom>
              <a:rect b="b" l="l" r="r" t="t"/>
              <a:pathLst>
                <a:path extrusionOk="0" h="1150" w="1150">
                  <a:moveTo>
                    <a:pt x="574" y="0"/>
                  </a:moveTo>
                  <a:cubicBezTo>
                    <a:pt x="258" y="0"/>
                    <a:pt x="0" y="257"/>
                    <a:pt x="0" y="575"/>
                  </a:cubicBezTo>
                  <a:cubicBezTo>
                    <a:pt x="0" y="892"/>
                    <a:pt x="257" y="1150"/>
                    <a:pt x="574" y="1150"/>
                  </a:cubicBezTo>
                  <a:cubicBezTo>
                    <a:pt x="893" y="1149"/>
                    <a:pt x="1150" y="892"/>
                    <a:pt x="1150" y="575"/>
                  </a:cubicBezTo>
                  <a:cubicBezTo>
                    <a:pt x="1150" y="259"/>
                    <a:pt x="893" y="0"/>
                    <a:pt x="574"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19"/>
            <p:cNvSpPr/>
            <p:nvPr/>
          </p:nvSpPr>
          <p:spPr>
            <a:xfrm>
              <a:off x="1577922" y="5347058"/>
              <a:ext cx="68239" cy="59722"/>
            </a:xfrm>
            <a:custGeom>
              <a:rect b="b" l="l" r="r" t="t"/>
              <a:pathLst>
                <a:path extrusionOk="0" h="1150" w="1314">
                  <a:moveTo>
                    <a:pt x="657" y="0"/>
                  </a:moveTo>
                  <a:cubicBezTo>
                    <a:pt x="559" y="0"/>
                    <a:pt x="460" y="25"/>
                    <a:pt x="370" y="78"/>
                  </a:cubicBezTo>
                  <a:cubicBezTo>
                    <a:pt x="95" y="237"/>
                    <a:pt x="1" y="588"/>
                    <a:pt x="160" y="863"/>
                  </a:cubicBezTo>
                  <a:cubicBezTo>
                    <a:pt x="267" y="1046"/>
                    <a:pt x="460" y="1150"/>
                    <a:pt x="659" y="1150"/>
                  </a:cubicBezTo>
                  <a:cubicBezTo>
                    <a:pt x="756" y="1150"/>
                    <a:pt x="855" y="1125"/>
                    <a:pt x="945" y="1072"/>
                  </a:cubicBezTo>
                  <a:cubicBezTo>
                    <a:pt x="1219" y="913"/>
                    <a:pt x="1314" y="563"/>
                    <a:pt x="1154" y="287"/>
                  </a:cubicBezTo>
                  <a:cubicBezTo>
                    <a:pt x="1048" y="104"/>
                    <a:pt x="855" y="0"/>
                    <a:pt x="657"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19"/>
            <p:cNvSpPr/>
            <p:nvPr/>
          </p:nvSpPr>
          <p:spPr>
            <a:xfrm>
              <a:off x="1661170" y="5679426"/>
              <a:ext cx="68239" cy="59722"/>
            </a:xfrm>
            <a:custGeom>
              <a:rect b="b" l="l" r="r" t="t"/>
              <a:pathLst>
                <a:path extrusionOk="0" h="1150" w="1314">
                  <a:moveTo>
                    <a:pt x="658" y="0"/>
                  </a:moveTo>
                  <a:cubicBezTo>
                    <a:pt x="459" y="0"/>
                    <a:pt x="266" y="104"/>
                    <a:pt x="160" y="287"/>
                  </a:cubicBezTo>
                  <a:cubicBezTo>
                    <a:pt x="1" y="563"/>
                    <a:pt x="96" y="913"/>
                    <a:pt x="370" y="1072"/>
                  </a:cubicBezTo>
                  <a:cubicBezTo>
                    <a:pt x="460" y="1125"/>
                    <a:pt x="559" y="1149"/>
                    <a:pt x="657" y="1149"/>
                  </a:cubicBezTo>
                  <a:cubicBezTo>
                    <a:pt x="855" y="1149"/>
                    <a:pt x="1048" y="1046"/>
                    <a:pt x="1154" y="863"/>
                  </a:cubicBezTo>
                  <a:cubicBezTo>
                    <a:pt x="1314" y="587"/>
                    <a:pt x="1219" y="235"/>
                    <a:pt x="945" y="78"/>
                  </a:cubicBezTo>
                  <a:cubicBezTo>
                    <a:pt x="854" y="25"/>
                    <a:pt x="755" y="0"/>
                    <a:pt x="658"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19"/>
            <p:cNvSpPr/>
            <p:nvPr/>
          </p:nvSpPr>
          <p:spPr>
            <a:xfrm>
              <a:off x="1766074" y="5409377"/>
              <a:ext cx="51517" cy="82884"/>
            </a:xfrm>
            <a:custGeom>
              <a:rect b="b" l="l" r="r" t="t"/>
              <a:pathLst>
                <a:path extrusionOk="0" h="1596" w="992">
                  <a:moveTo>
                    <a:pt x="191" y="1"/>
                  </a:moveTo>
                  <a:lnTo>
                    <a:pt x="1" y="250"/>
                  </a:lnTo>
                  <a:lnTo>
                    <a:pt x="19" y="275"/>
                  </a:lnTo>
                  <a:cubicBezTo>
                    <a:pt x="280" y="650"/>
                    <a:pt x="545" y="1070"/>
                    <a:pt x="807" y="1524"/>
                  </a:cubicBezTo>
                  <a:lnTo>
                    <a:pt x="847" y="1596"/>
                  </a:lnTo>
                  <a:lnTo>
                    <a:pt x="884" y="1521"/>
                  </a:lnTo>
                  <a:lnTo>
                    <a:pt x="992" y="1252"/>
                  </a:lnTo>
                  <a:cubicBezTo>
                    <a:pt x="754" y="846"/>
                    <a:pt x="489" y="430"/>
                    <a:pt x="226" y="50"/>
                  </a:cubicBezTo>
                  <a:lnTo>
                    <a:pt x="19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19"/>
            <p:cNvSpPr/>
            <p:nvPr/>
          </p:nvSpPr>
          <p:spPr>
            <a:xfrm>
              <a:off x="1681632" y="5549024"/>
              <a:ext cx="51517" cy="82936"/>
            </a:xfrm>
            <a:custGeom>
              <a:rect b="b" l="l" r="r" t="t"/>
              <a:pathLst>
                <a:path extrusionOk="0" h="1597" w="992">
                  <a:moveTo>
                    <a:pt x="144" y="1"/>
                  </a:moveTo>
                  <a:lnTo>
                    <a:pt x="108" y="76"/>
                  </a:lnTo>
                  <a:lnTo>
                    <a:pt x="0" y="345"/>
                  </a:lnTo>
                  <a:cubicBezTo>
                    <a:pt x="243" y="760"/>
                    <a:pt x="508" y="1176"/>
                    <a:pt x="765" y="1547"/>
                  </a:cubicBezTo>
                  <a:lnTo>
                    <a:pt x="799" y="1596"/>
                  </a:lnTo>
                  <a:lnTo>
                    <a:pt x="991" y="1347"/>
                  </a:lnTo>
                  <a:lnTo>
                    <a:pt x="973" y="1320"/>
                  </a:lnTo>
                  <a:cubicBezTo>
                    <a:pt x="712" y="948"/>
                    <a:pt x="447" y="529"/>
                    <a:pt x="185" y="73"/>
                  </a:cubicBezTo>
                  <a:lnTo>
                    <a:pt x="14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19"/>
            <p:cNvSpPr/>
            <p:nvPr/>
          </p:nvSpPr>
          <p:spPr>
            <a:xfrm>
              <a:off x="1639982" y="5482498"/>
              <a:ext cx="54789" cy="73017"/>
            </a:xfrm>
            <a:custGeom>
              <a:rect b="b" l="l" r="r" t="t"/>
              <a:pathLst>
                <a:path extrusionOk="0" h="1406" w="1055">
                  <a:moveTo>
                    <a:pt x="1054" y="1"/>
                  </a:moveTo>
                  <a:lnTo>
                    <a:pt x="971" y="6"/>
                  </a:lnTo>
                  <a:cubicBezTo>
                    <a:pt x="875" y="14"/>
                    <a:pt x="788" y="20"/>
                    <a:pt x="684" y="48"/>
                  </a:cubicBezTo>
                  <a:cubicBezTo>
                    <a:pt x="455" y="450"/>
                    <a:pt x="227" y="887"/>
                    <a:pt x="25" y="1311"/>
                  </a:cubicBezTo>
                  <a:lnTo>
                    <a:pt x="0" y="1364"/>
                  </a:lnTo>
                  <a:lnTo>
                    <a:pt x="312" y="1406"/>
                  </a:lnTo>
                  <a:lnTo>
                    <a:pt x="326" y="1378"/>
                  </a:lnTo>
                  <a:cubicBezTo>
                    <a:pt x="520" y="963"/>
                    <a:pt x="751" y="525"/>
                    <a:pt x="1013" y="74"/>
                  </a:cubicBezTo>
                  <a:lnTo>
                    <a:pt x="105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19"/>
            <p:cNvSpPr/>
            <p:nvPr/>
          </p:nvSpPr>
          <p:spPr>
            <a:xfrm>
              <a:off x="1804452" y="5485822"/>
              <a:ext cx="54893" cy="73069"/>
            </a:xfrm>
            <a:custGeom>
              <a:rect b="b" l="l" r="r" t="t"/>
              <a:pathLst>
                <a:path extrusionOk="0" h="1407" w="1057">
                  <a:moveTo>
                    <a:pt x="743" y="1"/>
                  </a:moveTo>
                  <a:lnTo>
                    <a:pt x="729" y="31"/>
                  </a:lnTo>
                  <a:cubicBezTo>
                    <a:pt x="536" y="444"/>
                    <a:pt x="305" y="882"/>
                    <a:pt x="42" y="1336"/>
                  </a:cubicBezTo>
                  <a:lnTo>
                    <a:pt x="0" y="1406"/>
                  </a:lnTo>
                  <a:lnTo>
                    <a:pt x="84" y="1401"/>
                  </a:lnTo>
                  <a:cubicBezTo>
                    <a:pt x="172" y="1395"/>
                    <a:pt x="257" y="1389"/>
                    <a:pt x="373" y="1361"/>
                  </a:cubicBezTo>
                  <a:cubicBezTo>
                    <a:pt x="605" y="953"/>
                    <a:pt x="832" y="516"/>
                    <a:pt x="1031" y="97"/>
                  </a:cubicBezTo>
                  <a:lnTo>
                    <a:pt x="1057" y="44"/>
                  </a:lnTo>
                  <a:lnTo>
                    <a:pt x="74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19"/>
            <p:cNvSpPr/>
            <p:nvPr/>
          </p:nvSpPr>
          <p:spPr>
            <a:xfrm>
              <a:off x="1743899" y="5584182"/>
              <a:ext cx="88753" cy="18592"/>
            </a:xfrm>
            <a:custGeom>
              <a:rect b="b" l="l" r="r" t="t"/>
              <a:pathLst>
                <a:path extrusionOk="0" h="358" w="1709">
                  <a:moveTo>
                    <a:pt x="1590" y="1"/>
                  </a:moveTo>
                  <a:lnTo>
                    <a:pt x="1558" y="3"/>
                  </a:lnTo>
                  <a:cubicBezTo>
                    <a:pt x="1112" y="40"/>
                    <a:pt x="625" y="60"/>
                    <a:pt x="84" y="60"/>
                  </a:cubicBezTo>
                  <a:lnTo>
                    <a:pt x="1" y="60"/>
                  </a:lnTo>
                  <a:lnTo>
                    <a:pt x="204" y="358"/>
                  </a:lnTo>
                  <a:lnTo>
                    <a:pt x="227" y="358"/>
                  </a:lnTo>
                  <a:cubicBezTo>
                    <a:pt x="696" y="356"/>
                    <a:pt x="1188" y="334"/>
                    <a:pt x="1649" y="297"/>
                  </a:cubicBezTo>
                  <a:lnTo>
                    <a:pt x="1709" y="292"/>
                  </a:lnTo>
                  <a:lnTo>
                    <a:pt x="159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19"/>
            <p:cNvSpPr/>
            <p:nvPr/>
          </p:nvSpPr>
          <p:spPr>
            <a:xfrm>
              <a:off x="1666467" y="5438667"/>
              <a:ext cx="88857" cy="18644"/>
            </a:xfrm>
            <a:custGeom>
              <a:rect b="b" l="l" r="r" t="t"/>
              <a:pathLst>
                <a:path extrusionOk="0" h="359" w="1711">
                  <a:moveTo>
                    <a:pt x="1484" y="0"/>
                  </a:moveTo>
                  <a:cubicBezTo>
                    <a:pt x="1000" y="4"/>
                    <a:pt x="507" y="26"/>
                    <a:pt x="60" y="62"/>
                  </a:cubicBezTo>
                  <a:lnTo>
                    <a:pt x="0" y="67"/>
                  </a:lnTo>
                  <a:lnTo>
                    <a:pt x="121" y="358"/>
                  </a:lnTo>
                  <a:lnTo>
                    <a:pt x="153" y="355"/>
                  </a:lnTo>
                  <a:cubicBezTo>
                    <a:pt x="597" y="318"/>
                    <a:pt x="1075" y="298"/>
                    <a:pt x="1608" y="298"/>
                  </a:cubicBezTo>
                  <a:cubicBezTo>
                    <a:pt x="1614" y="298"/>
                    <a:pt x="1710" y="299"/>
                    <a:pt x="1710" y="299"/>
                  </a:cubicBezTo>
                  <a:lnTo>
                    <a:pt x="1663" y="230"/>
                  </a:lnTo>
                  <a:lnTo>
                    <a:pt x="148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19"/>
            <p:cNvSpPr/>
            <p:nvPr/>
          </p:nvSpPr>
          <p:spPr>
            <a:xfrm>
              <a:off x="1897411" y="5469723"/>
              <a:ext cx="137310" cy="120380"/>
            </a:xfrm>
            <a:custGeom>
              <a:rect b="b" l="l" r="r" t="t"/>
              <a:pathLst>
                <a:path extrusionOk="0" h="2318" w="2644">
                  <a:moveTo>
                    <a:pt x="1561" y="1"/>
                  </a:moveTo>
                  <a:cubicBezTo>
                    <a:pt x="1561" y="9"/>
                    <a:pt x="1563" y="17"/>
                    <a:pt x="1563" y="25"/>
                  </a:cubicBezTo>
                  <a:cubicBezTo>
                    <a:pt x="1563" y="159"/>
                    <a:pt x="1524" y="282"/>
                    <a:pt x="1460" y="389"/>
                  </a:cubicBezTo>
                  <a:cubicBezTo>
                    <a:pt x="1952" y="615"/>
                    <a:pt x="2044" y="822"/>
                    <a:pt x="2049" y="939"/>
                  </a:cubicBezTo>
                  <a:cubicBezTo>
                    <a:pt x="2065" y="1314"/>
                    <a:pt x="1318" y="1704"/>
                    <a:pt x="53" y="1981"/>
                  </a:cubicBezTo>
                  <a:lnTo>
                    <a:pt x="0" y="1992"/>
                  </a:lnTo>
                  <a:lnTo>
                    <a:pt x="136" y="2317"/>
                  </a:lnTo>
                  <a:lnTo>
                    <a:pt x="172" y="2311"/>
                  </a:lnTo>
                  <a:cubicBezTo>
                    <a:pt x="1766" y="2026"/>
                    <a:pt x="2644" y="1552"/>
                    <a:pt x="2644" y="978"/>
                  </a:cubicBezTo>
                  <a:cubicBezTo>
                    <a:pt x="2643" y="545"/>
                    <a:pt x="2183" y="229"/>
                    <a:pt x="156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19"/>
            <p:cNvSpPr/>
            <p:nvPr/>
          </p:nvSpPr>
          <p:spPr>
            <a:xfrm>
              <a:off x="1829328" y="5441887"/>
              <a:ext cx="80340" cy="27524"/>
            </a:xfrm>
            <a:custGeom>
              <a:rect b="b" l="l" r="r" t="t"/>
              <a:pathLst>
                <a:path extrusionOk="0" h="530" w="1547">
                  <a:moveTo>
                    <a:pt x="1" y="0"/>
                  </a:moveTo>
                  <a:lnTo>
                    <a:pt x="45" y="75"/>
                  </a:lnTo>
                  <a:lnTo>
                    <a:pt x="215" y="325"/>
                  </a:lnTo>
                  <a:cubicBezTo>
                    <a:pt x="694" y="389"/>
                    <a:pt x="1102" y="459"/>
                    <a:pt x="1447" y="529"/>
                  </a:cubicBezTo>
                  <a:cubicBezTo>
                    <a:pt x="1453" y="409"/>
                    <a:pt x="1489" y="296"/>
                    <a:pt x="1547" y="198"/>
                  </a:cubicBezTo>
                  <a:cubicBezTo>
                    <a:pt x="995" y="98"/>
                    <a:pt x="461" y="40"/>
                    <a:pt x="87" y="8"/>
                  </a:cubicBezTo>
                  <a:lnTo>
                    <a:pt x="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19"/>
            <p:cNvSpPr/>
            <p:nvPr/>
          </p:nvSpPr>
          <p:spPr>
            <a:xfrm>
              <a:off x="1722554" y="5268744"/>
              <a:ext cx="196720" cy="151799"/>
            </a:xfrm>
            <a:custGeom>
              <a:rect b="b" l="l" r="r" t="t"/>
              <a:pathLst>
                <a:path extrusionOk="0" h="2923" w="3788">
                  <a:moveTo>
                    <a:pt x="2976" y="0"/>
                  </a:moveTo>
                  <a:cubicBezTo>
                    <a:pt x="2033" y="0"/>
                    <a:pt x="649" y="1822"/>
                    <a:pt x="49" y="2676"/>
                  </a:cubicBezTo>
                  <a:lnTo>
                    <a:pt x="0" y="2747"/>
                  </a:lnTo>
                  <a:lnTo>
                    <a:pt x="87" y="2746"/>
                  </a:lnTo>
                  <a:lnTo>
                    <a:pt x="388" y="2725"/>
                  </a:lnTo>
                  <a:cubicBezTo>
                    <a:pt x="1815" y="870"/>
                    <a:pt x="2502" y="543"/>
                    <a:pt x="2809" y="543"/>
                  </a:cubicBezTo>
                  <a:cubicBezTo>
                    <a:pt x="2874" y="543"/>
                    <a:pt x="2922" y="557"/>
                    <a:pt x="2957" y="575"/>
                  </a:cubicBezTo>
                  <a:cubicBezTo>
                    <a:pt x="3289" y="748"/>
                    <a:pt x="3255" y="1591"/>
                    <a:pt x="2862" y="2826"/>
                  </a:cubicBezTo>
                  <a:lnTo>
                    <a:pt x="2846" y="2876"/>
                  </a:lnTo>
                  <a:lnTo>
                    <a:pt x="3196" y="2922"/>
                  </a:lnTo>
                  <a:lnTo>
                    <a:pt x="3208" y="2889"/>
                  </a:lnTo>
                  <a:cubicBezTo>
                    <a:pt x="3759" y="1365"/>
                    <a:pt x="3788" y="369"/>
                    <a:pt x="3292" y="82"/>
                  </a:cubicBezTo>
                  <a:cubicBezTo>
                    <a:pt x="3194" y="26"/>
                    <a:pt x="3088" y="0"/>
                    <a:pt x="297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19"/>
            <p:cNvSpPr/>
            <p:nvPr/>
          </p:nvSpPr>
          <p:spPr>
            <a:xfrm>
              <a:off x="1586543" y="5267342"/>
              <a:ext cx="147177" cy="96698"/>
            </a:xfrm>
            <a:custGeom>
              <a:rect b="b" l="l" r="r" t="t"/>
              <a:pathLst>
                <a:path extrusionOk="0" h="1862" w="2834">
                  <a:moveTo>
                    <a:pt x="721" y="1"/>
                  </a:moveTo>
                  <a:cubicBezTo>
                    <a:pt x="611" y="1"/>
                    <a:pt x="511" y="26"/>
                    <a:pt x="422" y="77"/>
                  </a:cubicBezTo>
                  <a:cubicBezTo>
                    <a:pt x="43" y="294"/>
                    <a:pt x="0" y="852"/>
                    <a:pt x="115" y="1505"/>
                  </a:cubicBezTo>
                  <a:cubicBezTo>
                    <a:pt x="121" y="1500"/>
                    <a:pt x="127" y="1495"/>
                    <a:pt x="133" y="1491"/>
                  </a:cubicBezTo>
                  <a:cubicBezTo>
                    <a:pt x="244" y="1428"/>
                    <a:pt x="362" y="1399"/>
                    <a:pt x="481" y="1399"/>
                  </a:cubicBezTo>
                  <a:cubicBezTo>
                    <a:pt x="487" y="1399"/>
                    <a:pt x="494" y="1399"/>
                    <a:pt x="500" y="1399"/>
                  </a:cubicBezTo>
                  <a:cubicBezTo>
                    <a:pt x="448" y="860"/>
                    <a:pt x="582" y="677"/>
                    <a:pt x="679" y="614"/>
                  </a:cubicBezTo>
                  <a:cubicBezTo>
                    <a:pt x="729" y="582"/>
                    <a:pt x="789" y="567"/>
                    <a:pt x="858" y="567"/>
                  </a:cubicBezTo>
                  <a:cubicBezTo>
                    <a:pt x="1225" y="567"/>
                    <a:pt x="1846" y="1015"/>
                    <a:pt x="2582" y="1822"/>
                  </a:cubicBezTo>
                  <a:lnTo>
                    <a:pt x="2618" y="1862"/>
                  </a:lnTo>
                  <a:lnTo>
                    <a:pt x="2833" y="1582"/>
                  </a:lnTo>
                  <a:lnTo>
                    <a:pt x="2812" y="1553"/>
                  </a:lnTo>
                  <a:cubicBezTo>
                    <a:pt x="1955" y="535"/>
                    <a:pt x="1229" y="1"/>
                    <a:pt x="72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19"/>
            <p:cNvSpPr/>
            <p:nvPr/>
          </p:nvSpPr>
          <p:spPr>
            <a:xfrm>
              <a:off x="1611627" y="5409793"/>
              <a:ext cx="40352" cy="78834"/>
            </a:xfrm>
            <a:custGeom>
              <a:rect b="b" l="l" r="r" t="t"/>
              <a:pathLst>
                <a:path extrusionOk="0" h="1518" w="777">
                  <a:moveTo>
                    <a:pt x="337" y="0"/>
                  </a:moveTo>
                  <a:cubicBezTo>
                    <a:pt x="234" y="55"/>
                    <a:pt x="124" y="80"/>
                    <a:pt x="14" y="80"/>
                  </a:cubicBezTo>
                  <a:cubicBezTo>
                    <a:pt x="10" y="80"/>
                    <a:pt x="5" y="80"/>
                    <a:pt x="1" y="80"/>
                  </a:cubicBezTo>
                  <a:lnTo>
                    <a:pt x="1" y="80"/>
                  </a:lnTo>
                  <a:cubicBezTo>
                    <a:pt x="190" y="607"/>
                    <a:pt x="405" y="1098"/>
                    <a:pt x="564" y="1438"/>
                  </a:cubicBezTo>
                  <a:lnTo>
                    <a:pt x="601" y="1517"/>
                  </a:lnTo>
                  <a:lnTo>
                    <a:pt x="643" y="1441"/>
                  </a:lnTo>
                  <a:lnTo>
                    <a:pt x="776" y="1170"/>
                  </a:lnTo>
                  <a:cubicBezTo>
                    <a:pt x="591" y="722"/>
                    <a:pt x="448" y="336"/>
                    <a:pt x="337"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19"/>
            <p:cNvSpPr/>
            <p:nvPr/>
          </p:nvSpPr>
          <p:spPr>
            <a:xfrm>
              <a:off x="1464554" y="5447756"/>
              <a:ext cx="205341" cy="148475"/>
            </a:xfrm>
            <a:custGeom>
              <a:rect b="b" l="l" r="r" t="t"/>
              <a:pathLst>
                <a:path extrusionOk="0" h="2859" w="3954">
                  <a:moveTo>
                    <a:pt x="2508" y="0"/>
                  </a:moveTo>
                  <a:lnTo>
                    <a:pt x="2472" y="7"/>
                  </a:lnTo>
                  <a:cubicBezTo>
                    <a:pt x="878" y="293"/>
                    <a:pt x="0" y="766"/>
                    <a:pt x="0" y="1340"/>
                  </a:cubicBezTo>
                  <a:cubicBezTo>
                    <a:pt x="0" y="2399"/>
                    <a:pt x="2704" y="2749"/>
                    <a:pt x="3867" y="2850"/>
                  </a:cubicBezTo>
                  <a:lnTo>
                    <a:pt x="3953" y="2859"/>
                  </a:lnTo>
                  <a:lnTo>
                    <a:pt x="3909" y="2784"/>
                  </a:lnTo>
                  <a:lnTo>
                    <a:pt x="3738" y="2534"/>
                  </a:lnTo>
                  <a:cubicBezTo>
                    <a:pt x="927" y="2160"/>
                    <a:pt x="602" y="1605"/>
                    <a:pt x="594" y="1384"/>
                  </a:cubicBezTo>
                  <a:cubicBezTo>
                    <a:pt x="578" y="1010"/>
                    <a:pt x="1325" y="620"/>
                    <a:pt x="2590" y="342"/>
                  </a:cubicBezTo>
                  <a:lnTo>
                    <a:pt x="2642" y="331"/>
                  </a:lnTo>
                  <a:lnTo>
                    <a:pt x="250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19"/>
            <p:cNvSpPr/>
            <p:nvPr/>
          </p:nvSpPr>
          <p:spPr>
            <a:xfrm>
              <a:off x="1579740" y="5617627"/>
              <a:ext cx="98100" cy="151799"/>
            </a:xfrm>
            <a:custGeom>
              <a:rect b="b" l="l" r="r" t="t"/>
              <a:pathLst>
                <a:path extrusionOk="0" h="2923" w="1889">
                  <a:moveTo>
                    <a:pt x="592" y="0"/>
                  </a:moveTo>
                  <a:lnTo>
                    <a:pt x="581" y="34"/>
                  </a:lnTo>
                  <a:cubicBezTo>
                    <a:pt x="30" y="1557"/>
                    <a:pt x="1" y="2555"/>
                    <a:pt x="498" y="2841"/>
                  </a:cubicBezTo>
                  <a:cubicBezTo>
                    <a:pt x="596" y="2897"/>
                    <a:pt x="702" y="2923"/>
                    <a:pt x="814" y="2923"/>
                  </a:cubicBezTo>
                  <a:cubicBezTo>
                    <a:pt x="1136" y="2923"/>
                    <a:pt x="1511" y="2709"/>
                    <a:pt x="1888" y="2393"/>
                  </a:cubicBezTo>
                  <a:cubicBezTo>
                    <a:pt x="1881" y="2389"/>
                    <a:pt x="1873" y="2387"/>
                    <a:pt x="1867" y="2384"/>
                  </a:cubicBezTo>
                  <a:cubicBezTo>
                    <a:pt x="1751" y="2317"/>
                    <a:pt x="1664" y="2220"/>
                    <a:pt x="1604" y="2112"/>
                  </a:cubicBezTo>
                  <a:cubicBezTo>
                    <a:pt x="1309" y="2321"/>
                    <a:pt x="1110" y="2380"/>
                    <a:pt x="980" y="2380"/>
                  </a:cubicBezTo>
                  <a:cubicBezTo>
                    <a:pt x="916" y="2380"/>
                    <a:pt x="868" y="2365"/>
                    <a:pt x="834" y="2348"/>
                  </a:cubicBezTo>
                  <a:cubicBezTo>
                    <a:pt x="500" y="2173"/>
                    <a:pt x="536" y="1332"/>
                    <a:pt x="928" y="97"/>
                  </a:cubicBezTo>
                  <a:lnTo>
                    <a:pt x="944" y="45"/>
                  </a:lnTo>
                  <a:lnTo>
                    <a:pt x="592"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19"/>
            <p:cNvSpPr/>
            <p:nvPr/>
          </p:nvSpPr>
          <p:spPr>
            <a:xfrm>
              <a:off x="1715232" y="5626715"/>
              <a:ext cx="61384" cy="64396"/>
            </a:xfrm>
            <a:custGeom>
              <a:rect b="b" l="l" r="r" t="t"/>
              <a:pathLst>
                <a:path extrusionOk="0" h="1240" w="1182">
                  <a:moveTo>
                    <a:pt x="1182" y="1"/>
                  </a:moveTo>
                  <a:lnTo>
                    <a:pt x="1094" y="2"/>
                  </a:lnTo>
                  <a:lnTo>
                    <a:pt x="793" y="23"/>
                  </a:lnTo>
                  <a:cubicBezTo>
                    <a:pt x="498" y="407"/>
                    <a:pt x="235" y="725"/>
                    <a:pt x="0" y="988"/>
                  </a:cubicBezTo>
                  <a:cubicBezTo>
                    <a:pt x="102" y="1054"/>
                    <a:pt x="182" y="1141"/>
                    <a:pt x="236" y="1239"/>
                  </a:cubicBezTo>
                  <a:cubicBezTo>
                    <a:pt x="599" y="811"/>
                    <a:pt x="915" y="378"/>
                    <a:pt x="1130" y="71"/>
                  </a:cubicBezTo>
                  <a:lnTo>
                    <a:pt x="1182"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19"/>
            <p:cNvSpPr/>
            <p:nvPr/>
          </p:nvSpPr>
          <p:spPr>
            <a:xfrm>
              <a:off x="1765347" y="5549595"/>
              <a:ext cx="172987" cy="221232"/>
            </a:xfrm>
            <a:custGeom>
              <a:rect b="b" l="l" r="r" t="t"/>
              <a:pathLst>
                <a:path extrusionOk="0" h="4260" w="3331">
                  <a:moveTo>
                    <a:pt x="1752" y="1"/>
                  </a:moveTo>
                  <a:lnTo>
                    <a:pt x="1709" y="76"/>
                  </a:lnTo>
                  <a:lnTo>
                    <a:pt x="1577" y="348"/>
                  </a:lnTo>
                  <a:cubicBezTo>
                    <a:pt x="2660" y="2969"/>
                    <a:pt x="2341" y="3528"/>
                    <a:pt x="2154" y="3647"/>
                  </a:cubicBezTo>
                  <a:cubicBezTo>
                    <a:pt x="2105" y="3678"/>
                    <a:pt x="2045" y="3694"/>
                    <a:pt x="1977" y="3694"/>
                  </a:cubicBezTo>
                  <a:cubicBezTo>
                    <a:pt x="1610" y="3694"/>
                    <a:pt x="990" y="3247"/>
                    <a:pt x="252" y="2439"/>
                  </a:cubicBezTo>
                  <a:lnTo>
                    <a:pt x="217" y="2398"/>
                  </a:lnTo>
                  <a:lnTo>
                    <a:pt x="1" y="2679"/>
                  </a:lnTo>
                  <a:lnTo>
                    <a:pt x="23" y="2707"/>
                  </a:lnTo>
                  <a:cubicBezTo>
                    <a:pt x="881" y="3724"/>
                    <a:pt x="1606" y="4260"/>
                    <a:pt x="2114" y="4260"/>
                  </a:cubicBezTo>
                  <a:cubicBezTo>
                    <a:pt x="2225" y="4260"/>
                    <a:pt x="2325" y="4234"/>
                    <a:pt x="2414" y="4183"/>
                  </a:cubicBezTo>
                  <a:cubicBezTo>
                    <a:pt x="3331" y="3654"/>
                    <a:pt x="2282" y="1136"/>
                    <a:pt x="1787" y="80"/>
                  </a:cubicBezTo>
                  <a:lnTo>
                    <a:pt x="1752"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5" name="Google Shape;435;p19"/>
          <p:cNvGrpSpPr/>
          <p:nvPr/>
        </p:nvGrpSpPr>
        <p:grpSpPr>
          <a:xfrm rot="10800000">
            <a:off x="-818012" y="2920791"/>
            <a:ext cx="1368599" cy="1491517"/>
            <a:chOff x="2777212" y="-1275070"/>
            <a:chExt cx="530465" cy="578108"/>
          </a:xfrm>
        </p:grpSpPr>
        <p:sp>
          <p:nvSpPr>
            <p:cNvPr id="436" name="Google Shape;436;p19"/>
            <p:cNvSpPr/>
            <p:nvPr/>
          </p:nvSpPr>
          <p:spPr>
            <a:xfrm>
              <a:off x="2785565" y="-1275070"/>
              <a:ext cx="514344" cy="578108"/>
            </a:xfrm>
            <a:custGeom>
              <a:rect b="b" l="l" r="r" t="t"/>
              <a:pathLst>
                <a:path extrusionOk="0" h="4914" w="4372">
                  <a:moveTo>
                    <a:pt x="1108" y="0"/>
                  </a:moveTo>
                  <a:cubicBezTo>
                    <a:pt x="977" y="0"/>
                    <a:pt x="870" y="106"/>
                    <a:pt x="870" y="237"/>
                  </a:cubicBezTo>
                  <a:lnTo>
                    <a:pt x="870" y="1958"/>
                  </a:lnTo>
                  <a:cubicBezTo>
                    <a:pt x="870" y="2045"/>
                    <a:pt x="800" y="2117"/>
                    <a:pt x="713" y="2117"/>
                  </a:cubicBezTo>
                  <a:lnTo>
                    <a:pt x="238" y="2117"/>
                  </a:lnTo>
                  <a:cubicBezTo>
                    <a:pt x="152" y="2117"/>
                    <a:pt x="81" y="2045"/>
                    <a:pt x="81" y="1958"/>
                  </a:cubicBezTo>
                  <a:lnTo>
                    <a:pt x="81" y="659"/>
                  </a:lnTo>
                  <a:cubicBezTo>
                    <a:pt x="81" y="637"/>
                    <a:pt x="63" y="620"/>
                    <a:pt x="40" y="620"/>
                  </a:cubicBezTo>
                  <a:cubicBezTo>
                    <a:pt x="18" y="620"/>
                    <a:pt x="1" y="638"/>
                    <a:pt x="1" y="659"/>
                  </a:cubicBezTo>
                  <a:lnTo>
                    <a:pt x="1" y="1958"/>
                  </a:lnTo>
                  <a:cubicBezTo>
                    <a:pt x="1" y="2088"/>
                    <a:pt x="106" y="2195"/>
                    <a:pt x="237" y="2195"/>
                  </a:cubicBezTo>
                  <a:lnTo>
                    <a:pt x="712" y="2195"/>
                  </a:lnTo>
                  <a:cubicBezTo>
                    <a:pt x="841" y="2195"/>
                    <a:pt x="948" y="2090"/>
                    <a:pt x="948" y="1958"/>
                  </a:cubicBezTo>
                  <a:lnTo>
                    <a:pt x="948" y="237"/>
                  </a:lnTo>
                  <a:cubicBezTo>
                    <a:pt x="948" y="150"/>
                    <a:pt x="1019" y="80"/>
                    <a:pt x="1105" y="80"/>
                  </a:cubicBezTo>
                  <a:lnTo>
                    <a:pt x="2305" y="80"/>
                  </a:lnTo>
                  <a:cubicBezTo>
                    <a:pt x="2392" y="80"/>
                    <a:pt x="2462" y="150"/>
                    <a:pt x="2462" y="237"/>
                  </a:cubicBezTo>
                  <a:lnTo>
                    <a:pt x="2462" y="4678"/>
                  </a:lnTo>
                  <a:cubicBezTo>
                    <a:pt x="2462" y="4807"/>
                    <a:pt x="2568" y="4914"/>
                    <a:pt x="2699" y="4914"/>
                  </a:cubicBezTo>
                  <a:lnTo>
                    <a:pt x="3477" y="4914"/>
                  </a:lnTo>
                  <a:cubicBezTo>
                    <a:pt x="3608" y="4914"/>
                    <a:pt x="3714" y="4807"/>
                    <a:pt x="3715" y="4679"/>
                  </a:cubicBezTo>
                  <a:lnTo>
                    <a:pt x="3715" y="2112"/>
                  </a:lnTo>
                  <a:cubicBezTo>
                    <a:pt x="3715" y="2026"/>
                    <a:pt x="3786" y="1954"/>
                    <a:pt x="3873" y="1954"/>
                  </a:cubicBezTo>
                  <a:lnTo>
                    <a:pt x="4332" y="1954"/>
                  </a:lnTo>
                  <a:cubicBezTo>
                    <a:pt x="4354" y="1954"/>
                    <a:pt x="4371" y="1936"/>
                    <a:pt x="4371" y="1914"/>
                  </a:cubicBezTo>
                  <a:cubicBezTo>
                    <a:pt x="4371" y="1892"/>
                    <a:pt x="4353" y="1874"/>
                    <a:pt x="4332" y="1874"/>
                  </a:cubicBezTo>
                  <a:lnTo>
                    <a:pt x="3873" y="1874"/>
                  </a:lnTo>
                  <a:cubicBezTo>
                    <a:pt x="3743" y="1874"/>
                    <a:pt x="3637" y="1980"/>
                    <a:pt x="3637" y="2111"/>
                  </a:cubicBezTo>
                  <a:lnTo>
                    <a:pt x="3637" y="4678"/>
                  </a:lnTo>
                  <a:cubicBezTo>
                    <a:pt x="3637" y="4764"/>
                    <a:pt x="3565" y="4835"/>
                    <a:pt x="3478" y="4835"/>
                  </a:cubicBezTo>
                  <a:lnTo>
                    <a:pt x="2701" y="4835"/>
                  </a:lnTo>
                  <a:cubicBezTo>
                    <a:pt x="2613" y="4835"/>
                    <a:pt x="2543" y="4764"/>
                    <a:pt x="2543" y="4678"/>
                  </a:cubicBezTo>
                  <a:lnTo>
                    <a:pt x="2543" y="237"/>
                  </a:lnTo>
                  <a:cubicBezTo>
                    <a:pt x="2543" y="107"/>
                    <a:pt x="2437" y="0"/>
                    <a:pt x="230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19"/>
            <p:cNvSpPr/>
            <p:nvPr/>
          </p:nvSpPr>
          <p:spPr>
            <a:xfrm>
              <a:off x="3282148" y="-1062837"/>
              <a:ext cx="25529" cy="25647"/>
            </a:xfrm>
            <a:custGeom>
              <a:rect b="b" l="l" r="r" t="t"/>
              <a:pathLst>
                <a:path extrusionOk="0" h="218" w="217">
                  <a:moveTo>
                    <a:pt x="108" y="0"/>
                  </a:moveTo>
                  <a:cubicBezTo>
                    <a:pt x="49" y="0"/>
                    <a:pt x="0" y="50"/>
                    <a:pt x="0" y="109"/>
                  </a:cubicBezTo>
                  <a:cubicBezTo>
                    <a:pt x="0" y="168"/>
                    <a:pt x="49" y="217"/>
                    <a:pt x="108" y="217"/>
                  </a:cubicBezTo>
                  <a:cubicBezTo>
                    <a:pt x="168" y="217"/>
                    <a:pt x="216" y="168"/>
                    <a:pt x="216" y="109"/>
                  </a:cubicBezTo>
                  <a:cubicBezTo>
                    <a:pt x="216" y="50"/>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19"/>
            <p:cNvSpPr/>
            <p:nvPr/>
          </p:nvSpPr>
          <p:spPr>
            <a:xfrm>
              <a:off x="2777212" y="-1210247"/>
              <a:ext cx="25647" cy="25529"/>
            </a:xfrm>
            <a:custGeom>
              <a:rect b="b" l="l" r="r" t="t"/>
              <a:pathLst>
                <a:path extrusionOk="0" h="217" w="218">
                  <a:moveTo>
                    <a:pt x="108" y="0"/>
                  </a:moveTo>
                  <a:cubicBezTo>
                    <a:pt x="49" y="0"/>
                    <a:pt x="0" y="48"/>
                    <a:pt x="0" y="108"/>
                  </a:cubicBezTo>
                  <a:cubicBezTo>
                    <a:pt x="0" y="168"/>
                    <a:pt x="49" y="216"/>
                    <a:pt x="108" y="216"/>
                  </a:cubicBezTo>
                  <a:cubicBezTo>
                    <a:pt x="168" y="216"/>
                    <a:pt x="217" y="168"/>
                    <a:pt x="217" y="108"/>
                  </a:cubicBezTo>
                  <a:cubicBezTo>
                    <a:pt x="217" y="48"/>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9" name="Google Shape;439;p19"/>
          <p:cNvGrpSpPr/>
          <p:nvPr/>
        </p:nvGrpSpPr>
        <p:grpSpPr>
          <a:xfrm flipH="1">
            <a:off x="8086630" y="254826"/>
            <a:ext cx="852323" cy="849485"/>
            <a:chOff x="-2788485" y="4171656"/>
            <a:chExt cx="619646" cy="617583"/>
          </a:xfrm>
        </p:grpSpPr>
        <p:sp>
          <p:nvSpPr>
            <p:cNvPr id="440" name="Google Shape;440;p19"/>
            <p:cNvSpPr/>
            <p:nvPr/>
          </p:nvSpPr>
          <p:spPr>
            <a:xfrm>
              <a:off x="-2788485" y="4498526"/>
              <a:ext cx="193651" cy="210304"/>
            </a:xfrm>
            <a:custGeom>
              <a:rect b="b" l="l" r="r" t="t"/>
              <a:pathLst>
                <a:path extrusionOk="0" h="1326" w="1221">
                  <a:moveTo>
                    <a:pt x="1199" y="1"/>
                  </a:moveTo>
                  <a:lnTo>
                    <a:pt x="80" y="1101"/>
                  </a:lnTo>
                  <a:cubicBezTo>
                    <a:pt x="20" y="1161"/>
                    <a:pt x="1" y="1248"/>
                    <a:pt x="22" y="1326"/>
                  </a:cubicBezTo>
                  <a:lnTo>
                    <a:pt x="1154" y="193"/>
                  </a:lnTo>
                  <a:cubicBezTo>
                    <a:pt x="1207" y="141"/>
                    <a:pt x="1221" y="66"/>
                    <a:pt x="1199" y="1"/>
                  </a:cubicBez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19"/>
            <p:cNvSpPr/>
            <p:nvPr/>
          </p:nvSpPr>
          <p:spPr>
            <a:xfrm>
              <a:off x="-2706014" y="4599553"/>
              <a:ext cx="210304" cy="189686"/>
            </a:xfrm>
            <a:custGeom>
              <a:rect b="b" l="l" r="r" t="t"/>
              <a:pathLst>
                <a:path extrusionOk="0" h="1196" w="1326">
                  <a:moveTo>
                    <a:pt x="1265" y="0"/>
                  </a:moveTo>
                  <a:cubicBezTo>
                    <a:pt x="1217" y="0"/>
                    <a:pt x="1169" y="18"/>
                    <a:pt x="1133" y="55"/>
                  </a:cubicBezTo>
                  <a:lnTo>
                    <a:pt x="0" y="1187"/>
                  </a:lnTo>
                  <a:cubicBezTo>
                    <a:pt x="21" y="1193"/>
                    <a:pt x="42" y="1195"/>
                    <a:pt x="63" y="1195"/>
                  </a:cubicBezTo>
                  <a:cubicBezTo>
                    <a:pt x="122" y="1195"/>
                    <a:pt x="181" y="1173"/>
                    <a:pt x="225" y="1129"/>
                  </a:cubicBezTo>
                  <a:lnTo>
                    <a:pt x="1325" y="10"/>
                  </a:lnTo>
                  <a:cubicBezTo>
                    <a:pt x="1306" y="3"/>
                    <a:pt x="1285" y="0"/>
                    <a:pt x="1265" y="0"/>
                  </a:cubicBez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19"/>
            <p:cNvSpPr/>
            <p:nvPr/>
          </p:nvSpPr>
          <p:spPr>
            <a:xfrm>
              <a:off x="-2241639" y="4171656"/>
              <a:ext cx="53448" cy="44091"/>
            </a:xfrm>
            <a:custGeom>
              <a:rect b="b" l="l" r="r" t="t"/>
              <a:pathLst>
                <a:path extrusionOk="0" h="278" w="337">
                  <a:moveTo>
                    <a:pt x="215" y="0"/>
                  </a:moveTo>
                  <a:lnTo>
                    <a:pt x="0" y="217"/>
                  </a:lnTo>
                  <a:lnTo>
                    <a:pt x="60" y="277"/>
                  </a:lnTo>
                  <a:lnTo>
                    <a:pt x="33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19"/>
            <p:cNvSpPr/>
            <p:nvPr/>
          </p:nvSpPr>
          <p:spPr>
            <a:xfrm>
              <a:off x="-2212140" y="4192273"/>
              <a:ext cx="43298" cy="52972"/>
            </a:xfrm>
            <a:custGeom>
              <a:rect b="b" l="l" r="r" t="t"/>
              <a:pathLst>
                <a:path extrusionOk="0" h="334" w="273">
                  <a:moveTo>
                    <a:pt x="273" y="1"/>
                  </a:moveTo>
                  <a:lnTo>
                    <a:pt x="0" y="273"/>
                  </a:lnTo>
                  <a:lnTo>
                    <a:pt x="60" y="333"/>
                  </a:lnTo>
                  <a:lnTo>
                    <a:pt x="273" y="121"/>
                  </a:lnTo>
                  <a:lnTo>
                    <a:pt x="273"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19"/>
            <p:cNvSpPr/>
            <p:nvPr/>
          </p:nvSpPr>
          <p:spPr>
            <a:xfrm>
              <a:off x="-2436873" y="4171656"/>
              <a:ext cx="265179" cy="248843"/>
            </a:xfrm>
            <a:custGeom>
              <a:rect b="b" l="l" r="r" t="t"/>
              <a:pathLst>
                <a:path extrusionOk="0" h="1569" w="1672">
                  <a:moveTo>
                    <a:pt x="1568" y="0"/>
                  </a:moveTo>
                  <a:lnTo>
                    <a:pt x="1291" y="277"/>
                  </a:lnTo>
                  <a:lnTo>
                    <a:pt x="1231" y="217"/>
                  </a:lnTo>
                  <a:lnTo>
                    <a:pt x="0" y="1447"/>
                  </a:lnTo>
                  <a:lnTo>
                    <a:pt x="121" y="1569"/>
                  </a:lnTo>
                  <a:lnTo>
                    <a:pt x="1672" y="18"/>
                  </a:lnTo>
                  <a:lnTo>
                    <a:pt x="165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19"/>
            <p:cNvSpPr/>
            <p:nvPr/>
          </p:nvSpPr>
          <p:spPr>
            <a:xfrm>
              <a:off x="-2417683" y="4174510"/>
              <a:ext cx="248843" cy="265814"/>
            </a:xfrm>
            <a:custGeom>
              <a:rect b="b" l="l" r="r" t="t"/>
              <a:pathLst>
                <a:path extrusionOk="0" h="1676" w="1569">
                  <a:moveTo>
                    <a:pt x="1551" y="0"/>
                  </a:moveTo>
                  <a:lnTo>
                    <a:pt x="0" y="1551"/>
                  </a:lnTo>
                  <a:lnTo>
                    <a:pt x="126" y="1676"/>
                  </a:lnTo>
                  <a:lnTo>
                    <a:pt x="1356" y="445"/>
                  </a:lnTo>
                  <a:lnTo>
                    <a:pt x="1296" y="385"/>
                  </a:lnTo>
                  <a:lnTo>
                    <a:pt x="1569" y="113"/>
                  </a:lnTo>
                  <a:lnTo>
                    <a:pt x="1569" y="17"/>
                  </a:lnTo>
                  <a:lnTo>
                    <a:pt x="155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19"/>
            <p:cNvSpPr/>
            <p:nvPr/>
          </p:nvSpPr>
          <p:spPr>
            <a:xfrm>
              <a:off x="-2785155" y="4380212"/>
              <a:ext cx="335915" cy="350189"/>
            </a:xfrm>
            <a:custGeom>
              <a:rect b="b" l="l" r="r" t="t"/>
              <a:pathLst>
                <a:path extrusionOk="0" h="2208" w="2118">
                  <a:moveTo>
                    <a:pt x="1908" y="0"/>
                  </a:moveTo>
                  <a:lnTo>
                    <a:pt x="1798" y="132"/>
                  </a:lnTo>
                  <a:cubicBezTo>
                    <a:pt x="1769" y="169"/>
                    <a:pt x="1763" y="219"/>
                    <a:pt x="1775" y="266"/>
                  </a:cubicBezTo>
                  <a:cubicBezTo>
                    <a:pt x="1790" y="319"/>
                    <a:pt x="1771" y="379"/>
                    <a:pt x="1721" y="415"/>
                  </a:cubicBezTo>
                  <a:cubicBezTo>
                    <a:pt x="1698" y="432"/>
                    <a:pt x="1672" y="440"/>
                    <a:pt x="1645" y="440"/>
                  </a:cubicBezTo>
                  <a:cubicBezTo>
                    <a:pt x="1638" y="440"/>
                    <a:pt x="1630" y="439"/>
                    <a:pt x="1622" y="438"/>
                  </a:cubicBezTo>
                  <a:cubicBezTo>
                    <a:pt x="1611" y="436"/>
                    <a:pt x="1601" y="435"/>
                    <a:pt x="1590" y="435"/>
                  </a:cubicBezTo>
                  <a:cubicBezTo>
                    <a:pt x="1529" y="435"/>
                    <a:pt x="1469" y="461"/>
                    <a:pt x="1424" y="504"/>
                  </a:cubicBezTo>
                  <a:lnTo>
                    <a:pt x="1178" y="747"/>
                  </a:lnTo>
                  <a:cubicBezTo>
                    <a:pt x="1200" y="812"/>
                    <a:pt x="1186" y="887"/>
                    <a:pt x="1133" y="939"/>
                  </a:cubicBezTo>
                  <a:lnTo>
                    <a:pt x="1" y="2071"/>
                  </a:lnTo>
                  <a:cubicBezTo>
                    <a:pt x="12" y="2107"/>
                    <a:pt x="29" y="2142"/>
                    <a:pt x="59" y="2170"/>
                  </a:cubicBezTo>
                  <a:lnTo>
                    <a:pt x="96" y="2208"/>
                  </a:lnTo>
                  <a:lnTo>
                    <a:pt x="1250" y="1054"/>
                  </a:lnTo>
                  <a:cubicBezTo>
                    <a:pt x="1286" y="1017"/>
                    <a:pt x="1335" y="999"/>
                    <a:pt x="1383" y="999"/>
                  </a:cubicBezTo>
                  <a:cubicBezTo>
                    <a:pt x="1432" y="999"/>
                    <a:pt x="1480" y="1017"/>
                    <a:pt x="1517" y="1054"/>
                  </a:cubicBezTo>
                  <a:lnTo>
                    <a:pt x="1920" y="651"/>
                  </a:lnTo>
                  <a:cubicBezTo>
                    <a:pt x="1855" y="582"/>
                    <a:pt x="1855" y="474"/>
                    <a:pt x="1921" y="406"/>
                  </a:cubicBezTo>
                  <a:lnTo>
                    <a:pt x="2117" y="210"/>
                  </a:lnTo>
                  <a:lnTo>
                    <a:pt x="190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19"/>
            <p:cNvSpPr/>
            <p:nvPr/>
          </p:nvSpPr>
          <p:spPr>
            <a:xfrm>
              <a:off x="-2727584" y="4452850"/>
              <a:ext cx="350189" cy="335122"/>
            </a:xfrm>
            <a:custGeom>
              <a:rect b="b" l="l" r="r" t="t"/>
              <a:pathLst>
                <a:path extrusionOk="0" h="2113" w="2208">
                  <a:moveTo>
                    <a:pt x="2001" y="0"/>
                  </a:moveTo>
                  <a:lnTo>
                    <a:pt x="1807" y="195"/>
                  </a:lnTo>
                  <a:cubicBezTo>
                    <a:pt x="1772" y="229"/>
                    <a:pt x="1727" y="246"/>
                    <a:pt x="1682" y="246"/>
                  </a:cubicBezTo>
                  <a:cubicBezTo>
                    <a:pt x="1638" y="246"/>
                    <a:pt x="1593" y="229"/>
                    <a:pt x="1558" y="195"/>
                  </a:cubicBezTo>
                  <a:cubicBezTo>
                    <a:pt x="1557" y="194"/>
                    <a:pt x="1557" y="194"/>
                    <a:pt x="1557" y="193"/>
                  </a:cubicBezTo>
                  <a:lnTo>
                    <a:pt x="1154" y="596"/>
                  </a:lnTo>
                  <a:cubicBezTo>
                    <a:pt x="1227" y="670"/>
                    <a:pt x="1227" y="790"/>
                    <a:pt x="1154" y="863"/>
                  </a:cubicBezTo>
                  <a:lnTo>
                    <a:pt x="0" y="2017"/>
                  </a:lnTo>
                  <a:lnTo>
                    <a:pt x="38" y="2054"/>
                  </a:lnTo>
                  <a:cubicBezTo>
                    <a:pt x="66" y="2082"/>
                    <a:pt x="101" y="2101"/>
                    <a:pt x="136" y="2112"/>
                  </a:cubicBezTo>
                  <a:lnTo>
                    <a:pt x="1269" y="980"/>
                  </a:lnTo>
                  <a:cubicBezTo>
                    <a:pt x="1305" y="943"/>
                    <a:pt x="1353" y="925"/>
                    <a:pt x="1401" y="925"/>
                  </a:cubicBezTo>
                  <a:cubicBezTo>
                    <a:pt x="1421" y="925"/>
                    <a:pt x="1442" y="928"/>
                    <a:pt x="1461" y="935"/>
                  </a:cubicBezTo>
                  <a:lnTo>
                    <a:pt x="1703" y="689"/>
                  </a:lnTo>
                  <a:cubicBezTo>
                    <a:pt x="1755" y="636"/>
                    <a:pt x="1781" y="563"/>
                    <a:pt x="1770" y="491"/>
                  </a:cubicBezTo>
                  <a:cubicBezTo>
                    <a:pt x="1765" y="457"/>
                    <a:pt x="1771" y="421"/>
                    <a:pt x="1793" y="391"/>
                  </a:cubicBezTo>
                  <a:cubicBezTo>
                    <a:pt x="1821" y="353"/>
                    <a:pt x="1863" y="333"/>
                    <a:pt x="1905" y="333"/>
                  </a:cubicBezTo>
                  <a:cubicBezTo>
                    <a:pt x="1918" y="333"/>
                    <a:pt x="1930" y="335"/>
                    <a:pt x="1942" y="338"/>
                  </a:cubicBezTo>
                  <a:cubicBezTo>
                    <a:pt x="1958" y="342"/>
                    <a:pt x="1974" y="344"/>
                    <a:pt x="1990" y="344"/>
                  </a:cubicBezTo>
                  <a:cubicBezTo>
                    <a:pt x="2021" y="344"/>
                    <a:pt x="2051" y="336"/>
                    <a:pt x="2076" y="314"/>
                  </a:cubicBezTo>
                  <a:lnTo>
                    <a:pt x="2208" y="205"/>
                  </a:lnTo>
                  <a:lnTo>
                    <a:pt x="200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19"/>
            <p:cNvSpPr/>
            <p:nvPr/>
          </p:nvSpPr>
          <p:spPr>
            <a:xfrm>
              <a:off x="-2490955" y="4413518"/>
              <a:ext cx="60902" cy="69943"/>
            </a:xfrm>
            <a:custGeom>
              <a:rect b="b" l="l" r="r" t="t"/>
              <a:pathLst>
                <a:path extrusionOk="0" h="441" w="384">
                  <a:moveTo>
                    <a:pt x="262" y="0"/>
                  </a:moveTo>
                  <a:lnTo>
                    <a:pt x="66" y="196"/>
                  </a:lnTo>
                  <a:cubicBezTo>
                    <a:pt x="0" y="263"/>
                    <a:pt x="0" y="372"/>
                    <a:pt x="65" y="441"/>
                  </a:cubicBezTo>
                  <a:lnTo>
                    <a:pt x="384" y="122"/>
                  </a:lnTo>
                  <a:lnTo>
                    <a:pt x="262"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19"/>
            <p:cNvSpPr/>
            <p:nvPr/>
          </p:nvSpPr>
          <p:spPr>
            <a:xfrm>
              <a:off x="-2480488" y="4432549"/>
              <a:ext cx="70577" cy="59158"/>
            </a:xfrm>
            <a:custGeom>
              <a:rect b="b" l="l" r="r" t="t"/>
              <a:pathLst>
                <a:path extrusionOk="0" h="373" w="445">
                  <a:moveTo>
                    <a:pt x="319" y="1"/>
                  </a:moveTo>
                  <a:lnTo>
                    <a:pt x="0" y="320"/>
                  </a:lnTo>
                  <a:cubicBezTo>
                    <a:pt x="0" y="321"/>
                    <a:pt x="0" y="322"/>
                    <a:pt x="3" y="322"/>
                  </a:cubicBezTo>
                  <a:cubicBezTo>
                    <a:pt x="36" y="356"/>
                    <a:pt x="81" y="373"/>
                    <a:pt x="126" y="373"/>
                  </a:cubicBezTo>
                  <a:cubicBezTo>
                    <a:pt x="170" y="373"/>
                    <a:pt x="215" y="356"/>
                    <a:pt x="250" y="322"/>
                  </a:cubicBezTo>
                  <a:lnTo>
                    <a:pt x="444" y="127"/>
                  </a:lnTo>
                  <a:lnTo>
                    <a:pt x="31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19"/>
            <p:cNvSpPr/>
            <p:nvPr/>
          </p:nvSpPr>
          <p:spPr>
            <a:xfrm>
              <a:off x="-2769929" y="4538651"/>
              <a:ext cx="225529" cy="213000"/>
            </a:xfrm>
            <a:custGeom>
              <a:rect b="b" l="l" r="r" t="t"/>
              <a:pathLst>
                <a:path extrusionOk="0" h="1343" w="1422">
                  <a:moveTo>
                    <a:pt x="1287" y="0"/>
                  </a:moveTo>
                  <a:cubicBezTo>
                    <a:pt x="1239" y="0"/>
                    <a:pt x="1190" y="18"/>
                    <a:pt x="1154" y="55"/>
                  </a:cubicBezTo>
                  <a:lnTo>
                    <a:pt x="0" y="1209"/>
                  </a:lnTo>
                  <a:lnTo>
                    <a:pt x="134" y="1342"/>
                  </a:lnTo>
                  <a:lnTo>
                    <a:pt x="1421" y="55"/>
                  </a:lnTo>
                  <a:cubicBezTo>
                    <a:pt x="1384" y="18"/>
                    <a:pt x="1336" y="0"/>
                    <a:pt x="1287"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19"/>
            <p:cNvSpPr/>
            <p:nvPr/>
          </p:nvSpPr>
          <p:spPr>
            <a:xfrm>
              <a:off x="-2748836" y="4547216"/>
              <a:ext cx="215855" cy="225529"/>
            </a:xfrm>
            <a:custGeom>
              <a:rect b="b" l="l" r="r" t="t"/>
              <a:pathLst>
                <a:path extrusionOk="0" h="1422" w="1361">
                  <a:moveTo>
                    <a:pt x="1288" y="1"/>
                  </a:moveTo>
                  <a:lnTo>
                    <a:pt x="1" y="1288"/>
                  </a:lnTo>
                  <a:lnTo>
                    <a:pt x="134" y="1422"/>
                  </a:lnTo>
                  <a:lnTo>
                    <a:pt x="1288" y="268"/>
                  </a:lnTo>
                  <a:cubicBezTo>
                    <a:pt x="1361" y="195"/>
                    <a:pt x="1361" y="75"/>
                    <a:pt x="1288"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19"/>
            <p:cNvSpPr/>
            <p:nvPr/>
          </p:nvSpPr>
          <p:spPr>
            <a:xfrm>
              <a:off x="-2483025" y="4373710"/>
              <a:ext cx="65185" cy="58999"/>
            </a:xfrm>
            <a:custGeom>
              <a:rect b="b" l="l" r="r" t="t"/>
              <a:pathLst>
                <a:path extrusionOk="0" h="372" w="411">
                  <a:moveTo>
                    <a:pt x="79" y="0"/>
                  </a:moveTo>
                  <a:cubicBezTo>
                    <a:pt x="55" y="0"/>
                    <a:pt x="31" y="9"/>
                    <a:pt x="13" y="28"/>
                  </a:cubicBezTo>
                  <a:lnTo>
                    <a:pt x="0" y="40"/>
                  </a:lnTo>
                  <a:lnTo>
                    <a:pt x="211" y="250"/>
                  </a:lnTo>
                  <a:lnTo>
                    <a:pt x="332" y="372"/>
                  </a:lnTo>
                  <a:lnTo>
                    <a:pt x="411" y="293"/>
                  </a:lnTo>
                  <a:lnTo>
                    <a:pt x="291" y="173"/>
                  </a:lnTo>
                  <a:lnTo>
                    <a:pt x="145" y="28"/>
                  </a:lnTo>
                  <a:cubicBezTo>
                    <a:pt x="127" y="9"/>
                    <a:pt x="103" y="0"/>
                    <a:pt x="79"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19"/>
            <p:cNvSpPr/>
            <p:nvPr/>
          </p:nvSpPr>
          <p:spPr>
            <a:xfrm>
              <a:off x="-2430054" y="4420337"/>
              <a:ext cx="60585" cy="65185"/>
            </a:xfrm>
            <a:custGeom>
              <a:rect b="b" l="l" r="r" t="t"/>
              <a:pathLst>
                <a:path extrusionOk="0" h="411" w="382">
                  <a:moveTo>
                    <a:pt x="78" y="1"/>
                  </a:moveTo>
                  <a:lnTo>
                    <a:pt x="0" y="79"/>
                  </a:lnTo>
                  <a:lnTo>
                    <a:pt x="125" y="205"/>
                  </a:lnTo>
                  <a:lnTo>
                    <a:pt x="332" y="410"/>
                  </a:lnTo>
                  <a:lnTo>
                    <a:pt x="344" y="399"/>
                  </a:lnTo>
                  <a:cubicBezTo>
                    <a:pt x="382" y="362"/>
                    <a:pt x="382" y="303"/>
                    <a:pt x="345" y="268"/>
                  </a:cubicBezTo>
                  <a:lnTo>
                    <a:pt x="204" y="126"/>
                  </a:lnTo>
                  <a:lnTo>
                    <a:pt x="78"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4">
  <p:cSld name="TITLE_ONLY_4">
    <p:spTree>
      <p:nvGrpSpPr>
        <p:cNvPr id="454" name="Shape 454"/>
        <p:cNvGrpSpPr/>
        <p:nvPr/>
      </p:nvGrpSpPr>
      <p:grpSpPr>
        <a:xfrm>
          <a:off x="0" y="0"/>
          <a:ext cx="0" cy="0"/>
          <a:chOff x="0" y="0"/>
          <a:chExt cx="0" cy="0"/>
        </a:xfrm>
      </p:grpSpPr>
      <p:sp>
        <p:nvSpPr>
          <p:cNvPr id="455" name="Google Shape;455;p20"/>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456" name="Google Shape;456;p20"/>
          <p:cNvGrpSpPr/>
          <p:nvPr/>
        </p:nvGrpSpPr>
        <p:grpSpPr>
          <a:xfrm rot="-5400000">
            <a:off x="6310736" y="931646"/>
            <a:ext cx="5056456" cy="479743"/>
            <a:chOff x="3422146" y="-1220130"/>
            <a:chExt cx="1225273" cy="116234"/>
          </a:xfrm>
        </p:grpSpPr>
        <p:sp>
          <p:nvSpPr>
            <p:cNvPr id="457" name="Google Shape;457;p20"/>
            <p:cNvSpPr/>
            <p:nvPr/>
          </p:nvSpPr>
          <p:spPr>
            <a:xfrm>
              <a:off x="3534145" y="-1167542"/>
              <a:ext cx="1081981" cy="63646"/>
            </a:xfrm>
            <a:custGeom>
              <a:rect b="b" l="l" r="r" t="t"/>
              <a:pathLst>
                <a:path extrusionOk="0" h="541" w="9197">
                  <a:moveTo>
                    <a:pt x="20" y="1"/>
                  </a:moveTo>
                  <a:cubicBezTo>
                    <a:pt x="9" y="1"/>
                    <a:pt x="0" y="9"/>
                    <a:pt x="0" y="20"/>
                  </a:cubicBezTo>
                  <a:cubicBezTo>
                    <a:pt x="0" y="32"/>
                    <a:pt x="9" y="40"/>
                    <a:pt x="20" y="40"/>
                  </a:cubicBezTo>
                  <a:lnTo>
                    <a:pt x="2011" y="40"/>
                  </a:lnTo>
                  <a:lnTo>
                    <a:pt x="2627" y="536"/>
                  </a:lnTo>
                  <a:cubicBezTo>
                    <a:pt x="2629" y="540"/>
                    <a:pt x="2634" y="541"/>
                    <a:pt x="2638" y="541"/>
                  </a:cubicBezTo>
                  <a:lnTo>
                    <a:pt x="9176" y="541"/>
                  </a:lnTo>
                  <a:cubicBezTo>
                    <a:pt x="9187" y="541"/>
                    <a:pt x="9196" y="531"/>
                    <a:pt x="9196" y="520"/>
                  </a:cubicBezTo>
                  <a:cubicBezTo>
                    <a:pt x="9196" y="510"/>
                    <a:pt x="9187" y="500"/>
                    <a:pt x="9176" y="500"/>
                  </a:cubicBezTo>
                  <a:lnTo>
                    <a:pt x="2645" y="500"/>
                  </a:lnTo>
                  <a:lnTo>
                    <a:pt x="2029" y="5"/>
                  </a:lnTo>
                  <a:cubicBezTo>
                    <a:pt x="2027" y="2"/>
                    <a:pt x="2021" y="1"/>
                    <a:pt x="201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20"/>
            <p:cNvSpPr/>
            <p:nvPr/>
          </p:nvSpPr>
          <p:spPr>
            <a:xfrm>
              <a:off x="3527910" y="-1173777"/>
              <a:ext cx="17176" cy="17059"/>
            </a:xfrm>
            <a:custGeom>
              <a:rect b="b" l="l" r="r" t="t"/>
              <a:pathLst>
                <a:path extrusionOk="0" h="145" w="146">
                  <a:moveTo>
                    <a:pt x="73" y="0"/>
                  </a:moveTo>
                  <a:cubicBezTo>
                    <a:pt x="33" y="0"/>
                    <a:pt x="1" y="32"/>
                    <a:pt x="1" y="72"/>
                  </a:cubicBezTo>
                  <a:cubicBezTo>
                    <a:pt x="1" y="112"/>
                    <a:pt x="33" y="145"/>
                    <a:pt x="73" y="145"/>
                  </a:cubicBezTo>
                  <a:cubicBezTo>
                    <a:pt x="113" y="145"/>
                    <a:pt x="145" y="112"/>
                    <a:pt x="145" y="72"/>
                  </a:cubicBezTo>
                  <a:cubicBezTo>
                    <a:pt x="145" y="32"/>
                    <a:pt x="113" y="0"/>
                    <a:pt x="7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20"/>
            <p:cNvSpPr/>
            <p:nvPr/>
          </p:nvSpPr>
          <p:spPr>
            <a:xfrm>
              <a:off x="3525557" y="-1176247"/>
              <a:ext cx="21882" cy="21882"/>
            </a:xfrm>
            <a:custGeom>
              <a:rect b="b" l="l" r="r" t="t"/>
              <a:pathLst>
                <a:path extrusionOk="0" h="186" w="186">
                  <a:moveTo>
                    <a:pt x="93" y="41"/>
                  </a:moveTo>
                  <a:cubicBezTo>
                    <a:pt x="121" y="41"/>
                    <a:pt x="145" y="65"/>
                    <a:pt x="145" y="93"/>
                  </a:cubicBezTo>
                  <a:cubicBezTo>
                    <a:pt x="145" y="121"/>
                    <a:pt x="123" y="145"/>
                    <a:pt x="93" y="145"/>
                  </a:cubicBezTo>
                  <a:cubicBezTo>
                    <a:pt x="65" y="145"/>
                    <a:pt x="41" y="123"/>
                    <a:pt x="41" y="93"/>
                  </a:cubicBezTo>
                  <a:cubicBezTo>
                    <a:pt x="41" y="65"/>
                    <a:pt x="64" y="41"/>
                    <a:pt x="93" y="41"/>
                  </a:cubicBezTo>
                  <a:close/>
                  <a:moveTo>
                    <a:pt x="93" y="1"/>
                  </a:moveTo>
                  <a:cubicBezTo>
                    <a:pt x="42" y="1"/>
                    <a:pt x="1" y="43"/>
                    <a:pt x="1" y="93"/>
                  </a:cubicBezTo>
                  <a:cubicBezTo>
                    <a:pt x="1" y="144"/>
                    <a:pt x="42" y="186"/>
                    <a:pt x="93" y="186"/>
                  </a:cubicBezTo>
                  <a:cubicBezTo>
                    <a:pt x="144" y="186"/>
                    <a:pt x="186" y="144"/>
                    <a:pt x="186" y="93"/>
                  </a:cubicBezTo>
                  <a:cubicBezTo>
                    <a:pt x="186" y="43"/>
                    <a:pt x="144" y="1"/>
                    <a:pt x="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20"/>
            <p:cNvSpPr/>
            <p:nvPr/>
          </p:nvSpPr>
          <p:spPr>
            <a:xfrm>
              <a:off x="3430734" y="-1211541"/>
              <a:ext cx="1216685" cy="63646"/>
            </a:xfrm>
            <a:custGeom>
              <a:rect b="b" l="l" r="r" t="t"/>
              <a:pathLst>
                <a:path extrusionOk="0" h="541" w="10342">
                  <a:moveTo>
                    <a:pt x="21" y="0"/>
                  </a:moveTo>
                  <a:cubicBezTo>
                    <a:pt x="10" y="0"/>
                    <a:pt x="0" y="9"/>
                    <a:pt x="0" y="20"/>
                  </a:cubicBezTo>
                  <a:cubicBezTo>
                    <a:pt x="0" y="31"/>
                    <a:pt x="10" y="40"/>
                    <a:pt x="21" y="40"/>
                  </a:cubicBezTo>
                  <a:lnTo>
                    <a:pt x="1880" y="40"/>
                  </a:lnTo>
                  <a:lnTo>
                    <a:pt x="2496" y="536"/>
                  </a:lnTo>
                  <a:cubicBezTo>
                    <a:pt x="2499" y="539"/>
                    <a:pt x="2505" y="540"/>
                    <a:pt x="2508" y="540"/>
                  </a:cubicBezTo>
                  <a:lnTo>
                    <a:pt x="10321" y="540"/>
                  </a:lnTo>
                  <a:cubicBezTo>
                    <a:pt x="10332" y="540"/>
                    <a:pt x="10341" y="531"/>
                    <a:pt x="10342" y="520"/>
                  </a:cubicBezTo>
                  <a:cubicBezTo>
                    <a:pt x="10342" y="509"/>
                    <a:pt x="10333" y="500"/>
                    <a:pt x="10322" y="500"/>
                  </a:cubicBezTo>
                  <a:lnTo>
                    <a:pt x="2516" y="500"/>
                  </a:lnTo>
                  <a:lnTo>
                    <a:pt x="1899" y="5"/>
                  </a:lnTo>
                  <a:cubicBezTo>
                    <a:pt x="1897" y="1"/>
                    <a:pt x="1892" y="0"/>
                    <a:pt x="188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20"/>
            <p:cNvSpPr/>
            <p:nvPr/>
          </p:nvSpPr>
          <p:spPr>
            <a:xfrm>
              <a:off x="3424381" y="-1217777"/>
              <a:ext cx="17176" cy="17176"/>
            </a:xfrm>
            <a:custGeom>
              <a:rect b="b" l="l" r="r" t="t"/>
              <a:pathLst>
                <a:path extrusionOk="0" h="146" w="146">
                  <a:moveTo>
                    <a:pt x="74" y="1"/>
                  </a:moveTo>
                  <a:cubicBezTo>
                    <a:pt x="33" y="1"/>
                    <a:pt x="1" y="33"/>
                    <a:pt x="1" y="74"/>
                  </a:cubicBezTo>
                  <a:cubicBezTo>
                    <a:pt x="1" y="113"/>
                    <a:pt x="33" y="145"/>
                    <a:pt x="74" y="145"/>
                  </a:cubicBezTo>
                  <a:cubicBezTo>
                    <a:pt x="113" y="145"/>
                    <a:pt x="145" y="113"/>
                    <a:pt x="145" y="74"/>
                  </a:cubicBezTo>
                  <a:cubicBezTo>
                    <a:pt x="145" y="33"/>
                    <a:pt x="113" y="1"/>
                    <a:pt x="7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20"/>
            <p:cNvSpPr/>
            <p:nvPr/>
          </p:nvSpPr>
          <p:spPr>
            <a:xfrm>
              <a:off x="3422146" y="-1220130"/>
              <a:ext cx="21764" cy="21882"/>
            </a:xfrm>
            <a:custGeom>
              <a:rect b="b" l="l" r="r" t="t"/>
              <a:pathLst>
                <a:path extrusionOk="0" h="186" w="185">
                  <a:moveTo>
                    <a:pt x="93" y="40"/>
                  </a:moveTo>
                  <a:cubicBezTo>
                    <a:pt x="120" y="40"/>
                    <a:pt x="145" y="64"/>
                    <a:pt x="145" y="92"/>
                  </a:cubicBezTo>
                  <a:cubicBezTo>
                    <a:pt x="145" y="119"/>
                    <a:pt x="121" y="144"/>
                    <a:pt x="93" y="144"/>
                  </a:cubicBezTo>
                  <a:cubicBezTo>
                    <a:pt x="65" y="144"/>
                    <a:pt x="40" y="121"/>
                    <a:pt x="40" y="92"/>
                  </a:cubicBezTo>
                  <a:cubicBezTo>
                    <a:pt x="40" y="64"/>
                    <a:pt x="63" y="40"/>
                    <a:pt x="93" y="40"/>
                  </a:cubicBezTo>
                  <a:close/>
                  <a:moveTo>
                    <a:pt x="93" y="1"/>
                  </a:moveTo>
                  <a:cubicBezTo>
                    <a:pt x="41" y="1"/>
                    <a:pt x="1" y="42"/>
                    <a:pt x="1" y="94"/>
                  </a:cubicBezTo>
                  <a:cubicBezTo>
                    <a:pt x="1" y="144"/>
                    <a:pt x="41" y="186"/>
                    <a:pt x="93" y="186"/>
                  </a:cubicBezTo>
                  <a:cubicBezTo>
                    <a:pt x="143" y="186"/>
                    <a:pt x="185" y="144"/>
                    <a:pt x="185" y="94"/>
                  </a:cubicBezTo>
                  <a:cubicBezTo>
                    <a:pt x="185" y="42"/>
                    <a:pt x="143" y="1"/>
                    <a:pt x="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3" name="Google Shape;463;p20"/>
          <p:cNvGrpSpPr/>
          <p:nvPr/>
        </p:nvGrpSpPr>
        <p:grpSpPr>
          <a:xfrm>
            <a:off x="8424027" y="435587"/>
            <a:ext cx="587921" cy="587921"/>
            <a:chOff x="3370788" y="3362821"/>
            <a:chExt cx="535009" cy="535009"/>
          </a:xfrm>
        </p:grpSpPr>
        <p:sp>
          <p:nvSpPr>
            <p:cNvPr id="464" name="Google Shape;464;p20"/>
            <p:cNvSpPr/>
            <p:nvPr/>
          </p:nvSpPr>
          <p:spPr>
            <a:xfrm>
              <a:off x="3370788" y="3362821"/>
              <a:ext cx="535009" cy="535009"/>
            </a:xfrm>
            <a:custGeom>
              <a:rect b="b" l="l" r="r" t="t"/>
              <a:pathLst>
                <a:path extrusionOk="0" h="10302" w="10302">
                  <a:moveTo>
                    <a:pt x="52" y="1"/>
                  </a:moveTo>
                  <a:cubicBezTo>
                    <a:pt x="24" y="1"/>
                    <a:pt x="1" y="23"/>
                    <a:pt x="1" y="52"/>
                  </a:cubicBezTo>
                  <a:lnTo>
                    <a:pt x="1" y="10250"/>
                  </a:lnTo>
                  <a:cubicBezTo>
                    <a:pt x="1" y="10279"/>
                    <a:pt x="24" y="10302"/>
                    <a:pt x="52" y="10302"/>
                  </a:cubicBezTo>
                  <a:lnTo>
                    <a:pt x="10250" y="10302"/>
                  </a:lnTo>
                  <a:cubicBezTo>
                    <a:pt x="10279" y="10302"/>
                    <a:pt x="10301" y="10279"/>
                    <a:pt x="10301" y="10250"/>
                  </a:cubicBezTo>
                  <a:lnTo>
                    <a:pt x="10301" y="52"/>
                  </a:lnTo>
                  <a:cubicBezTo>
                    <a:pt x="10301" y="24"/>
                    <a:pt x="10279" y="1"/>
                    <a:pt x="1025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20"/>
            <p:cNvSpPr/>
            <p:nvPr/>
          </p:nvSpPr>
          <p:spPr>
            <a:xfrm>
              <a:off x="3375514" y="3367547"/>
              <a:ext cx="525557" cy="525557"/>
            </a:xfrm>
            <a:custGeom>
              <a:rect b="b" l="l" r="r" t="t"/>
              <a:pathLst>
                <a:path extrusionOk="0" h="10120" w="10120">
                  <a:moveTo>
                    <a:pt x="43" y="1"/>
                  </a:moveTo>
                  <a:cubicBezTo>
                    <a:pt x="20" y="1"/>
                    <a:pt x="1" y="20"/>
                    <a:pt x="1" y="44"/>
                  </a:cubicBezTo>
                  <a:lnTo>
                    <a:pt x="1" y="10077"/>
                  </a:lnTo>
                  <a:cubicBezTo>
                    <a:pt x="1" y="10101"/>
                    <a:pt x="20" y="10120"/>
                    <a:pt x="43" y="10120"/>
                  </a:cubicBezTo>
                  <a:lnTo>
                    <a:pt x="10077" y="10120"/>
                  </a:lnTo>
                  <a:cubicBezTo>
                    <a:pt x="10100" y="10120"/>
                    <a:pt x="10119" y="10101"/>
                    <a:pt x="10119" y="10077"/>
                  </a:cubicBezTo>
                  <a:lnTo>
                    <a:pt x="10119" y="44"/>
                  </a:lnTo>
                  <a:cubicBezTo>
                    <a:pt x="10119" y="20"/>
                    <a:pt x="10100" y="1"/>
                    <a:pt x="1007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20"/>
            <p:cNvSpPr/>
            <p:nvPr/>
          </p:nvSpPr>
          <p:spPr>
            <a:xfrm>
              <a:off x="3417943" y="3409976"/>
              <a:ext cx="440751" cy="440751"/>
            </a:xfrm>
            <a:custGeom>
              <a:rect b="b" l="l" r="r" t="t"/>
              <a:pathLst>
                <a:path extrusionOk="0" h="8487" w="8487">
                  <a:moveTo>
                    <a:pt x="8324" y="162"/>
                  </a:moveTo>
                  <a:lnTo>
                    <a:pt x="8324" y="8324"/>
                  </a:lnTo>
                  <a:lnTo>
                    <a:pt x="162" y="8324"/>
                  </a:lnTo>
                  <a:lnTo>
                    <a:pt x="162" y="162"/>
                  </a:lnTo>
                  <a:close/>
                  <a:moveTo>
                    <a:pt x="0" y="1"/>
                  </a:moveTo>
                  <a:lnTo>
                    <a:pt x="0" y="8486"/>
                  </a:lnTo>
                  <a:lnTo>
                    <a:pt x="0" y="8487"/>
                  </a:lnTo>
                  <a:lnTo>
                    <a:pt x="8487" y="8487"/>
                  </a:lnTo>
                  <a:lnTo>
                    <a:pt x="848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20"/>
            <p:cNvSpPr/>
            <p:nvPr/>
          </p:nvSpPr>
          <p:spPr>
            <a:xfrm>
              <a:off x="3426304" y="3418389"/>
              <a:ext cx="423977" cy="423925"/>
            </a:xfrm>
            <a:custGeom>
              <a:rect b="b" l="l" r="r" t="t"/>
              <a:pathLst>
                <a:path extrusionOk="0" h="8163" w="8164">
                  <a:moveTo>
                    <a:pt x="8035" y="129"/>
                  </a:moveTo>
                  <a:lnTo>
                    <a:pt x="8035" y="8034"/>
                  </a:lnTo>
                  <a:lnTo>
                    <a:pt x="129" y="8034"/>
                  </a:lnTo>
                  <a:lnTo>
                    <a:pt x="129" y="129"/>
                  </a:lnTo>
                  <a:close/>
                  <a:moveTo>
                    <a:pt x="1" y="0"/>
                  </a:moveTo>
                  <a:lnTo>
                    <a:pt x="1" y="8162"/>
                  </a:lnTo>
                  <a:lnTo>
                    <a:pt x="8163" y="8162"/>
                  </a:lnTo>
                  <a:lnTo>
                    <a:pt x="816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20"/>
            <p:cNvSpPr/>
            <p:nvPr/>
          </p:nvSpPr>
          <p:spPr>
            <a:xfrm>
              <a:off x="3495374" y="3487459"/>
              <a:ext cx="285836" cy="285940"/>
            </a:xfrm>
            <a:custGeom>
              <a:rect b="b" l="l" r="r" t="t"/>
              <a:pathLst>
                <a:path extrusionOk="0" h="5506" w="5504">
                  <a:moveTo>
                    <a:pt x="2753" y="1"/>
                  </a:moveTo>
                  <a:cubicBezTo>
                    <a:pt x="1235" y="1"/>
                    <a:pt x="0" y="1236"/>
                    <a:pt x="0" y="2753"/>
                  </a:cubicBezTo>
                  <a:cubicBezTo>
                    <a:pt x="0" y="4270"/>
                    <a:pt x="1234" y="5505"/>
                    <a:pt x="2753" y="5505"/>
                  </a:cubicBezTo>
                  <a:cubicBezTo>
                    <a:pt x="4269" y="5505"/>
                    <a:pt x="5504" y="4270"/>
                    <a:pt x="5504" y="2753"/>
                  </a:cubicBezTo>
                  <a:cubicBezTo>
                    <a:pt x="5504" y="1236"/>
                    <a:pt x="4271" y="1"/>
                    <a:pt x="2753"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20"/>
            <p:cNvSpPr/>
            <p:nvPr/>
          </p:nvSpPr>
          <p:spPr>
            <a:xfrm>
              <a:off x="3490544" y="3495769"/>
              <a:ext cx="295340" cy="269114"/>
            </a:xfrm>
            <a:custGeom>
              <a:rect b="b" l="l" r="r" t="t"/>
              <a:pathLst>
                <a:path extrusionOk="0" h="5182" w="5687">
                  <a:moveTo>
                    <a:pt x="2843" y="0"/>
                  </a:moveTo>
                  <a:cubicBezTo>
                    <a:pt x="2180" y="0"/>
                    <a:pt x="1517" y="253"/>
                    <a:pt x="1012" y="759"/>
                  </a:cubicBezTo>
                  <a:cubicBezTo>
                    <a:pt x="0" y="1771"/>
                    <a:pt x="0" y="3411"/>
                    <a:pt x="1012" y="4423"/>
                  </a:cubicBezTo>
                  <a:cubicBezTo>
                    <a:pt x="1517" y="4928"/>
                    <a:pt x="2180" y="5181"/>
                    <a:pt x="2843" y="5181"/>
                  </a:cubicBezTo>
                  <a:cubicBezTo>
                    <a:pt x="3506" y="5181"/>
                    <a:pt x="4169" y="4928"/>
                    <a:pt x="4675" y="4423"/>
                  </a:cubicBezTo>
                  <a:cubicBezTo>
                    <a:pt x="5687" y="3411"/>
                    <a:pt x="5687" y="1771"/>
                    <a:pt x="4675" y="759"/>
                  </a:cubicBezTo>
                  <a:cubicBezTo>
                    <a:pt x="4169" y="253"/>
                    <a:pt x="3506" y="0"/>
                    <a:pt x="284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20"/>
            <p:cNvSpPr/>
            <p:nvPr/>
          </p:nvSpPr>
          <p:spPr>
            <a:xfrm>
              <a:off x="3618194" y="3610228"/>
              <a:ext cx="40196" cy="40196"/>
            </a:xfrm>
            <a:custGeom>
              <a:rect b="b" l="l" r="r" t="t"/>
              <a:pathLst>
                <a:path extrusionOk="0" h="774" w="774">
                  <a:moveTo>
                    <a:pt x="386" y="1"/>
                  </a:moveTo>
                  <a:cubicBezTo>
                    <a:pt x="174" y="1"/>
                    <a:pt x="0" y="174"/>
                    <a:pt x="0" y="388"/>
                  </a:cubicBezTo>
                  <a:cubicBezTo>
                    <a:pt x="0" y="601"/>
                    <a:pt x="174" y="774"/>
                    <a:pt x="386" y="774"/>
                  </a:cubicBezTo>
                  <a:cubicBezTo>
                    <a:pt x="600" y="774"/>
                    <a:pt x="774" y="601"/>
                    <a:pt x="774" y="388"/>
                  </a:cubicBezTo>
                  <a:cubicBezTo>
                    <a:pt x="774" y="174"/>
                    <a:pt x="600" y="1"/>
                    <a:pt x="38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20"/>
            <p:cNvSpPr/>
            <p:nvPr/>
          </p:nvSpPr>
          <p:spPr>
            <a:xfrm>
              <a:off x="3686590" y="3610228"/>
              <a:ext cx="40144" cy="40196"/>
            </a:xfrm>
            <a:custGeom>
              <a:rect b="b" l="l" r="r" t="t"/>
              <a:pathLst>
                <a:path extrusionOk="0" h="774" w="773">
                  <a:moveTo>
                    <a:pt x="387" y="1"/>
                  </a:moveTo>
                  <a:cubicBezTo>
                    <a:pt x="173" y="1"/>
                    <a:pt x="1" y="174"/>
                    <a:pt x="1" y="388"/>
                  </a:cubicBezTo>
                  <a:cubicBezTo>
                    <a:pt x="1" y="602"/>
                    <a:pt x="173" y="774"/>
                    <a:pt x="387" y="774"/>
                  </a:cubicBezTo>
                  <a:cubicBezTo>
                    <a:pt x="601" y="774"/>
                    <a:pt x="773" y="600"/>
                    <a:pt x="773" y="388"/>
                  </a:cubicBezTo>
                  <a:cubicBezTo>
                    <a:pt x="773" y="175"/>
                    <a:pt x="601" y="1"/>
                    <a:pt x="387"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20"/>
            <p:cNvSpPr/>
            <p:nvPr/>
          </p:nvSpPr>
          <p:spPr>
            <a:xfrm>
              <a:off x="3549799" y="3610228"/>
              <a:ext cx="40144" cy="40196"/>
            </a:xfrm>
            <a:custGeom>
              <a:rect b="b" l="l" r="r" t="t"/>
              <a:pathLst>
                <a:path extrusionOk="0" h="774" w="773">
                  <a:moveTo>
                    <a:pt x="386" y="1"/>
                  </a:moveTo>
                  <a:cubicBezTo>
                    <a:pt x="172" y="1"/>
                    <a:pt x="0" y="174"/>
                    <a:pt x="0" y="388"/>
                  </a:cubicBezTo>
                  <a:cubicBezTo>
                    <a:pt x="0" y="601"/>
                    <a:pt x="172" y="774"/>
                    <a:pt x="386" y="774"/>
                  </a:cubicBezTo>
                  <a:cubicBezTo>
                    <a:pt x="600" y="774"/>
                    <a:pt x="772" y="601"/>
                    <a:pt x="772" y="388"/>
                  </a:cubicBezTo>
                  <a:cubicBezTo>
                    <a:pt x="772" y="174"/>
                    <a:pt x="600" y="1"/>
                    <a:pt x="386"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20"/>
            <p:cNvSpPr/>
            <p:nvPr/>
          </p:nvSpPr>
          <p:spPr>
            <a:xfrm>
              <a:off x="3752959" y="3560425"/>
              <a:ext cx="19890" cy="139854"/>
            </a:xfrm>
            <a:custGeom>
              <a:rect b="b" l="l" r="r" t="t"/>
              <a:pathLst>
                <a:path extrusionOk="0" h="2693" w="383">
                  <a:moveTo>
                    <a:pt x="1" y="1"/>
                  </a:moveTo>
                  <a:lnTo>
                    <a:pt x="1" y="2692"/>
                  </a:lnTo>
                  <a:cubicBezTo>
                    <a:pt x="250" y="2288"/>
                    <a:pt x="382" y="1825"/>
                    <a:pt x="382" y="1347"/>
                  </a:cubicBezTo>
                  <a:cubicBezTo>
                    <a:pt x="382" y="868"/>
                    <a:pt x="250" y="406"/>
                    <a:pt x="1"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20"/>
            <p:cNvSpPr/>
            <p:nvPr/>
          </p:nvSpPr>
          <p:spPr>
            <a:xfrm>
              <a:off x="3503735" y="3560425"/>
              <a:ext cx="19942" cy="139854"/>
            </a:xfrm>
            <a:custGeom>
              <a:rect b="b" l="l" r="r" t="t"/>
              <a:pathLst>
                <a:path extrusionOk="0" h="2693" w="384">
                  <a:moveTo>
                    <a:pt x="383" y="1"/>
                  </a:moveTo>
                  <a:cubicBezTo>
                    <a:pt x="133" y="406"/>
                    <a:pt x="1" y="868"/>
                    <a:pt x="1" y="1347"/>
                  </a:cubicBezTo>
                  <a:cubicBezTo>
                    <a:pt x="1" y="1825"/>
                    <a:pt x="133" y="2288"/>
                    <a:pt x="383" y="2692"/>
                  </a:cubicBezTo>
                  <a:lnTo>
                    <a:pt x="383"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20"/>
            <p:cNvSpPr/>
            <p:nvPr/>
          </p:nvSpPr>
          <p:spPr>
            <a:xfrm>
              <a:off x="3623024" y="3495769"/>
              <a:ext cx="30640" cy="34743"/>
            </a:xfrm>
            <a:custGeom>
              <a:rect b="b" l="l" r="r" t="t"/>
              <a:pathLst>
                <a:path extrusionOk="0" h="669" w="590">
                  <a:moveTo>
                    <a:pt x="295" y="1"/>
                  </a:moveTo>
                  <a:cubicBezTo>
                    <a:pt x="194" y="1"/>
                    <a:pt x="97" y="7"/>
                    <a:pt x="0" y="18"/>
                  </a:cubicBezTo>
                  <a:lnTo>
                    <a:pt x="0" y="558"/>
                  </a:lnTo>
                  <a:cubicBezTo>
                    <a:pt x="0" y="618"/>
                    <a:pt x="50" y="668"/>
                    <a:pt x="110" y="668"/>
                  </a:cubicBezTo>
                  <a:lnTo>
                    <a:pt x="480" y="668"/>
                  </a:lnTo>
                  <a:cubicBezTo>
                    <a:pt x="540" y="668"/>
                    <a:pt x="590" y="618"/>
                    <a:pt x="590" y="558"/>
                  </a:cubicBezTo>
                  <a:lnTo>
                    <a:pt x="590" y="18"/>
                  </a:lnTo>
                  <a:lnTo>
                    <a:pt x="589" y="18"/>
                  </a:lnTo>
                  <a:cubicBezTo>
                    <a:pt x="492" y="7"/>
                    <a:pt x="393" y="1"/>
                    <a:pt x="29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20"/>
            <p:cNvSpPr/>
            <p:nvPr/>
          </p:nvSpPr>
          <p:spPr>
            <a:xfrm>
              <a:off x="3623024" y="3730192"/>
              <a:ext cx="30640" cy="34691"/>
            </a:xfrm>
            <a:custGeom>
              <a:rect b="b" l="l" r="r" t="t"/>
              <a:pathLst>
                <a:path extrusionOk="0" h="668" w="590">
                  <a:moveTo>
                    <a:pt x="110" y="1"/>
                  </a:moveTo>
                  <a:cubicBezTo>
                    <a:pt x="50" y="1"/>
                    <a:pt x="0" y="51"/>
                    <a:pt x="0" y="111"/>
                  </a:cubicBezTo>
                  <a:lnTo>
                    <a:pt x="0" y="651"/>
                  </a:lnTo>
                  <a:cubicBezTo>
                    <a:pt x="97" y="661"/>
                    <a:pt x="194" y="668"/>
                    <a:pt x="295" y="668"/>
                  </a:cubicBezTo>
                  <a:cubicBezTo>
                    <a:pt x="393" y="668"/>
                    <a:pt x="492" y="661"/>
                    <a:pt x="589" y="651"/>
                  </a:cubicBezTo>
                  <a:lnTo>
                    <a:pt x="590" y="651"/>
                  </a:lnTo>
                  <a:lnTo>
                    <a:pt x="590" y="111"/>
                  </a:lnTo>
                  <a:cubicBezTo>
                    <a:pt x="590" y="51"/>
                    <a:pt x="540" y="1"/>
                    <a:pt x="48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20"/>
            <p:cNvSpPr/>
            <p:nvPr/>
          </p:nvSpPr>
          <p:spPr>
            <a:xfrm>
              <a:off x="3635955" y="3610332"/>
              <a:ext cx="4674" cy="40092"/>
            </a:xfrm>
            <a:custGeom>
              <a:rect b="b" l="l" r="r" t="t"/>
              <a:pathLst>
                <a:path extrusionOk="0" h="772" w="90">
                  <a:moveTo>
                    <a:pt x="46" y="1"/>
                  </a:moveTo>
                  <a:cubicBezTo>
                    <a:pt x="31" y="1"/>
                    <a:pt x="16" y="3"/>
                    <a:pt x="1" y="4"/>
                  </a:cubicBezTo>
                  <a:lnTo>
                    <a:pt x="1" y="768"/>
                  </a:lnTo>
                  <a:cubicBezTo>
                    <a:pt x="16" y="769"/>
                    <a:pt x="31" y="772"/>
                    <a:pt x="46" y="772"/>
                  </a:cubicBezTo>
                  <a:cubicBezTo>
                    <a:pt x="59" y="772"/>
                    <a:pt x="74" y="769"/>
                    <a:pt x="89" y="768"/>
                  </a:cubicBezTo>
                  <a:lnTo>
                    <a:pt x="89" y="4"/>
                  </a:lnTo>
                  <a:cubicBezTo>
                    <a:pt x="74" y="3"/>
                    <a:pt x="59" y="1"/>
                    <a:pt x="46"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 name="Shape 11"/>
        <p:cNvGrpSpPr/>
        <p:nvPr/>
      </p:nvGrpSpPr>
      <p:grpSpPr>
        <a:xfrm>
          <a:off x="0" y="0"/>
          <a:ext cx="0" cy="0"/>
          <a:chOff x="0" y="0"/>
          <a:chExt cx="0" cy="0"/>
        </a:xfrm>
      </p:grpSpPr>
      <p:sp>
        <p:nvSpPr>
          <p:cNvPr id="12" name="Google Shape;12;p3"/>
          <p:cNvSpPr txBox="1"/>
          <p:nvPr>
            <p:ph type="title"/>
          </p:nvPr>
        </p:nvSpPr>
        <p:spPr>
          <a:xfrm>
            <a:off x="2028675" y="2401850"/>
            <a:ext cx="50865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43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3" name="Google Shape;13;p3"/>
          <p:cNvSpPr txBox="1"/>
          <p:nvPr>
            <p:ph hasCustomPrompt="1" idx="2" type="title"/>
          </p:nvPr>
        </p:nvSpPr>
        <p:spPr>
          <a:xfrm>
            <a:off x="3796851" y="1223135"/>
            <a:ext cx="1550100" cy="12237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6000"/>
              <a:buNone/>
              <a:defRPr sz="7500">
                <a:solidFill>
                  <a:schemeClr val="accent2"/>
                </a:solidFill>
              </a:defRPr>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14" name="Google Shape;14;p3"/>
          <p:cNvSpPr txBox="1"/>
          <p:nvPr>
            <p:ph idx="1" type="subTitle"/>
          </p:nvPr>
        </p:nvSpPr>
        <p:spPr>
          <a:xfrm rot="406">
            <a:off x="2028675" y="3317775"/>
            <a:ext cx="5086500" cy="418200"/>
          </a:xfrm>
          <a:prstGeom prst="rect">
            <a:avLst/>
          </a:prstGeom>
          <a:solidFill>
            <a:schemeClr val="accent1"/>
          </a:solidFill>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grpSp>
        <p:nvGrpSpPr>
          <p:cNvPr id="15" name="Google Shape;15;p3"/>
          <p:cNvGrpSpPr/>
          <p:nvPr/>
        </p:nvGrpSpPr>
        <p:grpSpPr>
          <a:xfrm rot="5400000">
            <a:off x="3204433" y="-993954"/>
            <a:ext cx="2735152" cy="1425954"/>
            <a:chOff x="1773694" y="-1034248"/>
            <a:chExt cx="733639" cy="382468"/>
          </a:xfrm>
        </p:grpSpPr>
        <p:sp>
          <p:nvSpPr>
            <p:cNvPr id="16" name="Google Shape;16;p3"/>
            <p:cNvSpPr/>
            <p:nvPr/>
          </p:nvSpPr>
          <p:spPr>
            <a:xfrm>
              <a:off x="2358629" y="-1034248"/>
              <a:ext cx="25529" cy="25529"/>
            </a:xfrm>
            <a:custGeom>
              <a:rect b="b" l="l" r="r" t="t"/>
              <a:pathLst>
                <a:path extrusionOk="0" h="217" w="217">
                  <a:moveTo>
                    <a:pt x="109" y="0"/>
                  </a:moveTo>
                  <a:cubicBezTo>
                    <a:pt x="49" y="0"/>
                    <a:pt x="1" y="48"/>
                    <a:pt x="1" y="108"/>
                  </a:cubicBezTo>
                  <a:cubicBezTo>
                    <a:pt x="1" y="168"/>
                    <a:pt x="49" y="216"/>
                    <a:pt x="109" y="216"/>
                  </a:cubicBezTo>
                  <a:cubicBezTo>
                    <a:pt x="169" y="216"/>
                    <a:pt x="217" y="168"/>
                    <a:pt x="217" y="108"/>
                  </a:cubicBezTo>
                  <a:cubicBezTo>
                    <a:pt x="217" y="48"/>
                    <a:pt x="169" y="0"/>
                    <a:pt x="1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p:nvPr/>
          </p:nvSpPr>
          <p:spPr>
            <a:xfrm>
              <a:off x="2383099" y="-677427"/>
              <a:ext cx="25529" cy="25647"/>
            </a:xfrm>
            <a:custGeom>
              <a:rect b="b" l="l" r="r" t="t"/>
              <a:pathLst>
                <a:path extrusionOk="0" h="218" w="217">
                  <a:moveTo>
                    <a:pt x="108" y="1"/>
                  </a:moveTo>
                  <a:cubicBezTo>
                    <a:pt x="48" y="1"/>
                    <a:pt x="0" y="49"/>
                    <a:pt x="0" y="109"/>
                  </a:cubicBezTo>
                  <a:cubicBezTo>
                    <a:pt x="0" y="169"/>
                    <a:pt x="48" y="218"/>
                    <a:pt x="108" y="218"/>
                  </a:cubicBezTo>
                  <a:cubicBezTo>
                    <a:pt x="168" y="218"/>
                    <a:pt x="216" y="169"/>
                    <a:pt x="216" y="109"/>
                  </a:cubicBezTo>
                  <a:cubicBezTo>
                    <a:pt x="216" y="49"/>
                    <a:pt x="168" y="1"/>
                    <a:pt x="10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3"/>
            <p:cNvSpPr/>
            <p:nvPr/>
          </p:nvSpPr>
          <p:spPr>
            <a:xfrm>
              <a:off x="2481686" y="-892485"/>
              <a:ext cx="25647" cy="25529"/>
            </a:xfrm>
            <a:custGeom>
              <a:rect b="b" l="l" r="r" t="t"/>
              <a:pathLst>
                <a:path extrusionOk="0" h="217" w="218">
                  <a:moveTo>
                    <a:pt x="109" y="0"/>
                  </a:moveTo>
                  <a:cubicBezTo>
                    <a:pt x="50" y="0"/>
                    <a:pt x="0" y="48"/>
                    <a:pt x="0" y="108"/>
                  </a:cubicBezTo>
                  <a:cubicBezTo>
                    <a:pt x="0" y="168"/>
                    <a:pt x="50" y="216"/>
                    <a:pt x="109" y="216"/>
                  </a:cubicBezTo>
                  <a:cubicBezTo>
                    <a:pt x="169" y="216"/>
                    <a:pt x="217" y="168"/>
                    <a:pt x="217" y="108"/>
                  </a:cubicBezTo>
                  <a:cubicBezTo>
                    <a:pt x="217" y="48"/>
                    <a:pt x="169" y="0"/>
                    <a:pt x="1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3"/>
            <p:cNvSpPr/>
            <p:nvPr/>
          </p:nvSpPr>
          <p:spPr>
            <a:xfrm>
              <a:off x="1773694" y="-1024131"/>
              <a:ext cx="599990" cy="174585"/>
            </a:xfrm>
            <a:custGeom>
              <a:rect b="b" l="l" r="r" t="t"/>
              <a:pathLst>
                <a:path extrusionOk="0" h="1484" w="5100">
                  <a:moveTo>
                    <a:pt x="5080" y="1"/>
                  </a:moveTo>
                  <a:cubicBezTo>
                    <a:pt x="5069" y="1"/>
                    <a:pt x="5059" y="10"/>
                    <a:pt x="5059" y="21"/>
                  </a:cubicBezTo>
                  <a:lnTo>
                    <a:pt x="5059" y="1444"/>
                  </a:lnTo>
                  <a:lnTo>
                    <a:pt x="21" y="1444"/>
                  </a:lnTo>
                  <a:cubicBezTo>
                    <a:pt x="10" y="1444"/>
                    <a:pt x="0" y="1454"/>
                    <a:pt x="0" y="1465"/>
                  </a:cubicBezTo>
                  <a:cubicBezTo>
                    <a:pt x="0" y="1475"/>
                    <a:pt x="10" y="1484"/>
                    <a:pt x="21" y="1484"/>
                  </a:cubicBezTo>
                  <a:lnTo>
                    <a:pt x="5081" y="1484"/>
                  </a:lnTo>
                  <a:cubicBezTo>
                    <a:pt x="5091" y="1484"/>
                    <a:pt x="5100" y="1476"/>
                    <a:pt x="5100" y="1465"/>
                  </a:cubicBezTo>
                  <a:lnTo>
                    <a:pt x="5100" y="21"/>
                  </a:lnTo>
                  <a:cubicBezTo>
                    <a:pt x="5100" y="10"/>
                    <a:pt x="5090" y="1"/>
                    <a:pt x="508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a:off x="1781811" y="-882132"/>
              <a:ext cx="715046" cy="4823"/>
            </a:xfrm>
            <a:custGeom>
              <a:rect b="b" l="l" r="r" t="t"/>
              <a:pathLst>
                <a:path extrusionOk="0" h="41" w="6078">
                  <a:moveTo>
                    <a:pt x="21" y="1"/>
                  </a:moveTo>
                  <a:cubicBezTo>
                    <a:pt x="9" y="1"/>
                    <a:pt x="1" y="9"/>
                    <a:pt x="1" y="20"/>
                  </a:cubicBezTo>
                  <a:cubicBezTo>
                    <a:pt x="1" y="31"/>
                    <a:pt x="9" y="40"/>
                    <a:pt x="21" y="40"/>
                  </a:cubicBezTo>
                  <a:lnTo>
                    <a:pt x="6058" y="40"/>
                  </a:lnTo>
                  <a:cubicBezTo>
                    <a:pt x="6069" y="40"/>
                    <a:pt x="6078" y="31"/>
                    <a:pt x="6078" y="20"/>
                  </a:cubicBezTo>
                  <a:cubicBezTo>
                    <a:pt x="6078" y="9"/>
                    <a:pt x="6069" y="1"/>
                    <a:pt x="605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3"/>
            <p:cNvSpPr/>
            <p:nvPr/>
          </p:nvSpPr>
          <p:spPr>
            <a:xfrm>
              <a:off x="1773812" y="-939073"/>
              <a:ext cx="624577" cy="276936"/>
            </a:xfrm>
            <a:custGeom>
              <a:rect b="b" l="l" r="r" t="t"/>
              <a:pathLst>
                <a:path extrusionOk="0" h="2354" w="5309">
                  <a:moveTo>
                    <a:pt x="21" y="1"/>
                  </a:moveTo>
                  <a:cubicBezTo>
                    <a:pt x="10" y="1"/>
                    <a:pt x="0" y="10"/>
                    <a:pt x="0" y="21"/>
                  </a:cubicBezTo>
                  <a:cubicBezTo>
                    <a:pt x="0" y="32"/>
                    <a:pt x="10" y="41"/>
                    <a:pt x="21" y="41"/>
                  </a:cubicBezTo>
                  <a:lnTo>
                    <a:pt x="4605" y="41"/>
                  </a:lnTo>
                  <a:lnTo>
                    <a:pt x="4605" y="2333"/>
                  </a:lnTo>
                  <a:cubicBezTo>
                    <a:pt x="4605" y="2343"/>
                    <a:pt x="4614" y="2353"/>
                    <a:pt x="4625" y="2353"/>
                  </a:cubicBezTo>
                  <a:lnTo>
                    <a:pt x="5287" y="2353"/>
                  </a:lnTo>
                  <a:cubicBezTo>
                    <a:pt x="5298" y="2353"/>
                    <a:pt x="5307" y="2343"/>
                    <a:pt x="5308" y="2333"/>
                  </a:cubicBezTo>
                  <a:cubicBezTo>
                    <a:pt x="5308" y="2322"/>
                    <a:pt x="5299" y="2313"/>
                    <a:pt x="5288" y="2313"/>
                  </a:cubicBezTo>
                  <a:lnTo>
                    <a:pt x="4645" y="2313"/>
                  </a:lnTo>
                  <a:lnTo>
                    <a:pt x="4645" y="21"/>
                  </a:lnTo>
                  <a:cubicBezTo>
                    <a:pt x="4645" y="10"/>
                    <a:pt x="4636" y="1"/>
                    <a:pt x="462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 name="Google Shape;22;p3"/>
          <p:cNvGrpSpPr/>
          <p:nvPr/>
        </p:nvGrpSpPr>
        <p:grpSpPr>
          <a:xfrm rot="-5400000">
            <a:off x="3204433" y="4711521"/>
            <a:ext cx="2735152" cy="1425954"/>
            <a:chOff x="1773694" y="-1034248"/>
            <a:chExt cx="733639" cy="382468"/>
          </a:xfrm>
        </p:grpSpPr>
        <p:sp>
          <p:nvSpPr>
            <p:cNvPr id="23" name="Google Shape;23;p3"/>
            <p:cNvSpPr/>
            <p:nvPr/>
          </p:nvSpPr>
          <p:spPr>
            <a:xfrm>
              <a:off x="2358629" y="-1034248"/>
              <a:ext cx="25529" cy="25529"/>
            </a:xfrm>
            <a:custGeom>
              <a:rect b="b" l="l" r="r" t="t"/>
              <a:pathLst>
                <a:path extrusionOk="0" h="217" w="217">
                  <a:moveTo>
                    <a:pt x="109" y="0"/>
                  </a:moveTo>
                  <a:cubicBezTo>
                    <a:pt x="49" y="0"/>
                    <a:pt x="1" y="48"/>
                    <a:pt x="1" y="108"/>
                  </a:cubicBezTo>
                  <a:cubicBezTo>
                    <a:pt x="1" y="168"/>
                    <a:pt x="49" y="216"/>
                    <a:pt x="109" y="216"/>
                  </a:cubicBezTo>
                  <a:cubicBezTo>
                    <a:pt x="169" y="216"/>
                    <a:pt x="217" y="168"/>
                    <a:pt x="217" y="108"/>
                  </a:cubicBezTo>
                  <a:cubicBezTo>
                    <a:pt x="217" y="48"/>
                    <a:pt x="169" y="0"/>
                    <a:pt x="1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3"/>
            <p:cNvSpPr/>
            <p:nvPr/>
          </p:nvSpPr>
          <p:spPr>
            <a:xfrm>
              <a:off x="2383099" y="-677427"/>
              <a:ext cx="25529" cy="25647"/>
            </a:xfrm>
            <a:custGeom>
              <a:rect b="b" l="l" r="r" t="t"/>
              <a:pathLst>
                <a:path extrusionOk="0" h="218" w="217">
                  <a:moveTo>
                    <a:pt x="108" y="1"/>
                  </a:moveTo>
                  <a:cubicBezTo>
                    <a:pt x="48" y="1"/>
                    <a:pt x="0" y="49"/>
                    <a:pt x="0" y="109"/>
                  </a:cubicBezTo>
                  <a:cubicBezTo>
                    <a:pt x="0" y="169"/>
                    <a:pt x="48" y="218"/>
                    <a:pt x="108" y="218"/>
                  </a:cubicBezTo>
                  <a:cubicBezTo>
                    <a:pt x="168" y="218"/>
                    <a:pt x="216" y="169"/>
                    <a:pt x="216" y="109"/>
                  </a:cubicBezTo>
                  <a:cubicBezTo>
                    <a:pt x="216" y="49"/>
                    <a:pt x="168" y="1"/>
                    <a:pt x="10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3"/>
            <p:cNvSpPr/>
            <p:nvPr/>
          </p:nvSpPr>
          <p:spPr>
            <a:xfrm>
              <a:off x="2481686" y="-892485"/>
              <a:ext cx="25647" cy="25529"/>
            </a:xfrm>
            <a:custGeom>
              <a:rect b="b" l="l" r="r" t="t"/>
              <a:pathLst>
                <a:path extrusionOk="0" h="217" w="218">
                  <a:moveTo>
                    <a:pt x="109" y="0"/>
                  </a:moveTo>
                  <a:cubicBezTo>
                    <a:pt x="50" y="0"/>
                    <a:pt x="0" y="48"/>
                    <a:pt x="0" y="108"/>
                  </a:cubicBezTo>
                  <a:cubicBezTo>
                    <a:pt x="0" y="168"/>
                    <a:pt x="50" y="216"/>
                    <a:pt x="109" y="216"/>
                  </a:cubicBezTo>
                  <a:cubicBezTo>
                    <a:pt x="169" y="216"/>
                    <a:pt x="217" y="168"/>
                    <a:pt x="217" y="108"/>
                  </a:cubicBezTo>
                  <a:cubicBezTo>
                    <a:pt x="217" y="48"/>
                    <a:pt x="169" y="0"/>
                    <a:pt x="1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3"/>
            <p:cNvSpPr/>
            <p:nvPr/>
          </p:nvSpPr>
          <p:spPr>
            <a:xfrm>
              <a:off x="1773694" y="-1024131"/>
              <a:ext cx="599990" cy="174585"/>
            </a:xfrm>
            <a:custGeom>
              <a:rect b="b" l="l" r="r" t="t"/>
              <a:pathLst>
                <a:path extrusionOk="0" h="1484" w="5100">
                  <a:moveTo>
                    <a:pt x="5080" y="1"/>
                  </a:moveTo>
                  <a:cubicBezTo>
                    <a:pt x="5069" y="1"/>
                    <a:pt x="5059" y="10"/>
                    <a:pt x="5059" y="21"/>
                  </a:cubicBezTo>
                  <a:lnTo>
                    <a:pt x="5059" y="1444"/>
                  </a:lnTo>
                  <a:lnTo>
                    <a:pt x="21" y="1444"/>
                  </a:lnTo>
                  <a:cubicBezTo>
                    <a:pt x="10" y="1444"/>
                    <a:pt x="0" y="1454"/>
                    <a:pt x="0" y="1465"/>
                  </a:cubicBezTo>
                  <a:cubicBezTo>
                    <a:pt x="0" y="1475"/>
                    <a:pt x="10" y="1484"/>
                    <a:pt x="21" y="1484"/>
                  </a:cubicBezTo>
                  <a:lnTo>
                    <a:pt x="5081" y="1484"/>
                  </a:lnTo>
                  <a:cubicBezTo>
                    <a:pt x="5091" y="1484"/>
                    <a:pt x="5100" y="1476"/>
                    <a:pt x="5100" y="1465"/>
                  </a:cubicBezTo>
                  <a:lnTo>
                    <a:pt x="5100" y="21"/>
                  </a:lnTo>
                  <a:cubicBezTo>
                    <a:pt x="5100" y="10"/>
                    <a:pt x="5090" y="1"/>
                    <a:pt x="508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3"/>
            <p:cNvSpPr/>
            <p:nvPr/>
          </p:nvSpPr>
          <p:spPr>
            <a:xfrm>
              <a:off x="1781811" y="-882132"/>
              <a:ext cx="715046" cy="4823"/>
            </a:xfrm>
            <a:custGeom>
              <a:rect b="b" l="l" r="r" t="t"/>
              <a:pathLst>
                <a:path extrusionOk="0" h="41" w="6078">
                  <a:moveTo>
                    <a:pt x="21" y="1"/>
                  </a:moveTo>
                  <a:cubicBezTo>
                    <a:pt x="9" y="1"/>
                    <a:pt x="1" y="9"/>
                    <a:pt x="1" y="20"/>
                  </a:cubicBezTo>
                  <a:cubicBezTo>
                    <a:pt x="1" y="31"/>
                    <a:pt x="9" y="40"/>
                    <a:pt x="21" y="40"/>
                  </a:cubicBezTo>
                  <a:lnTo>
                    <a:pt x="6058" y="40"/>
                  </a:lnTo>
                  <a:cubicBezTo>
                    <a:pt x="6069" y="40"/>
                    <a:pt x="6078" y="31"/>
                    <a:pt x="6078" y="20"/>
                  </a:cubicBezTo>
                  <a:cubicBezTo>
                    <a:pt x="6078" y="9"/>
                    <a:pt x="6069" y="1"/>
                    <a:pt x="605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3"/>
            <p:cNvSpPr/>
            <p:nvPr/>
          </p:nvSpPr>
          <p:spPr>
            <a:xfrm>
              <a:off x="1773812" y="-939073"/>
              <a:ext cx="624577" cy="276936"/>
            </a:xfrm>
            <a:custGeom>
              <a:rect b="b" l="l" r="r" t="t"/>
              <a:pathLst>
                <a:path extrusionOk="0" h="2354" w="5309">
                  <a:moveTo>
                    <a:pt x="21" y="1"/>
                  </a:moveTo>
                  <a:cubicBezTo>
                    <a:pt x="10" y="1"/>
                    <a:pt x="0" y="10"/>
                    <a:pt x="0" y="21"/>
                  </a:cubicBezTo>
                  <a:cubicBezTo>
                    <a:pt x="0" y="32"/>
                    <a:pt x="10" y="41"/>
                    <a:pt x="21" y="41"/>
                  </a:cubicBezTo>
                  <a:lnTo>
                    <a:pt x="4605" y="41"/>
                  </a:lnTo>
                  <a:lnTo>
                    <a:pt x="4605" y="2333"/>
                  </a:lnTo>
                  <a:cubicBezTo>
                    <a:pt x="4605" y="2343"/>
                    <a:pt x="4614" y="2353"/>
                    <a:pt x="4625" y="2353"/>
                  </a:cubicBezTo>
                  <a:lnTo>
                    <a:pt x="5287" y="2353"/>
                  </a:lnTo>
                  <a:cubicBezTo>
                    <a:pt x="5298" y="2353"/>
                    <a:pt x="5307" y="2343"/>
                    <a:pt x="5308" y="2333"/>
                  </a:cubicBezTo>
                  <a:cubicBezTo>
                    <a:pt x="5308" y="2322"/>
                    <a:pt x="5299" y="2313"/>
                    <a:pt x="5288" y="2313"/>
                  </a:cubicBezTo>
                  <a:lnTo>
                    <a:pt x="4645" y="2313"/>
                  </a:lnTo>
                  <a:lnTo>
                    <a:pt x="4645" y="21"/>
                  </a:lnTo>
                  <a:cubicBezTo>
                    <a:pt x="4645" y="10"/>
                    <a:pt x="4636" y="1"/>
                    <a:pt x="462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 name="Google Shape;29;p3"/>
          <p:cNvGrpSpPr/>
          <p:nvPr/>
        </p:nvGrpSpPr>
        <p:grpSpPr>
          <a:xfrm rot="10800000">
            <a:off x="-10" y="4335051"/>
            <a:ext cx="2134124" cy="325598"/>
            <a:chOff x="4769056" y="3778684"/>
            <a:chExt cx="421964" cy="64378"/>
          </a:xfrm>
        </p:grpSpPr>
        <p:sp>
          <p:nvSpPr>
            <p:cNvPr id="30" name="Google Shape;30;p3"/>
            <p:cNvSpPr/>
            <p:nvPr/>
          </p:nvSpPr>
          <p:spPr>
            <a:xfrm>
              <a:off x="4824716" y="3805348"/>
              <a:ext cx="366304" cy="11152"/>
            </a:xfrm>
            <a:custGeom>
              <a:rect b="b" l="l" r="r" t="t"/>
              <a:pathLst>
                <a:path extrusionOk="0" h="110" w="3613">
                  <a:moveTo>
                    <a:pt x="1" y="0"/>
                  </a:moveTo>
                  <a:lnTo>
                    <a:pt x="1" y="109"/>
                  </a:lnTo>
                  <a:lnTo>
                    <a:pt x="3613" y="109"/>
                  </a:lnTo>
                  <a:lnTo>
                    <a:pt x="3613"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3"/>
            <p:cNvSpPr/>
            <p:nvPr/>
          </p:nvSpPr>
          <p:spPr>
            <a:xfrm>
              <a:off x="4769056" y="3819339"/>
              <a:ext cx="53835" cy="11963"/>
            </a:xfrm>
            <a:custGeom>
              <a:rect b="b" l="l" r="r" t="t"/>
              <a:pathLst>
                <a:path extrusionOk="0" h="118" w="531">
                  <a:moveTo>
                    <a:pt x="59" y="0"/>
                  </a:moveTo>
                  <a:cubicBezTo>
                    <a:pt x="27" y="0"/>
                    <a:pt x="0" y="27"/>
                    <a:pt x="0" y="59"/>
                  </a:cubicBezTo>
                  <a:cubicBezTo>
                    <a:pt x="0" y="91"/>
                    <a:pt x="27" y="118"/>
                    <a:pt x="59" y="118"/>
                  </a:cubicBezTo>
                  <a:lnTo>
                    <a:pt x="472" y="118"/>
                  </a:lnTo>
                  <a:cubicBezTo>
                    <a:pt x="504" y="118"/>
                    <a:pt x="530" y="91"/>
                    <a:pt x="530" y="59"/>
                  </a:cubicBezTo>
                  <a:cubicBezTo>
                    <a:pt x="530" y="27"/>
                    <a:pt x="504" y="0"/>
                    <a:pt x="47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3"/>
            <p:cNvSpPr/>
            <p:nvPr/>
          </p:nvSpPr>
          <p:spPr>
            <a:xfrm>
              <a:off x="4769056" y="3790546"/>
              <a:ext cx="53835" cy="11963"/>
            </a:xfrm>
            <a:custGeom>
              <a:rect b="b" l="l" r="r" t="t"/>
              <a:pathLst>
                <a:path extrusionOk="0" h="118" w="531">
                  <a:moveTo>
                    <a:pt x="59" y="1"/>
                  </a:moveTo>
                  <a:cubicBezTo>
                    <a:pt x="27" y="1"/>
                    <a:pt x="0" y="28"/>
                    <a:pt x="0" y="60"/>
                  </a:cubicBezTo>
                  <a:cubicBezTo>
                    <a:pt x="0" y="91"/>
                    <a:pt x="26" y="117"/>
                    <a:pt x="57" y="117"/>
                  </a:cubicBezTo>
                  <a:cubicBezTo>
                    <a:pt x="58" y="117"/>
                    <a:pt x="58" y="117"/>
                    <a:pt x="59" y="117"/>
                  </a:cubicBezTo>
                  <a:lnTo>
                    <a:pt x="472" y="117"/>
                  </a:lnTo>
                  <a:cubicBezTo>
                    <a:pt x="504" y="117"/>
                    <a:pt x="530" y="91"/>
                    <a:pt x="530" y="60"/>
                  </a:cubicBezTo>
                  <a:cubicBezTo>
                    <a:pt x="530" y="28"/>
                    <a:pt x="504" y="1"/>
                    <a:pt x="47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3"/>
            <p:cNvSpPr/>
            <p:nvPr/>
          </p:nvSpPr>
          <p:spPr>
            <a:xfrm>
              <a:off x="4795822" y="3778786"/>
              <a:ext cx="59716" cy="64277"/>
            </a:xfrm>
            <a:custGeom>
              <a:rect b="b" l="l" r="r" t="t"/>
              <a:pathLst>
                <a:path extrusionOk="0" h="634" w="589">
                  <a:moveTo>
                    <a:pt x="0" y="0"/>
                  </a:moveTo>
                  <a:lnTo>
                    <a:pt x="0" y="633"/>
                  </a:lnTo>
                  <a:lnTo>
                    <a:pt x="272" y="633"/>
                  </a:lnTo>
                  <a:cubicBezTo>
                    <a:pt x="447" y="633"/>
                    <a:pt x="588" y="492"/>
                    <a:pt x="588" y="317"/>
                  </a:cubicBezTo>
                  <a:cubicBezTo>
                    <a:pt x="588" y="141"/>
                    <a:pt x="447" y="0"/>
                    <a:pt x="2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3"/>
            <p:cNvSpPr/>
            <p:nvPr/>
          </p:nvSpPr>
          <p:spPr>
            <a:xfrm>
              <a:off x="4795822" y="3778684"/>
              <a:ext cx="20277" cy="64378"/>
            </a:xfrm>
            <a:custGeom>
              <a:rect b="b" l="l" r="r" t="t"/>
              <a:pathLst>
                <a:path extrusionOk="0" h="635" w="200">
                  <a:moveTo>
                    <a:pt x="0" y="0"/>
                  </a:moveTo>
                  <a:lnTo>
                    <a:pt x="0" y="634"/>
                  </a:lnTo>
                  <a:lnTo>
                    <a:pt x="199" y="634"/>
                  </a:lnTo>
                  <a:lnTo>
                    <a:pt x="199"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 name="Google Shape;35;p3"/>
          <p:cNvGrpSpPr/>
          <p:nvPr/>
        </p:nvGrpSpPr>
        <p:grpSpPr>
          <a:xfrm flipH="1" rot="10800000">
            <a:off x="7009865" y="4335051"/>
            <a:ext cx="2134124" cy="325598"/>
            <a:chOff x="4769056" y="3778684"/>
            <a:chExt cx="421964" cy="64378"/>
          </a:xfrm>
        </p:grpSpPr>
        <p:sp>
          <p:nvSpPr>
            <p:cNvPr id="36" name="Google Shape;36;p3"/>
            <p:cNvSpPr/>
            <p:nvPr/>
          </p:nvSpPr>
          <p:spPr>
            <a:xfrm>
              <a:off x="4824716" y="3805348"/>
              <a:ext cx="366304" cy="11152"/>
            </a:xfrm>
            <a:custGeom>
              <a:rect b="b" l="l" r="r" t="t"/>
              <a:pathLst>
                <a:path extrusionOk="0" h="110" w="3613">
                  <a:moveTo>
                    <a:pt x="1" y="0"/>
                  </a:moveTo>
                  <a:lnTo>
                    <a:pt x="1" y="109"/>
                  </a:lnTo>
                  <a:lnTo>
                    <a:pt x="3613" y="109"/>
                  </a:lnTo>
                  <a:lnTo>
                    <a:pt x="3613"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3"/>
            <p:cNvSpPr/>
            <p:nvPr/>
          </p:nvSpPr>
          <p:spPr>
            <a:xfrm>
              <a:off x="4769056" y="3819339"/>
              <a:ext cx="53835" cy="11963"/>
            </a:xfrm>
            <a:custGeom>
              <a:rect b="b" l="l" r="r" t="t"/>
              <a:pathLst>
                <a:path extrusionOk="0" h="118" w="531">
                  <a:moveTo>
                    <a:pt x="59" y="0"/>
                  </a:moveTo>
                  <a:cubicBezTo>
                    <a:pt x="27" y="0"/>
                    <a:pt x="0" y="27"/>
                    <a:pt x="0" y="59"/>
                  </a:cubicBezTo>
                  <a:cubicBezTo>
                    <a:pt x="0" y="91"/>
                    <a:pt x="27" y="118"/>
                    <a:pt x="59" y="118"/>
                  </a:cubicBezTo>
                  <a:lnTo>
                    <a:pt x="472" y="118"/>
                  </a:lnTo>
                  <a:cubicBezTo>
                    <a:pt x="504" y="118"/>
                    <a:pt x="530" y="91"/>
                    <a:pt x="530" y="59"/>
                  </a:cubicBezTo>
                  <a:cubicBezTo>
                    <a:pt x="530" y="27"/>
                    <a:pt x="504" y="0"/>
                    <a:pt x="47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3"/>
            <p:cNvSpPr/>
            <p:nvPr/>
          </p:nvSpPr>
          <p:spPr>
            <a:xfrm>
              <a:off x="4769056" y="3790546"/>
              <a:ext cx="53835" cy="11963"/>
            </a:xfrm>
            <a:custGeom>
              <a:rect b="b" l="l" r="r" t="t"/>
              <a:pathLst>
                <a:path extrusionOk="0" h="118" w="531">
                  <a:moveTo>
                    <a:pt x="59" y="1"/>
                  </a:moveTo>
                  <a:cubicBezTo>
                    <a:pt x="27" y="1"/>
                    <a:pt x="0" y="28"/>
                    <a:pt x="0" y="60"/>
                  </a:cubicBezTo>
                  <a:cubicBezTo>
                    <a:pt x="0" y="91"/>
                    <a:pt x="26" y="117"/>
                    <a:pt x="57" y="117"/>
                  </a:cubicBezTo>
                  <a:cubicBezTo>
                    <a:pt x="58" y="117"/>
                    <a:pt x="58" y="117"/>
                    <a:pt x="59" y="117"/>
                  </a:cubicBezTo>
                  <a:lnTo>
                    <a:pt x="472" y="117"/>
                  </a:lnTo>
                  <a:cubicBezTo>
                    <a:pt x="504" y="117"/>
                    <a:pt x="530" y="91"/>
                    <a:pt x="530" y="60"/>
                  </a:cubicBezTo>
                  <a:cubicBezTo>
                    <a:pt x="530" y="28"/>
                    <a:pt x="504" y="1"/>
                    <a:pt x="47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3"/>
            <p:cNvSpPr/>
            <p:nvPr/>
          </p:nvSpPr>
          <p:spPr>
            <a:xfrm>
              <a:off x="4795822" y="3778786"/>
              <a:ext cx="59716" cy="64277"/>
            </a:xfrm>
            <a:custGeom>
              <a:rect b="b" l="l" r="r" t="t"/>
              <a:pathLst>
                <a:path extrusionOk="0" h="634" w="589">
                  <a:moveTo>
                    <a:pt x="0" y="0"/>
                  </a:moveTo>
                  <a:lnTo>
                    <a:pt x="0" y="633"/>
                  </a:lnTo>
                  <a:lnTo>
                    <a:pt x="272" y="633"/>
                  </a:lnTo>
                  <a:cubicBezTo>
                    <a:pt x="447" y="633"/>
                    <a:pt x="588" y="492"/>
                    <a:pt x="588" y="317"/>
                  </a:cubicBezTo>
                  <a:cubicBezTo>
                    <a:pt x="588" y="141"/>
                    <a:pt x="447" y="0"/>
                    <a:pt x="2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3"/>
            <p:cNvSpPr/>
            <p:nvPr/>
          </p:nvSpPr>
          <p:spPr>
            <a:xfrm>
              <a:off x="4795822" y="3778684"/>
              <a:ext cx="20277" cy="64378"/>
            </a:xfrm>
            <a:custGeom>
              <a:rect b="b" l="l" r="r" t="t"/>
              <a:pathLst>
                <a:path extrusionOk="0" h="635" w="200">
                  <a:moveTo>
                    <a:pt x="0" y="0"/>
                  </a:moveTo>
                  <a:lnTo>
                    <a:pt x="0" y="634"/>
                  </a:lnTo>
                  <a:lnTo>
                    <a:pt x="199" y="634"/>
                  </a:lnTo>
                  <a:lnTo>
                    <a:pt x="199"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5">
  <p:cSld name="TITLE_ONLY_5">
    <p:spTree>
      <p:nvGrpSpPr>
        <p:cNvPr id="478" name="Shape 478"/>
        <p:cNvGrpSpPr/>
        <p:nvPr/>
      </p:nvGrpSpPr>
      <p:grpSpPr>
        <a:xfrm>
          <a:off x="0" y="0"/>
          <a:ext cx="0" cy="0"/>
          <a:chOff x="0" y="0"/>
          <a:chExt cx="0" cy="0"/>
        </a:xfrm>
      </p:grpSpPr>
      <p:sp>
        <p:nvSpPr>
          <p:cNvPr id="479" name="Google Shape;479;p21"/>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480" name="Google Shape;480;p21"/>
          <p:cNvGrpSpPr/>
          <p:nvPr/>
        </p:nvGrpSpPr>
        <p:grpSpPr>
          <a:xfrm rot="5400000">
            <a:off x="8067775" y="-561759"/>
            <a:ext cx="1368599" cy="1491517"/>
            <a:chOff x="2777212" y="-1275070"/>
            <a:chExt cx="530465" cy="578108"/>
          </a:xfrm>
        </p:grpSpPr>
        <p:sp>
          <p:nvSpPr>
            <p:cNvPr id="481" name="Google Shape;481;p21"/>
            <p:cNvSpPr/>
            <p:nvPr/>
          </p:nvSpPr>
          <p:spPr>
            <a:xfrm>
              <a:off x="2785565" y="-1275070"/>
              <a:ext cx="514344" cy="578108"/>
            </a:xfrm>
            <a:custGeom>
              <a:rect b="b" l="l" r="r" t="t"/>
              <a:pathLst>
                <a:path extrusionOk="0" h="4914" w="4372">
                  <a:moveTo>
                    <a:pt x="1108" y="0"/>
                  </a:moveTo>
                  <a:cubicBezTo>
                    <a:pt x="977" y="0"/>
                    <a:pt x="870" y="106"/>
                    <a:pt x="870" y="237"/>
                  </a:cubicBezTo>
                  <a:lnTo>
                    <a:pt x="870" y="1958"/>
                  </a:lnTo>
                  <a:cubicBezTo>
                    <a:pt x="870" y="2045"/>
                    <a:pt x="800" y="2117"/>
                    <a:pt x="713" y="2117"/>
                  </a:cubicBezTo>
                  <a:lnTo>
                    <a:pt x="238" y="2117"/>
                  </a:lnTo>
                  <a:cubicBezTo>
                    <a:pt x="152" y="2117"/>
                    <a:pt x="81" y="2045"/>
                    <a:pt x="81" y="1958"/>
                  </a:cubicBezTo>
                  <a:lnTo>
                    <a:pt x="81" y="659"/>
                  </a:lnTo>
                  <a:cubicBezTo>
                    <a:pt x="81" y="637"/>
                    <a:pt x="63" y="620"/>
                    <a:pt x="40" y="620"/>
                  </a:cubicBezTo>
                  <a:cubicBezTo>
                    <a:pt x="18" y="620"/>
                    <a:pt x="1" y="638"/>
                    <a:pt x="1" y="659"/>
                  </a:cubicBezTo>
                  <a:lnTo>
                    <a:pt x="1" y="1958"/>
                  </a:lnTo>
                  <a:cubicBezTo>
                    <a:pt x="1" y="2088"/>
                    <a:pt x="106" y="2195"/>
                    <a:pt x="237" y="2195"/>
                  </a:cubicBezTo>
                  <a:lnTo>
                    <a:pt x="712" y="2195"/>
                  </a:lnTo>
                  <a:cubicBezTo>
                    <a:pt x="841" y="2195"/>
                    <a:pt x="948" y="2090"/>
                    <a:pt x="948" y="1958"/>
                  </a:cubicBezTo>
                  <a:lnTo>
                    <a:pt x="948" y="237"/>
                  </a:lnTo>
                  <a:cubicBezTo>
                    <a:pt x="948" y="150"/>
                    <a:pt x="1019" y="80"/>
                    <a:pt x="1105" y="80"/>
                  </a:cubicBezTo>
                  <a:lnTo>
                    <a:pt x="2305" y="80"/>
                  </a:lnTo>
                  <a:cubicBezTo>
                    <a:pt x="2392" y="80"/>
                    <a:pt x="2462" y="150"/>
                    <a:pt x="2462" y="237"/>
                  </a:cubicBezTo>
                  <a:lnTo>
                    <a:pt x="2462" y="4678"/>
                  </a:lnTo>
                  <a:cubicBezTo>
                    <a:pt x="2462" y="4807"/>
                    <a:pt x="2568" y="4914"/>
                    <a:pt x="2699" y="4914"/>
                  </a:cubicBezTo>
                  <a:lnTo>
                    <a:pt x="3477" y="4914"/>
                  </a:lnTo>
                  <a:cubicBezTo>
                    <a:pt x="3608" y="4914"/>
                    <a:pt x="3714" y="4807"/>
                    <a:pt x="3715" y="4679"/>
                  </a:cubicBezTo>
                  <a:lnTo>
                    <a:pt x="3715" y="2112"/>
                  </a:lnTo>
                  <a:cubicBezTo>
                    <a:pt x="3715" y="2026"/>
                    <a:pt x="3786" y="1954"/>
                    <a:pt x="3873" y="1954"/>
                  </a:cubicBezTo>
                  <a:lnTo>
                    <a:pt x="4332" y="1954"/>
                  </a:lnTo>
                  <a:cubicBezTo>
                    <a:pt x="4354" y="1954"/>
                    <a:pt x="4371" y="1936"/>
                    <a:pt x="4371" y="1914"/>
                  </a:cubicBezTo>
                  <a:cubicBezTo>
                    <a:pt x="4371" y="1892"/>
                    <a:pt x="4353" y="1874"/>
                    <a:pt x="4332" y="1874"/>
                  </a:cubicBezTo>
                  <a:lnTo>
                    <a:pt x="3873" y="1874"/>
                  </a:lnTo>
                  <a:cubicBezTo>
                    <a:pt x="3743" y="1874"/>
                    <a:pt x="3637" y="1980"/>
                    <a:pt x="3637" y="2111"/>
                  </a:cubicBezTo>
                  <a:lnTo>
                    <a:pt x="3637" y="4678"/>
                  </a:lnTo>
                  <a:cubicBezTo>
                    <a:pt x="3637" y="4764"/>
                    <a:pt x="3565" y="4835"/>
                    <a:pt x="3478" y="4835"/>
                  </a:cubicBezTo>
                  <a:lnTo>
                    <a:pt x="2701" y="4835"/>
                  </a:lnTo>
                  <a:cubicBezTo>
                    <a:pt x="2613" y="4835"/>
                    <a:pt x="2543" y="4764"/>
                    <a:pt x="2543" y="4678"/>
                  </a:cubicBezTo>
                  <a:lnTo>
                    <a:pt x="2543" y="237"/>
                  </a:lnTo>
                  <a:cubicBezTo>
                    <a:pt x="2543" y="107"/>
                    <a:pt x="2437" y="0"/>
                    <a:pt x="230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21"/>
            <p:cNvSpPr/>
            <p:nvPr/>
          </p:nvSpPr>
          <p:spPr>
            <a:xfrm>
              <a:off x="3282148" y="-1062837"/>
              <a:ext cx="25529" cy="25647"/>
            </a:xfrm>
            <a:custGeom>
              <a:rect b="b" l="l" r="r" t="t"/>
              <a:pathLst>
                <a:path extrusionOk="0" h="218" w="217">
                  <a:moveTo>
                    <a:pt x="108" y="0"/>
                  </a:moveTo>
                  <a:cubicBezTo>
                    <a:pt x="49" y="0"/>
                    <a:pt x="0" y="50"/>
                    <a:pt x="0" y="109"/>
                  </a:cubicBezTo>
                  <a:cubicBezTo>
                    <a:pt x="0" y="168"/>
                    <a:pt x="49" y="217"/>
                    <a:pt x="108" y="217"/>
                  </a:cubicBezTo>
                  <a:cubicBezTo>
                    <a:pt x="168" y="217"/>
                    <a:pt x="216" y="168"/>
                    <a:pt x="216" y="109"/>
                  </a:cubicBezTo>
                  <a:cubicBezTo>
                    <a:pt x="216" y="50"/>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21"/>
            <p:cNvSpPr/>
            <p:nvPr/>
          </p:nvSpPr>
          <p:spPr>
            <a:xfrm>
              <a:off x="2777212" y="-1210247"/>
              <a:ext cx="25647" cy="25529"/>
            </a:xfrm>
            <a:custGeom>
              <a:rect b="b" l="l" r="r" t="t"/>
              <a:pathLst>
                <a:path extrusionOk="0" h="217" w="218">
                  <a:moveTo>
                    <a:pt x="108" y="0"/>
                  </a:moveTo>
                  <a:cubicBezTo>
                    <a:pt x="49" y="0"/>
                    <a:pt x="0" y="48"/>
                    <a:pt x="0" y="108"/>
                  </a:cubicBezTo>
                  <a:cubicBezTo>
                    <a:pt x="0" y="168"/>
                    <a:pt x="49" y="216"/>
                    <a:pt x="108" y="216"/>
                  </a:cubicBezTo>
                  <a:cubicBezTo>
                    <a:pt x="168" y="216"/>
                    <a:pt x="217" y="168"/>
                    <a:pt x="217" y="108"/>
                  </a:cubicBezTo>
                  <a:cubicBezTo>
                    <a:pt x="217" y="48"/>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4" name="Google Shape;484;p21"/>
          <p:cNvGrpSpPr/>
          <p:nvPr/>
        </p:nvGrpSpPr>
        <p:grpSpPr>
          <a:xfrm>
            <a:off x="8045294" y="540000"/>
            <a:ext cx="757394" cy="664204"/>
            <a:chOff x="2367608" y="4288570"/>
            <a:chExt cx="652532" cy="572244"/>
          </a:xfrm>
        </p:grpSpPr>
        <p:sp>
          <p:nvSpPr>
            <p:cNvPr id="485" name="Google Shape;485;p21"/>
            <p:cNvSpPr/>
            <p:nvPr/>
          </p:nvSpPr>
          <p:spPr>
            <a:xfrm>
              <a:off x="2367608" y="4288570"/>
              <a:ext cx="652532" cy="572244"/>
            </a:xfrm>
            <a:custGeom>
              <a:rect b="b" l="l" r="r" t="t"/>
              <a:pathLst>
                <a:path extrusionOk="0" h="11019" w="12565">
                  <a:moveTo>
                    <a:pt x="6283" y="0"/>
                  </a:moveTo>
                  <a:cubicBezTo>
                    <a:pt x="6028" y="0"/>
                    <a:pt x="5791" y="137"/>
                    <a:pt x="5662" y="359"/>
                  </a:cubicBezTo>
                  <a:lnTo>
                    <a:pt x="129" y="9944"/>
                  </a:lnTo>
                  <a:cubicBezTo>
                    <a:pt x="0" y="10167"/>
                    <a:pt x="0" y="10439"/>
                    <a:pt x="129" y="10661"/>
                  </a:cubicBezTo>
                  <a:cubicBezTo>
                    <a:pt x="256" y="10883"/>
                    <a:pt x="492" y="11019"/>
                    <a:pt x="749" y="11019"/>
                  </a:cubicBezTo>
                  <a:lnTo>
                    <a:pt x="11816" y="11019"/>
                  </a:lnTo>
                  <a:cubicBezTo>
                    <a:pt x="12072" y="11019"/>
                    <a:pt x="12308" y="10883"/>
                    <a:pt x="12437" y="10661"/>
                  </a:cubicBezTo>
                  <a:cubicBezTo>
                    <a:pt x="12565" y="10439"/>
                    <a:pt x="12565" y="10167"/>
                    <a:pt x="12437" y="9944"/>
                  </a:cubicBezTo>
                  <a:lnTo>
                    <a:pt x="6903" y="359"/>
                  </a:lnTo>
                  <a:cubicBezTo>
                    <a:pt x="6777" y="137"/>
                    <a:pt x="6539" y="0"/>
                    <a:pt x="6283"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21"/>
            <p:cNvSpPr/>
            <p:nvPr/>
          </p:nvSpPr>
          <p:spPr>
            <a:xfrm>
              <a:off x="2406453" y="4325754"/>
              <a:ext cx="574945" cy="497877"/>
            </a:xfrm>
            <a:custGeom>
              <a:rect b="b" l="l" r="r" t="t"/>
              <a:pathLst>
                <a:path extrusionOk="0" h="9587" w="11071">
                  <a:moveTo>
                    <a:pt x="5537" y="1"/>
                  </a:moveTo>
                  <a:lnTo>
                    <a:pt x="1" y="9586"/>
                  </a:lnTo>
                  <a:lnTo>
                    <a:pt x="11070" y="9586"/>
                  </a:lnTo>
                  <a:lnTo>
                    <a:pt x="553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21"/>
            <p:cNvSpPr/>
            <p:nvPr/>
          </p:nvSpPr>
          <p:spPr>
            <a:xfrm>
              <a:off x="2573780" y="4528446"/>
              <a:ext cx="240292" cy="252963"/>
            </a:xfrm>
            <a:custGeom>
              <a:rect b="b" l="l" r="r" t="t"/>
              <a:pathLst>
                <a:path extrusionOk="0" h="4871" w="4627">
                  <a:moveTo>
                    <a:pt x="1249" y="1368"/>
                  </a:moveTo>
                  <a:cubicBezTo>
                    <a:pt x="1279" y="1368"/>
                    <a:pt x="1310" y="1369"/>
                    <a:pt x="1342" y="1372"/>
                  </a:cubicBezTo>
                  <a:cubicBezTo>
                    <a:pt x="1713" y="1405"/>
                    <a:pt x="2016" y="1673"/>
                    <a:pt x="2016" y="2047"/>
                  </a:cubicBezTo>
                  <a:cubicBezTo>
                    <a:pt x="2015" y="2402"/>
                    <a:pt x="1520" y="3176"/>
                    <a:pt x="1156" y="3176"/>
                  </a:cubicBezTo>
                  <a:cubicBezTo>
                    <a:pt x="1140" y="3176"/>
                    <a:pt x="1125" y="3175"/>
                    <a:pt x="1110" y="3171"/>
                  </a:cubicBezTo>
                  <a:cubicBezTo>
                    <a:pt x="738" y="3099"/>
                    <a:pt x="339" y="2650"/>
                    <a:pt x="425" y="2096"/>
                  </a:cubicBezTo>
                  <a:cubicBezTo>
                    <a:pt x="498" y="1628"/>
                    <a:pt x="836" y="1368"/>
                    <a:pt x="1249" y="1368"/>
                  </a:cubicBezTo>
                  <a:close/>
                  <a:moveTo>
                    <a:pt x="3380" y="1365"/>
                  </a:moveTo>
                  <a:cubicBezTo>
                    <a:pt x="3794" y="1365"/>
                    <a:pt x="4130" y="1627"/>
                    <a:pt x="4203" y="2095"/>
                  </a:cubicBezTo>
                  <a:cubicBezTo>
                    <a:pt x="4289" y="2650"/>
                    <a:pt x="3890" y="3099"/>
                    <a:pt x="3518" y="3171"/>
                  </a:cubicBezTo>
                  <a:cubicBezTo>
                    <a:pt x="3502" y="3175"/>
                    <a:pt x="3487" y="3176"/>
                    <a:pt x="3471" y="3176"/>
                  </a:cubicBezTo>
                  <a:cubicBezTo>
                    <a:pt x="3296" y="3176"/>
                    <a:pt x="3093" y="2999"/>
                    <a:pt x="2927" y="2775"/>
                  </a:cubicBezTo>
                  <a:cubicBezTo>
                    <a:pt x="2747" y="2530"/>
                    <a:pt x="2612" y="2230"/>
                    <a:pt x="2612" y="2045"/>
                  </a:cubicBezTo>
                  <a:cubicBezTo>
                    <a:pt x="2612" y="1951"/>
                    <a:pt x="2631" y="1866"/>
                    <a:pt x="2666" y="1787"/>
                  </a:cubicBezTo>
                  <a:cubicBezTo>
                    <a:pt x="2768" y="1554"/>
                    <a:pt x="3009" y="1395"/>
                    <a:pt x="3287" y="1370"/>
                  </a:cubicBezTo>
                  <a:cubicBezTo>
                    <a:pt x="3318" y="1367"/>
                    <a:pt x="3349" y="1365"/>
                    <a:pt x="3380" y="1365"/>
                  </a:cubicBezTo>
                  <a:close/>
                  <a:moveTo>
                    <a:pt x="2396" y="2952"/>
                  </a:moveTo>
                  <a:cubicBezTo>
                    <a:pt x="2498" y="2952"/>
                    <a:pt x="2829" y="3353"/>
                    <a:pt x="2829" y="3478"/>
                  </a:cubicBezTo>
                  <a:cubicBezTo>
                    <a:pt x="2829" y="3547"/>
                    <a:pt x="2695" y="3601"/>
                    <a:pt x="2576" y="3601"/>
                  </a:cubicBezTo>
                  <a:cubicBezTo>
                    <a:pt x="2481" y="3601"/>
                    <a:pt x="2396" y="3567"/>
                    <a:pt x="2396" y="3478"/>
                  </a:cubicBezTo>
                  <a:lnTo>
                    <a:pt x="2396" y="2952"/>
                  </a:lnTo>
                  <a:close/>
                  <a:moveTo>
                    <a:pt x="2231" y="2952"/>
                  </a:moveTo>
                  <a:lnTo>
                    <a:pt x="2231" y="3478"/>
                  </a:lnTo>
                  <a:cubicBezTo>
                    <a:pt x="2231" y="3567"/>
                    <a:pt x="2146" y="3602"/>
                    <a:pt x="2051" y="3602"/>
                  </a:cubicBezTo>
                  <a:cubicBezTo>
                    <a:pt x="1932" y="3602"/>
                    <a:pt x="1798" y="3547"/>
                    <a:pt x="1798" y="3478"/>
                  </a:cubicBezTo>
                  <a:cubicBezTo>
                    <a:pt x="1798" y="3353"/>
                    <a:pt x="2130" y="2952"/>
                    <a:pt x="2231" y="2952"/>
                  </a:cubicBezTo>
                  <a:close/>
                  <a:moveTo>
                    <a:pt x="2312" y="1"/>
                  </a:moveTo>
                  <a:cubicBezTo>
                    <a:pt x="1035" y="3"/>
                    <a:pt x="1" y="1037"/>
                    <a:pt x="1" y="2314"/>
                  </a:cubicBezTo>
                  <a:cubicBezTo>
                    <a:pt x="1" y="3176"/>
                    <a:pt x="472" y="3520"/>
                    <a:pt x="1172" y="3653"/>
                  </a:cubicBezTo>
                  <a:lnTo>
                    <a:pt x="1172" y="4332"/>
                  </a:lnTo>
                  <a:lnTo>
                    <a:pt x="1172" y="4765"/>
                  </a:lnTo>
                  <a:cubicBezTo>
                    <a:pt x="1172" y="4808"/>
                    <a:pt x="1248" y="4871"/>
                    <a:pt x="1340" y="4871"/>
                  </a:cubicBezTo>
                  <a:cubicBezTo>
                    <a:pt x="1434" y="4871"/>
                    <a:pt x="1509" y="4808"/>
                    <a:pt x="1509" y="4765"/>
                  </a:cubicBezTo>
                  <a:lnTo>
                    <a:pt x="1509" y="4332"/>
                  </a:lnTo>
                  <a:lnTo>
                    <a:pt x="1657" y="4332"/>
                  </a:lnTo>
                  <a:lnTo>
                    <a:pt x="1657" y="4765"/>
                  </a:lnTo>
                  <a:cubicBezTo>
                    <a:pt x="1657" y="4808"/>
                    <a:pt x="1733" y="4871"/>
                    <a:pt x="1825" y="4871"/>
                  </a:cubicBezTo>
                  <a:cubicBezTo>
                    <a:pt x="1919" y="4871"/>
                    <a:pt x="1994" y="4808"/>
                    <a:pt x="1994" y="4765"/>
                  </a:cubicBezTo>
                  <a:lnTo>
                    <a:pt x="1994" y="4332"/>
                  </a:lnTo>
                  <a:lnTo>
                    <a:pt x="2142" y="4332"/>
                  </a:lnTo>
                  <a:lnTo>
                    <a:pt x="2142" y="4765"/>
                  </a:lnTo>
                  <a:cubicBezTo>
                    <a:pt x="2142" y="4808"/>
                    <a:pt x="2216" y="4870"/>
                    <a:pt x="2309" y="4871"/>
                  </a:cubicBezTo>
                  <a:lnTo>
                    <a:pt x="2310" y="4871"/>
                  </a:lnTo>
                  <a:cubicBezTo>
                    <a:pt x="2404" y="4871"/>
                    <a:pt x="2478" y="4808"/>
                    <a:pt x="2478" y="4765"/>
                  </a:cubicBezTo>
                  <a:lnTo>
                    <a:pt x="2478" y="4332"/>
                  </a:lnTo>
                  <a:lnTo>
                    <a:pt x="2627" y="4332"/>
                  </a:lnTo>
                  <a:lnTo>
                    <a:pt x="2627" y="4765"/>
                  </a:lnTo>
                  <a:cubicBezTo>
                    <a:pt x="2627" y="4808"/>
                    <a:pt x="2703" y="4871"/>
                    <a:pt x="2796" y="4871"/>
                  </a:cubicBezTo>
                  <a:cubicBezTo>
                    <a:pt x="2889" y="4871"/>
                    <a:pt x="2964" y="4808"/>
                    <a:pt x="2964" y="4765"/>
                  </a:cubicBezTo>
                  <a:lnTo>
                    <a:pt x="2964" y="4332"/>
                  </a:lnTo>
                  <a:lnTo>
                    <a:pt x="3112" y="4332"/>
                  </a:lnTo>
                  <a:lnTo>
                    <a:pt x="3112" y="4765"/>
                  </a:lnTo>
                  <a:cubicBezTo>
                    <a:pt x="3112" y="4808"/>
                    <a:pt x="3188" y="4871"/>
                    <a:pt x="3280" y="4871"/>
                  </a:cubicBezTo>
                  <a:cubicBezTo>
                    <a:pt x="3374" y="4871"/>
                    <a:pt x="3449" y="4808"/>
                    <a:pt x="3449" y="4765"/>
                  </a:cubicBezTo>
                  <a:lnTo>
                    <a:pt x="3449" y="4332"/>
                  </a:lnTo>
                  <a:lnTo>
                    <a:pt x="3449" y="3653"/>
                  </a:lnTo>
                  <a:cubicBezTo>
                    <a:pt x="4155" y="3521"/>
                    <a:pt x="4627" y="3176"/>
                    <a:pt x="4627" y="2315"/>
                  </a:cubicBezTo>
                  <a:cubicBezTo>
                    <a:pt x="4627" y="1037"/>
                    <a:pt x="3590" y="1"/>
                    <a:pt x="231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21"/>
            <p:cNvSpPr/>
            <p:nvPr/>
          </p:nvSpPr>
          <p:spPr>
            <a:xfrm>
              <a:off x="2656560" y="4325754"/>
              <a:ext cx="93530" cy="289056"/>
            </a:xfrm>
            <a:custGeom>
              <a:rect b="b" l="l" r="r" t="t"/>
              <a:pathLst>
                <a:path extrusionOk="0" h="5566" w="1801">
                  <a:moveTo>
                    <a:pt x="721" y="1"/>
                  </a:moveTo>
                  <a:lnTo>
                    <a:pt x="0" y="3241"/>
                  </a:lnTo>
                  <a:lnTo>
                    <a:pt x="879" y="3241"/>
                  </a:lnTo>
                  <a:lnTo>
                    <a:pt x="553" y="5566"/>
                  </a:lnTo>
                  <a:lnTo>
                    <a:pt x="1801" y="2685"/>
                  </a:lnTo>
                  <a:lnTo>
                    <a:pt x="958" y="2685"/>
                  </a:lnTo>
                  <a:lnTo>
                    <a:pt x="1494" y="1041"/>
                  </a:lnTo>
                  <a:lnTo>
                    <a:pt x="721"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9" name="Google Shape;489;p21"/>
          <p:cNvGrpSpPr/>
          <p:nvPr/>
        </p:nvGrpSpPr>
        <p:grpSpPr>
          <a:xfrm rot="5400000">
            <a:off x="-593662" y="4094916"/>
            <a:ext cx="1368599" cy="1491517"/>
            <a:chOff x="2777212" y="-1275070"/>
            <a:chExt cx="530465" cy="578108"/>
          </a:xfrm>
        </p:grpSpPr>
        <p:sp>
          <p:nvSpPr>
            <p:cNvPr id="490" name="Google Shape;490;p21"/>
            <p:cNvSpPr/>
            <p:nvPr/>
          </p:nvSpPr>
          <p:spPr>
            <a:xfrm>
              <a:off x="2785565" y="-1275070"/>
              <a:ext cx="514344" cy="578108"/>
            </a:xfrm>
            <a:custGeom>
              <a:rect b="b" l="l" r="r" t="t"/>
              <a:pathLst>
                <a:path extrusionOk="0" h="4914" w="4372">
                  <a:moveTo>
                    <a:pt x="1108" y="0"/>
                  </a:moveTo>
                  <a:cubicBezTo>
                    <a:pt x="977" y="0"/>
                    <a:pt x="870" y="106"/>
                    <a:pt x="870" y="237"/>
                  </a:cubicBezTo>
                  <a:lnTo>
                    <a:pt x="870" y="1958"/>
                  </a:lnTo>
                  <a:cubicBezTo>
                    <a:pt x="870" y="2045"/>
                    <a:pt x="800" y="2117"/>
                    <a:pt x="713" y="2117"/>
                  </a:cubicBezTo>
                  <a:lnTo>
                    <a:pt x="238" y="2117"/>
                  </a:lnTo>
                  <a:cubicBezTo>
                    <a:pt x="152" y="2117"/>
                    <a:pt x="81" y="2045"/>
                    <a:pt x="81" y="1958"/>
                  </a:cubicBezTo>
                  <a:lnTo>
                    <a:pt x="81" y="659"/>
                  </a:lnTo>
                  <a:cubicBezTo>
                    <a:pt x="81" y="637"/>
                    <a:pt x="63" y="620"/>
                    <a:pt x="40" y="620"/>
                  </a:cubicBezTo>
                  <a:cubicBezTo>
                    <a:pt x="18" y="620"/>
                    <a:pt x="1" y="638"/>
                    <a:pt x="1" y="659"/>
                  </a:cubicBezTo>
                  <a:lnTo>
                    <a:pt x="1" y="1958"/>
                  </a:lnTo>
                  <a:cubicBezTo>
                    <a:pt x="1" y="2088"/>
                    <a:pt x="106" y="2195"/>
                    <a:pt x="237" y="2195"/>
                  </a:cubicBezTo>
                  <a:lnTo>
                    <a:pt x="712" y="2195"/>
                  </a:lnTo>
                  <a:cubicBezTo>
                    <a:pt x="841" y="2195"/>
                    <a:pt x="948" y="2090"/>
                    <a:pt x="948" y="1958"/>
                  </a:cubicBezTo>
                  <a:lnTo>
                    <a:pt x="948" y="237"/>
                  </a:lnTo>
                  <a:cubicBezTo>
                    <a:pt x="948" y="150"/>
                    <a:pt x="1019" y="80"/>
                    <a:pt x="1105" y="80"/>
                  </a:cubicBezTo>
                  <a:lnTo>
                    <a:pt x="2305" y="80"/>
                  </a:lnTo>
                  <a:cubicBezTo>
                    <a:pt x="2392" y="80"/>
                    <a:pt x="2462" y="150"/>
                    <a:pt x="2462" y="237"/>
                  </a:cubicBezTo>
                  <a:lnTo>
                    <a:pt x="2462" y="4678"/>
                  </a:lnTo>
                  <a:cubicBezTo>
                    <a:pt x="2462" y="4807"/>
                    <a:pt x="2568" y="4914"/>
                    <a:pt x="2699" y="4914"/>
                  </a:cubicBezTo>
                  <a:lnTo>
                    <a:pt x="3477" y="4914"/>
                  </a:lnTo>
                  <a:cubicBezTo>
                    <a:pt x="3608" y="4914"/>
                    <a:pt x="3714" y="4807"/>
                    <a:pt x="3715" y="4679"/>
                  </a:cubicBezTo>
                  <a:lnTo>
                    <a:pt x="3715" y="2112"/>
                  </a:lnTo>
                  <a:cubicBezTo>
                    <a:pt x="3715" y="2026"/>
                    <a:pt x="3786" y="1954"/>
                    <a:pt x="3873" y="1954"/>
                  </a:cubicBezTo>
                  <a:lnTo>
                    <a:pt x="4332" y="1954"/>
                  </a:lnTo>
                  <a:cubicBezTo>
                    <a:pt x="4354" y="1954"/>
                    <a:pt x="4371" y="1936"/>
                    <a:pt x="4371" y="1914"/>
                  </a:cubicBezTo>
                  <a:cubicBezTo>
                    <a:pt x="4371" y="1892"/>
                    <a:pt x="4353" y="1874"/>
                    <a:pt x="4332" y="1874"/>
                  </a:cubicBezTo>
                  <a:lnTo>
                    <a:pt x="3873" y="1874"/>
                  </a:lnTo>
                  <a:cubicBezTo>
                    <a:pt x="3743" y="1874"/>
                    <a:pt x="3637" y="1980"/>
                    <a:pt x="3637" y="2111"/>
                  </a:cubicBezTo>
                  <a:lnTo>
                    <a:pt x="3637" y="4678"/>
                  </a:lnTo>
                  <a:cubicBezTo>
                    <a:pt x="3637" y="4764"/>
                    <a:pt x="3565" y="4835"/>
                    <a:pt x="3478" y="4835"/>
                  </a:cubicBezTo>
                  <a:lnTo>
                    <a:pt x="2701" y="4835"/>
                  </a:lnTo>
                  <a:cubicBezTo>
                    <a:pt x="2613" y="4835"/>
                    <a:pt x="2543" y="4764"/>
                    <a:pt x="2543" y="4678"/>
                  </a:cubicBezTo>
                  <a:lnTo>
                    <a:pt x="2543" y="237"/>
                  </a:lnTo>
                  <a:cubicBezTo>
                    <a:pt x="2543" y="107"/>
                    <a:pt x="2437" y="0"/>
                    <a:pt x="230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21"/>
            <p:cNvSpPr/>
            <p:nvPr/>
          </p:nvSpPr>
          <p:spPr>
            <a:xfrm>
              <a:off x="3282148" y="-1062837"/>
              <a:ext cx="25529" cy="25647"/>
            </a:xfrm>
            <a:custGeom>
              <a:rect b="b" l="l" r="r" t="t"/>
              <a:pathLst>
                <a:path extrusionOk="0" h="218" w="217">
                  <a:moveTo>
                    <a:pt x="108" y="0"/>
                  </a:moveTo>
                  <a:cubicBezTo>
                    <a:pt x="49" y="0"/>
                    <a:pt x="0" y="50"/>
                    <a:pt x="0" y="109"/>
                  </a:cubicBezTo>
                  <a:cubicBezTo>
                    <a:pt x="0" y="168"/>
                    <a:pt x="49" y="217"/>
                    <a:pt x="108" y="217"/>
                  </a:cubicBezTo>
                  <a:cubicBezTo>
                    <a:pt x="168" y="217"/>
                    <a:pt x="216" y="168"/>
                    <a:pt x="216" y="109"/>
                  </a:cubicBezTo>
                  <a:cubicBezTo>
                    <a:pt x="216" y="50"/>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21"/>
            <p:cNvSpPr/>
            <p:nvPr/>
          </p:nvSpPr>
          <p:spPr>
            <a:xfrm>
              <a:off x="2777212" y="-1210247"/>
              <a:ext cx="25647" cy="25529"/>
            </a:xfrm>
            <a:custGeom>
              <a:rect b="b" l="l" r="r" t="t"/>
              <a:pathLst>
                <a:path extrusionOk="0" h="217" w="218">
                  <a:moveTo>
                    <a:pt x="108" y="0"/>
                  </a:moveTo>
                  <a:cubicBezTo>
                    <a:pt x="49" y="0"/>
                    <a:pt x="0" y="48"/>
                    <a:pt x="0" y="108"/>
                  </a:cubicBezTo>
                  <a:cubicBezTo>
                    <a:pt x="0" y="168"/>
                    <a:pt x="49" y="216"/>
                    <a:pt x="108" y="216"/>
                  </a:cubicBezTo>
                  <a:cubicBezTo>
                    <a:pt x="168" y="216"/>
                    <a:pt x="217" y="168"/>
                    <a:pt x="217" y="108"/>
                  </a:cubicBezTo>
                  <a:cubicBezTo>
                    <a:pt x="217" y="48"/>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6">
  <p:cSld name="TITLE_ONLY_6">
    <p:spTree>
      <p:nvGrpSpPr>
        <p:cNvPr id="493" name="Shape 493"/>
        <p:cNvGrpSpPr/>
        <p:nvPr/>
      </p:nvGrpSpPr>
      <p:grpSpPr>
        <a:xfrm>
          <a:off x="0" y="0"/>
          <a:ext cx="0" cy="0"/>
          <a:chOff x="0" y="0"/>
          <a:chExt cx="0" cy="0"/>
        </a:xfrm>
      </p:grpSpPr>
      <p:sp>
        <p:nvSpPr>
          <p:cNvPr id="494" name="Google Shape;494;p22"/>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495" name="Google Shape;495;p22"/>
          <p:cNvGrpSpPr/>
          <p:nvPr/>
        </p:nvGrpSpPr>
        <p:grpSpPr>
          <a:xfrm rot="10800000">
            <a:off x="-1673127" y="4544467"/>
            <a:ext cx="3971476" cy="376795"/>
            <a:chOff x="3422146" y="-1220130"/>
            <a:chExt cx="1225273" cy="116234"/>
          </a:xfrm>
        </p:grpSpPr>
        <p:sp>
          <p:nvSpPr>
            <p:cNvPr id="496" name="Google Shape;496;p22"/>
            <p:cNvSpPr/>
            <p:nvPr/>
          </p:nvSpPr>
          <p:spPr>
            <a:xfrm>
              <a:off x="3534145" y="-1167542"/>
              <a:ext cx="1081981" cy="63646"/>
            </a:xfrm>
            <a:custGeom>
              <a:rect b="b" l="l" r="r" t="t"/>
              <a:pathLst>
                <a:path extrusionOk="0" h="541" w="9197">
                  <a:moveTo>
                    <a:pt x="20" y="1"/>
                  </a:moveTo>
                  <a:cubicBezTo>
                    <a:pt x="9" y="1"/>
                    <a:pt x="0" y="9"/>
                    <a:pt x="0" y="20"/>
                  </a:cubicBezTo>
                  <a:cubicBezTo>
                    <a:pt x="0" y="32"/>
                    <a:pt x="9" y="40"/>
                    <a:pt x="20" y="40"/>
                  </a:cubicBezTo>
                  <a:lnTo>
                    <a:pt x="2011" y="40"/>
                  </a:lnTo>
                  <a:lnTo>
                    <a:pt x="2627" y="536"/>
                  </a:lnTo>
                  <a:cubicBezTo>
                    <a:pt x="2629" y="540"/>
                    <a:pt x="2634" y="541"/>
                    <a:pt x="2638" y="541"/>
                  </a:cubicBezTo>
                  <a:lnTo>
                    <a:pt x="9176" y="541"/>
                  </a:lnTo>
                  <a:cubicBezTo>
                    <a:pt x="9187" y="541"/>
                    <a:pt x="9196" y="531"/>
                    <a:pt x="9196" y="520"/>
                  </a:cubicBezTo>
                  <a:cubicBezTo>
                    <a:pt x="9196" y="510"/>
                    <a:pt x="9187" y="500"/>
                    <a:pt x="9176" y="500"/>
                  </a:cubicBezTo>
                  <a:lnTo>
                    <a:pt x="2645" y="500"/>
                  </a:lnTo>
                  <a:lnTo>
                    <a:pt x="2029" y="5"/>
                  </a:lnTo>
                  <a:cubicBezTo>
                    <a:pt x="2027" y="2"/>
                    <a:pt x="2021" y="1"/>
                    <a:pt x="201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22"/>
            <p:cNvSpPr/>
            <p:nvPr/>
          </p:nvSpPr>
          <p:spPr>
            <a:xfrm>
              <a:off x="3527910" y="-1173777"/>
              <a:ext cx="17176" cy="17059"/>
            </a:xfrm>
            <a:custGeom>
              <a:rect b="b" l="l" r="r" t="t"/>
              <a:pathLst>
                <a:path extrusionOk="0" h="145" w="146">
                  <a:moveTo>
                    <a:pt x="73" y="0"/>
                  </a:moveTo>
                  <a:cubicBezTo>
                    <a:pt x="33" y="0"/>
                    <a:pt x="1" y="32"/>
                    <a:pt x="1" y="72"/>
                  </a:cubicBezTo>
                  <a:cubicBezTo>
                    <a:pt x="1" y="112"/>
                    <a:pt x="33" y="145"/>
                    <a:pt x="73" y="145"/>
                  </a:cubicBezTo>
                  <a:cubicBezTo>
                    <a:pt x="113" y="145"/>
                    <a:pt x="145" y="112"/>
                    <a:pt x="145" y="72"/>
                  </a:cubicBezTo>
                  <a:cubicBezTo>
                    <a:pt x="145" y="32"/>
                    <a:pt x="113" y="0"/>
                    <a:pt x="7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22"/>
            <p:cNvSpPr/>
            <p:nvPr/>
          </p:nvSpPr>
          <p:spPr>
            <a:xfrm>
              <a:off x="3525557" y="-1176247"/>
              <a:ext cx="21882" cy="21882"/>
            </a:xfrm>
            <a:custGeom>
              <a:rect b="b" l="l" r="r" t="t"/>
              <a:pathLst>
                <a:path extrusionOk="0" h="186" w="186">
                  <a:moveTo>
                    <a:pt x="93" y="41"/>
                  </a:moveTo>
                  <a:cubicBezTo>
                    <a:pt x="121" y="41"/>
                    <a:pt x="145" y="65"/>
                    <a:pt x="145" y="93"/>
                  </a:cubicBezTo>
                  <a:cubicBezTo>
                    <a:pt x="145" y="121"/>
                    <a:pt x="123" y="145"/>
                    <a:pt x="93" y="145"/>
                  </a:cubicBezTo>
                  <a:cubicBezTo>
                    <a:pt x="65" y="145"/>
                    <a:pt x="41" y="123"/>
                    <a:pt x="41" y="93"/>
                  </a:cubicBezTo>
                  <a:cubicBezTo>
                    <a:pt x="41" y="65"/>
                    <a:pt x="64" y="41"/>
                    <a:pt x="93" y="41"/>
                  </a:cubicBezTo>
                  <a:close/>
                  <a:moveTo>
                    <a:pt x="93" y="1"/>
                  </a:moveTo>
                  <a:cubicBezTo>
                    <a:pt x="42" y="1"/>
                    <a:pt x="1" y="43"/>
                    <a:pt x="1" y="93"/>
                  </a:cubicBezTo>
                  <a:cubicBezTo>
                    <a:pt x="1" y="144"/>
                    <a:pt x="42" y="186"/>
                    <a:pt x="93" y="186"/>
                  </a:cubicBezTo>
                  <a:cubicBezTo>
                    <a:pt x="144" y="186"/>
                    <a:pt x="186" y="144"/>
                    <a:pt x="186" y="93"/>
                  </a:cubicBezTo>
                  <a:cubicBezTo>
                    <a:pt x="186" y="43"/>
                    <a:pt x="144" y="1"/>
                    <a:pt x="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22"/>
            <p:cNvSpPr/>
            <p:nvPr/>
          </p:nvSpPr>
          <p:spPr>
            <a:xfrm>
              <a:off x="3430734" y="-1211541"/>
              <a:ext cx="1216685" cy="63646"/>
            </a:xfrm>
            <a:custGeom>
              <a:rect b="b" l="l" r="r" t="t"/>
              <a:pathLst>
                <a:path extrusionOk="0" h="541" w="10342">
                  <a:moveTo>
                    <a:pt x="21" y="0"/>
                  </a:moveTo>
                  <a:cubicBezTo>
                    <a:pt x="10" y="0"/>
                    <a:pt x="0" y="9"/>
                    <a:pt x="0" y="20"/>
                  </a:cubicBezTo>
                  <a:cubicBezTo>
                    <a:pt x="0" y="31"/>
                    <a:pt x="10" y="40"/>
                    <a:pt x="21" y="40"/>
                  </a:cubicBezTo>
                  <a:lnTo>
                    <a:pt x="1880" y="40"/>
                  </a:lnTo>
                  <a:lnTo>
                    <a:pt x="2496" y="536"/>
                  </a:lnTo>
                  <a:cubicBezTo>
                    <a:pt x="2499" y="539"/>
                    <a:pt x="2505" y="540"/>
                    <a:pt x="2508" y="540"/>
                  </a:cubicBezTo>
                  <a:lnTo>
                    <a:pt x="10321" y="540"/>
                  </a:lnTo>
                  <a:cubicBezTo>
                    <a:pt x="10332" y="540"/>
                    <a:pt x="10341" y="531"/>
                    <a:pt x="10342" y="520"/>
                  </a:cubicBezTo>
                  <a:cubicBezTo>
                    <a:pt x="10342" y="509"/>
                    <a:pt x="10333" y="500"/>
                    <a:pt x="10322" y="500"/>
                  </a:cubicBezTo>
                  <a:lnTo>
                    <a:pt x="2516" y="500"/>
                  </a:lnTo>
                  <a:lnTo>
                    <a:pt x="1899" y="5"/>
                  </a:lnTo>
                  <a:cubicBezTo>
                    <a:pt x="1897" y="1"/>
                    <a:pt x="1892" y="0"/>
                    <a:pt x="188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22"/>
            <p:cNvSpPr/>
            <p:nvPr/>
          </p:nvSpPr>
          <p:spPr>
            <a:xfrm>
              <a:off x="3424381" y="-1217777"/>
              <a:ext cx="17176" cy="17176"/>
            </a:xfrm>
            <a:custGeom>
              <a:rect b="b" l="l" r="r" t="t"/>
              <a:pathLst>
                <a:path extrusionOk="0" h="146" w="146">
                  <a:moveTo>
                    <a:pt x="74" y="1"/>
                  </a:moveTo>
                  <a:cubicBezTo>
                    <a:pt x="33" y="1"/>
                    <a:pt x="1" y="33"/>
                    <a:pt x="1" y="74"/>
                  </a:cubicBezTo>
                  <a:cubicBezTo>
                    <a:pt x="1" y="113"/>
                    <a:pt x="33" y="145"/>
                    <a:pt x="74" y="145"/>
                  </a:cubicBezTo>
                  <a:cubicBezTo>
                    <a:pt x="113" y="145"/>
                    <a:pt x="145" y="113"/>
                    <a:pt x="145" y="74"/>
                  </a:cubicBezTo>
                  <a:cubicBezTo>
                    <a:pt x="145" y="33"/>
                    <a:pt x="113" y="1"/>
                    <a:pt x="7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22"/>
            <p:cNvSpPr/>
            <p:nvPr/>
          </p:nvSpPr>
          <p:spPr>
            <a:xfrm>
              <a:off x="3422146" y="-1220130"/>
              <a:ext cx="21764" cy="21882"/>
            </a:xfrm>
            <a:custGeom>
              <a:rect b="b" l="l" r="r" t="t"/>
              <a:pathLst>
                <a:path extrusionOk="0" h="186" w="185">
                  <a:moveTo>
                    <a:pt x="93" y="40"/>
                  </a:moveTo>
                  <a:cubicBezTo>
                    <a:pt x="120" y="40"/>
                    <a:pt x="145" y="64"/>
                    <a:pt x="145" y="92"/>
                  </a:cubicBezTo>
                  <a:cubicBezTo>
                    <a:pt x="145" y="119"/>
                    <a:pt x="121" y="144"/>
                    <a:pt x="93" y="144"/>
                  </a:cubicBezTo>
                  <a:cubicBezTo>
                    <a:pt x="65" y="144"/>
                    <a:pt x="40" y="121"/>
                    <a:pt x="40" y="92"/>
                  </a:cubicBezTo>
                  <a:cubicBezTo>
                    <a:pt x="40" y="64"/>
                    <a:pt x="63" y="40"/>
                    <a:pt x="93" y="40"/>
                  </a:cubicBezTo>
                  <a:close/>
                  <a:moveTo>
                    <a:pt x="93" y="1"/>
                  </a:moveTo>
                  <a:cubicBezTo>
                    <a:pt x="41" y="1"/>
                    <a:pt x="1" y="42"/>
                    <a:pt x="1" y="94"/>
                  </a:cubicBezTo>
                  <a:cubicBezTo>
                    <a:pt x="1" y="144"/>
                    <a:pt x="41" y="186"/>
                    <a:pt x="93" y="186"/>
                  </a:cubicBezTo>
                  <a:cubicBezTo>
                    <a:pt x="143" y="186"/>
                    <a:pt x="185" y="144"/>
                    <a:pt x="185" y="94"/>
                  </a:cubicBezTo>
                  <a:cubicBezTo>
                    <a:pt x="185" y="42"/>
                    <a:pt x="143" y="1"/>
                    <a:pt x="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2" name="Google Shape;502;p22"/>
          <p:cNvGrpSpPr/>
          <p:nvPr/>
        </p:nvGrpSpPr>
        <p:grpSpPr>
          <a:xfrm flipH="1" rot="-1249907">
            <a:off x="405235" y="3956832"/>
            <a:ext cx="233602" cy="910295"/>
            <a:chOff x="8242524" y="1496783"/>
            <a:chExt cx="60034" cy="233904"/>
          </a:xfrm>
        </p:grpSpPr>
        <p:sp>
          <p:nvSpPr>
            <p:cNvPr id="503" name="Google Shape;503;p22"/>
            <p:cNvSpPr/>
            <p:nvPr/>
          </p:nvSpPr>
          <p:spPr>
            <a:xfrm>
              <a:off x="8242524" y="1505559"/>
              <a:ext cx="15320" cy="114875"/>
            </a:xfrm>
            <a:custGeom>
              <a:rect b="b" l="l" r="r" t="t"/>
              <a:pathLst>
                <a:path extrusionOk="0" h="2212" w="295">
                  <a:moveTo>
                    <a:pt x="147" y="1"/>
                  </a:moveTo>
                  <a:cubicBezTo>
                    <a:pt x="66" y="1"/>
                    <a:pt x="1" y="67"/>
                    <a:pt x="1" y="148"/>
                  </a:cubicBezTo>
                  <a:lnTo>
                    <a:pt x="1" y="2064"/>
                  </a:lnTo>
                  <a:cubicBezTo>
                    <a:pt x="1" y="2147"/>
                    <a:pt x="66" y="2212"/>
                    <a:pt x="147" y="2212"/>
                  </a:cubicBezTo>
                  <a:cubicBezTo>
                    <a:pt x="227" y="2212"/>
                    <a:pt x="295" y="2147"/>
                    <a:pt x="295" y="2064"/>
                  </a:cubicBezTo>
                  <a:lnTo>
                    <a:pt x="295" y="148"/>
                  </a:lnTo>
                  <a:cubicBezTo>
                    <a:pt x="295" y="67"/>
                    <a:pt x="230" y="1"/>
                    <a:pt x="147"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22"/>
            <p:cNvSpPr/>
            <p:nvPr/>
          </p:nvSpPr>
          <p:spPr>
            <a:xfrm>
              <a:off x="8287238" y="1505559"/>
              <a:ext cx="15320" cy="114875"/>
            </a:xfrm>
            <a:custGeom>
              <a:rect b="b" l="l" r="r" t="t"/>
              <a:pathLst>
                <a:path extrusionOk="0" h="2212" w="295">
                  <a:moveTo>
                    <a:pt x="147" y="1"/>
                  </a:moveTo>
                  <a:cubicBezTo>
                    <a:pt x="66" y="1"/>
                    <a:pt x="0" y="67"/>
                    <a:pt x="0" y="148"/>
                  </a:cubicBezTo>
                  <a:lnTo>
                    <a:pt x="0" y="2064"/>
                  </a:lnTo>
                  <a:cubicBezTo>
                    <a:pt x="0" y="2147"/>
                    <a:pt x="66" y="2212"/>
                    <a:pt x="147" y="2212"/>
                  </a:cubicBezTo>
                  <a:cubicBezTo>
                    <a:pt x="229" y="2212"/>
                    <a:pt x="295" y="2147"/>
                    <a:pt x="295" y="2064"/>
                  </a:cubicBezTo>
                  <a:lnTo>
                    <a:pt x="295" y="148"/>
                  </a:lnTo>
                  <a:cubicBezTo>
                    <a:pt x="295" y="67"/>
                    <a:pt x="229" y="1"/>
                    <a:pt x="147"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22"/>
            <p:cNvSpPr/>
            <p:nvPr/>
          </p:nvSpPr>
          <p:spPr>
            <a:xfrm>
              <a:off x="8250054" y="1496783"/>
              <a:ext cx="45025" cy="127494"/>
            </a:xfrm>
            <a:custGeom>
              <a:rect b="b" l="l" r="r" t="t"/>
              <a:pathLst>
                <a:path extrusionOk="0" h="2455" w="867">
                  <a:moveTo>
                    <a:pt x="433" y="1"/>
                  </a:moveTo>
                  <a:cubicBezTo>
                    <a:pt x="194" y="1"/>
                    <a:pt x="0" y="194"/>
                    <a:pt x="0" y="434"/>
                  </a:cubicBezTo>
                  <a:lnTo>
                    <a:pt x="0" y="2455"/>
                  </a:lnTo>
                  <a:lnTo>
                    <a:pt x="294" y="2455"/>
                  </a:lnTo>
                  <a:lnTo>
                    <a:pt x="294" y="434"/>
                  </a:lnTo>
                  <a:cubicBezTo>
                    <a:pt x="294" y="357"/>
                    <a:pt x="357" y="295"/>
                    <a:pt x="433" y="295"/>
                  </a:cubicBezTo>
                  <a:cubicBezTo>
                    <a:pt x="509" y="295"/>
                    <a:pt x="572" y="357"/>
                    <a:pt x="572" y="434"/>
                  </a:cubicBezTo>
                  <a:lnTo>
                    <a:pt x="572" y="2455"/>
                  </a:lnTo>
                  <a:lnTo>
                    <a:pt x="866" y="2455"/>
                  </a:lnTo>
                  <a:lnTo>
                    <a:pt x="866" y="434"/>
                  </a:lnTo>
                  <a:cubicBezTo>
                    <a:pt x="866" y="194"/>
                    <a:pt x="673" y="1"/>
                    <a:pt x="43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22"/>
            <p:cNvSpPr/>
            <p:nvPr/>
          </p:nvSpPr>
          <p:spPr>
            <a:xfrm>
              <a:off x="8261116" y="1695061"/>
              <a:ext cx="22850" cy="35626"/>
            </a:xfrm>
            <a:custGeom>
              <a:rect b="b" l="l" r="r" t="t"/>
              <a:pathLst>
                <a:path extrusionOk="0" h="686" w="440">
                  <a:moveTo>
                    <a:pt x="220" y="0"/>
                  </a:moveTo>
                  <a:cubicBezTo>
                    <a:pt x="99" y="0"/>
                    <a:pt x="1" y="97"/>
                    <a:pt x="1" y="219"/>
                  </a:cubicBezTo>
                  <a:lnTo>
                    <a:pt x="1" y="466"/>
                  </a:lnTo>
                  <a:cubicBezTo>
                    <a:pt x="1" y="586"/>
                    <a:pt x="98" y="686"/>
                    <a:pt x="220" y="686"/>
                  </a:cubicBezTo>
                  <a:cubicBezTo>
                    <a:pt x="340" y="686"/>
                    <a:pt x="439" y="586"/>
                    <a:pt x="439" y="466"/>
                  </a:cubicBezTo>
                  <a:lnTo>
                    <a:pt x="439" y="219"/>
                  </a:lnTo>
                  <a:cubicBezTo>
                    <a:pt x="439" y="99"/>
                    <a:pt x="342" y="0"/>
                    <a:pt x="22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22"/>
            <p:cNvSpPr/>
            <p:nvPr/>
          </p:nvSpPr>
          <p:spPr>
            <a:xfrm>
              <a:off x="8259246" y="1657670"/>
              <a:ext cx="26486" cy="57282"/>
            </a:xfrm>
            <a:custGeom>
              <a:rect b="b" l="l" r="r" t="t"/>
              <a:pathLst>
                <a:path extrusionOk="0" h="1103" w="510">
                  <a:moveTo>
                    <a:pt x="1" y="0"/>
                  </a:moveTo>
                  <a:lnTo>
                    <a:pt x="1" y="1103"/>
                  </a:lnTo>
                  <a:lnTo>
                    <a:pt x="510" y="1103"/>
                  </a:lnTo>
                  <a:lnTo>
                    <a:pt x="51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22"/>
            <p:cNvSpPr/>
            <p:nvPr/>
          </p:nvSpPr>
          <p:spPr>
            <a:xfrm>
              <a:off x="8252547" y="1706590"/>
              <a:ext cx="40040" cy="8361"/>
            </a:xfrm>
            <a:custGeom>
              <a:rect b="b" l="l" r="r" t="t"/>
              <a:pathLst>
                <a:path extrusionOk="0" h="161" w="771">
                  <a:moveTo>
                    <a:pt x="80" y="1"/>
                  </a:moveTo>
                  <a:cubicBezTo>
                    <a:pt x="37" y="1"/>
                    <a:pt x="0" y="37"/>
                    <a:pt x="0" y="81"/>
                  </a:cubicBezTo>
                  <a:cubicBezTo>
                    <a:pt x="0" y="126"/>
                    <a:pt x="37" y="161"/>
                    <a:pt x="80" y="161"/>
                  </a:cubicBezTo>
                  <a:lnTo>
                    <a:pt x="690" y="161"/>
                  </a:lnTo>
                  <a:cubicBezTo>
                    <a:pt x="734" y="161"/>
                    <a:pt x="770" y="126"/>
                    <a:pt x="770" y="81"/>
                  </a:cubicBezTo>
                  <a:cubicBezTo>
                    <a:pt x="770" y="37"/>
                    <a:pt x="734" y="1"/>
                    <a:pt x="69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22"/>
            <p:cNvSpPr/>
            <p:nvPr/>
          </p:nvSpPr>
          <p:spPr>
            <a:xfrm>
              <a:off x="8252547" y="1689920"/>
              <a:ext cx="40040" cy="8413"/>
            </a:xfrm>
            <a:custGeom>
              <a:rect b="b" l="l" r="r" t="t"/>
              <a:pathLst>
                <a:path extrusionOk="0" h="162" w="771">
                  <a:moveTo>
                    <a:pt x="80" y="1"/>
                  </a:moveTo>
                  <a:cubicBezTo>
                    <a:pt x="37" y="1"/>
                    <a:pt x="0" y="37"/>
                    <a:pt x="0" y="81"/>
                  </a:cubicBezTo>
                  <a:cubicBezTo>
                    <a:pt x="0" y="126"/>
                    <a:pt x="37" y="161"/>
                    <a:pt x="80" y="161"/>
                  </a:cubicBezTo>
                  <a:lnTo>
                    <a:pt x="690" y="161"/>
                  </a:lnTo>
                  <a:cubicBezTo>
                    <a:pt x="734" y="161"/>
                    <a:pt x="770" y="126"/>
                    <a:pt x="770" y="81"/>
                  </a:cubicBezTo>
                  <a:cubicBezTo>
                    <a:pt x="770" y="37"/>
                    <a:pt x="734" y="1"/>
                    <a:pt x="69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22"/>
            <p:cNvSpPr/>
            <p:nvPr/>
          </p:nvSpPr>
          <p:spPr>
            <a:xfrm>
              <a:off x="8252547" y="1673405"/>
              <a:ext cx="40040" cy="8361"/>
            </a:xfrm>
            <a:custGeom>
              <a:rect b="b" l="l" r="r" t="t"/>
              <a:pathLst>
                <a:path extrusionOk="0" h="161" w="771">
                  <a:moveTo>
                    <a:pt x="80" y="0"/>
                  </a:moveTo>
                  <a:cubicBezTo>
                    <a:pt x="37" y="0"/>
                    <a:pt x="0" y="35"/>
                    <a:pt x="0" y="80"/>
                  </a:cubicBezTo>
                  <a:cubicBezTo>
                    <a:pt x="0" y="124"/>
                    <a:pt x="37" y="160"/>
                    <a:pt x="80" y="160"/>
                  </a:cubicBezTo>
                  <a:lnTo>
                    <a:pt x="690" y="160"/>
                  </a:lnTo>
                  <a:cubicBezTo>
                    <a:pt x="734" y="160"/>
                    <a:pt x="770" y="124"/>
                    <a:pt x="770" y="80"/>
                  </a:cubicBezTo>
                  <a:cubicBezTo>
                    <a:pt x="770" y="35"/>
                    <a:pt x="734" y="0"/>
                    <a:pt x="69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22"/>
            <p:cNvSpPr/>
            <p:nvPr/>
          </p:nvSpPr>
          <p:spPr>
            <a:xfrm>
              <a:off x="8252495" y="1653723"/>
              <a:ext cx="39936" cy="11321"/>
            </a:xfrm>
            <a:custGeom>
              <a:rect b="b" l="l" r="r" t="t"/>
              <a:pathLst>
                <a:path extrusionOk="0" h="218" w="769">
                  <a:moveTo>
                    <a:pt x="0" y="1"/>
                  </a:moveTo>
                  <a:lnTo>
                    <a:pt x="0" y="218"/>
                  </a:lnTo>
                  <a:lnTo>
                    <a:pt x="769" y="218"/>
                  </a:lnTo>
                  <a:lnTo>
                    <a:pt x="769"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22"/>
            <p:cNvSpPr/>
            <p:nvPr/>
          </p:nvSpPr>
          <p:spPr>
            <a:xfrm>
              <a:off x="8242576" y="1631288"/>
              <a:ext cx="59930" cy="22487"/>
            </a:xfrm>
            <a:custGeom>
              <a:rect b="b" l="l" r="r" t="t"/>
              <a:pathLst>
                <a:path extrusionOk="0" h="433" w="1154">
                  <a:moveTo>
                    <a:pt x="1" y="1"/>
                  </a:moveTo>
                  <a:lnTo>
                    <a:pt x="1" y="257"/>
                  </a:lnTo>
                  <a:cubicBezTo>
                    <a:pt x="1" y="353"/>
                    <a:pt x="80" y="433"/>
                    <a:pt x="176" y="433"/>
                  </a:cubicBezTo>
                  <a:lnTo>
                    <a:pt x="978" y="433"/>
                  </a:lnTo>
                  <a:cubicBezTo>
                    <a:pt x="1074" y="433"/>
                    <a:pt x="1153" y="353"/>
                    <a:pt x="1153" y="257"/>
                  </a:cubicBezTo>
                  <a:lnTo>
                    <a:pt x="115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22"/>
            <p:cNvSpPr/>
            <p:nvPr/>
          </p:nvSpPr>
          <p:spPr>
            <a:xfrm>
              <a:off x="8242576" y="1612748"/>
              <a:ext cx="59826" cy="18592"/>
            </a:xfrm>
            <a:custGeom>
              <a:rect b="b" l="l" r="r" t="t"/>
              <a:pathLst>
                <a:path extrusionOk="0" h="358" w="1152">
                  <a:moveTo>
                    <a:pt x="1" y="0"/>
                  </a:moveTo>
                  <a:lnTo>
                    <a:pt x="1" y="358"/>
                  </a:lnTo>
                  <a:lnTo>
                    <a:pt x="1151" y="358"/>
                  </a:lnTo>
                  <a:lnTo>
                    <a:pt x="115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22"/>
            <p:cNvSpPr/>
            <p:nvPr/>
          </p:nvSpPr>
          <p:spPr>
            <a:xfrm>
              <a:off x="8242576" y="1629107"/>
              <a:ext cx="59826" cy="4466"/>
            </a:xfrm>
            <a:custGeom>
              <a:rect b="b" l="l" r="r" t="t"/>
              <a:pathLst>
                <a:path extrusionOk="0" h="86" w="1152">
                  <a:moveTo>
                    <a:pt x="1" y="1"/>
                  </a:moveTo>
                  <a:lnTo>
                    <a:pt x="1" y="85"/>
                  </a:lnTo>
                  <a:lnTo>
                    <a:pt x="1151" y="85"/>
                  </a:lnTo>
                  <a:lnTo>
                    <a:pt x="1151"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22"/>
            <p:cNvSpPr/>
            <p:nvPr/>
          </p:nvSpPr>
          <p:spPr>
            <a:xfrm>
              <a:off x="8257740" y="1502807"/>
              <a:ext cx="10438" cy="10490"/>
            </a:xfrm>
            <a:custGeom>
              <a:rect b="b" l="l" r="r" t="t"/>
              <a:pathLst>
                <a:path extrusionOk="0" h="202" w="201">
                  <a:moveTo>
                    <a:pt x="100" y="0"/>
                  </a:moveTo>
                  <a:cubicBezTo>
                    <a:pt x="45" y="0"/>
                    <a:pt x="1" y="45"/>
                    <a:pt x="1" y="101"/>
                  </a:cubicBezTo>
                  <a:cubicBezTo>
                    <a:pt x="1" y="157"/>
                    <a:pt x="46" y="201"/>
                    <a:pt x="100" y="201"/>
                  </a:cubicBezTo>
                  <a:cubicBezTo>
                    <a:pt x="157" y="201"/>
                    <a:pt x="201" y="155"/>
                    <a:pt x="201" y="101"/>
                  </a:cubicBezTo>
                  <a:cubicBezTo>
                    <a:pt x="201" y="45"/>
                    <a:pt x="157" y="0"/>
                    <a:pt x="100" y="0"/>
                  </a:cubicBezTo>
                  <a:close/>
                </a:path>
              </a:pathLst>
            </a:custGeom>
            <a:solidFill>
              <a:srgbClr val="FBFFFF">
                <a:alpha val="47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22"/>
            <p:cNvSpPr/>
            <p:nvPr/>
          </p:nvSpPr>
          <p:spPr>
            <a:xfrm>
              <a:off x="8242576" y="1612748"/>
              <a:ext cx="30017" cy="117939"/>
            </a:xfrm>
            <a:custGeom>
              <a:rect b="b" l="l" r="r" t="t"/>
              <a:pathLst>
                <a:path extrusionOk="0" h="2271" w="578">
                  <a:moveTo>
                    <a:pt x="1" y="0"/>
                  </a:moveTo>
                  <a:lnTo>
                    <a:pt x="1" y="316"/>
                  </a:lnTo>
                  <a:lnTo>
                    <a:pt x="1" y="358"/>
                  </a:lnTo>
                  <a:lnTo>
                    <a:pt x="1" y="399"/>
                  </a:lnTo>
                  <a:lnTo>
                    <a:pt x="1" y="613"/>
                  </a:lnTo>
                  <a:cubicBezTo>
                    <a:pt x="1" y="709"/>
                    <a:pt x="80" y="788"/>
                    <a:pt x="176" y="788"/>
                  </a:cubicBezTo>
                  <a:lnTo>
                    <a:pt x="192" y="788"/>
                  </a:lnTo>
                  <a:lnTo>
                    <a:pt x="192" y="1006"/>
                  </a:lnTo>
                  <a:lnTo>
                    <a:pt x="323" y="1006"/>
                  </a:lnTo>
                  <a:lnTo>
                    <a:pt x="323" y="1166"/>
                  </a:lnTo>
                  <a:lnTo>
                    <a:pt x="272" y="1166"/>
                  </a:lnTo>
                  <a:cubicBezTo>
                    <a:pt x="229" y="1166"/>
                    <a:pt x="192" y="1202"/>
                    <a:pt x="192" y="1246"/>
                  </a:cubicBezTo>
                  <a:cubicBezTo>
                    <a:pt x="192" y="1291"/>
                    <a:pt x="229" y="1326"/>
                    <a:pt x="272" y="1326"/>
                  </a:cubicBezTo>
                  <a:lnTo>
                    <a:pt x="323" y="1326"/>
                  </a:lnTo>
                  <a:lnTo>
                    <a:pt x="323" y="1487"/>
                  </a:lnTo>
                  <a:lnTo>
                    <a:pt x="272" y="1487"/>
                  </a:lnTo>
                  <a:cubicBezTo>
                    <a:pt x="229" y="1487"/>
                    <a:pt x="192" y="1523"/>
                    <a:pt x="192" y="1567"/>
                  </a:cubicBezTo>
                  <a:cubicBezTo>
                    <a:pt x="192" y="1612"/>
                    <a:pt x="229" y="1647"/>
                    <a:pt x="272" y="1647"/>
                  </a:cubicBezTo>
                  <a:lnTo>
                    <a:pt x="323" y="1647"/>
                  </a:lnTo>
                  <a:lnTo>
                    <a:pt x="323" y="1808"/>
                  </a:lnTo>
                  <a:lnTo>
                    <a:pt x="272" y="1808"/>
                  </a:lnTo>
                  <a:cubicBezTo>
                    <a:pt x="229" y="1808"/>
                    <a:pt x="192" y="1844"/>
                    <a:pt x="192" y="1888"/>
                  </a:cubicBezTo>
                  <a:cubicBezTo>
                    <a:pt x="192" y="1933"/>
                    <a:pt x="229" y="1968"/>
                    <a:pt x="272" y="1968"/>
                  </a:cubicBezTo>
                  <a:lnTo>
                    <a:pt x="358" y="1968"/>
                  </a:lnTo>
                  <a:lnTo>
                    <a:pt x="358" y="2051"/>
                  </a:lnTo>
                  <a:cubicBezTo>
                    <a:pt x="358" y="2173"/>
                    <a:pt x="456" y="2271"/>
                    <a:pt x="577" y="2271"/>
                  </a:cubicBezTo>
                  <a:lnTo>
                    <a:pt x="577" y="0"/>
                  </a:ln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22"/>
            <p:cNvSpPr/>
            <p:nvPr/>
          </p:nvSpPr>
          <p:spPr>
            <a:xfrm>
              <a:off x="8265374" y="1653723"/>
              <a:ext cx="7219" cy="76964"/>
            </a:xfrm>
            <a:custGeom>
              <a:rect b="b" l="l" r="r" t="t"/>
              <a:pathLst>
                <a:path extrusionOk="0" h="1482" w="139">
                  <a:moveTo>
                    <a:pt x="0" y="1"/>
                  </a:moveTo>
                  <a:lnTo>
                    <a:pt x="0" y="1432"/>
                  </a:lnTo>
                  <a:cubicBezTo>
                    <a:pt x="38" y="1462"/>
                    <a:pt x="86" y="1482"/>
                    <a:pt x="138" y="1482"/>
                  </a:cubicBezTo>
                  <a:lnTo>
                    <a:pt x="138" y="1"/>
                  </a:lnTo>
                  <a:close/>
                </a:path>
              </a:pathLst>
            </a:custGeom>
            <a:solidFill>
              <a:srgbClr val="FBFFFF">
                <a:alpha val="379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7">
  <p:cSld name="TITLE_ONLY_7">
    <p:spTree>
      <p:nvGrpSpPr>
        <p:cNvPr id="518" name="Shape 518"/>
        <p:cNvGrpSpPr/>
        <p:nvPr/>
      </p:nvGrpSpPr>
      <p:grpSpPr>
        <a:xfrm>
          <a:off x="0" y="0"/>
          <a:ext cx="0" cy="0"/>
          <a:chOff x="0" y="0"/>
          <a:chExt cx="0" cy="0"/>
        </a:xfrm>
      </p:grpSpPr>
      <p:sp>
        <p:nvSpPr>
          <p:cNvPr id="519" name="Google Shape;519;p23"/>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8">
  <p:cSld name="TITLE_ONLY_8">
    <p:spTree>
      <p:nvGrpSpPr>
        <p:cNvPr id="520" name="Shape 520"/>
        <p:cNvGrpSpPr/>
        <p:nvPr/>
      </p:nvGrpSpPr>
      <p:grpSpPr>
        <a:xfrm>
          <a:off x="0" y="0"/>
          <a:ext cx="0" cy="0"/>
          <a:chOff x="0" y="0"/>
          <a:chExt cx="0" cy="0"/>
        </a:xfrm>
      </p:grpSpPr>
      <p:sp>
        <p:nvSpPr>
          <p:cNvPr id="521" name="Google Shape;521;p24"/>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522" name="Google Shape;522;p24"/>
          <p:cNvGrpSpPr/>
          <p:nvPr/>
        </p:nvGrpSpPr>
        <p:grpSpPr>
          <a:xfrm rot="5400000">
            <a:off x="7599313" y="-444509"/>
            <a:ext cx="1368599" cy="1491517"/>
            <a:chOff x="2777212" y="-1275070"/>
            <a:chExt cx="530465" cy="578108"/>
          </a:xfrm>
        </p:grpSpPr>
        <p:sp>
          <p:nvSpPr>
            <p:cNvPr id="523" name="Google Shape;523;p24"/>
            <p:cNvSpPr/>
            <p:nvPr/>
          </p:nvSpPr>
          <p:spPr>
            <a:xfrm>
              <a:off x="2785565" y="-1275070"/>
              <a:ext cx="514344" cy="578108"/>
            </a:xfrm>
            <a:custGeom>
              <a:rect b="b" l="l" r="r" t="t"/>
              <a:pathLst>
                <a:path extrusionOk="0" h="4914" w="4372">
                  <a:moveTo>
                    <a:pt x="1108" y="0"/>
                  </a:moveTo>
                  <a:cubicBezTo>
                    <a:pt x="977" y="0"/>
                    <a:pt x="870" y="106"/>
                    <a:pt x="870" y="237"/>
                  </a:cubicBezTo>
                  <a:lnTo>
                    <a:pt x="870" y="1958"/>
                  </a:lnTo>
                  <a:cubicBezTo>
                    <a:pt x="870" y="2045"/>
                    <a:pt x="800" y="2117"/>
                    <a:pt x="713" y="2117"/>
                  </a:cubicBezTo>
                  <a:lnTo>
                    <a:pt x="238" y="2117"/>
                  </a:lnTo>
                  <a:cubicBezTo>
                    <a:pt x="152" y="2117"/>
                    <a:pt x="81" y="2045"/>
                    <a:pt x="81" y="1958"/>
                  </a:cubicBezTo>
                  <a:lnTo>
                    <a:pt x="81" y="659"/>
                  </a:lnTo>
                  <a:cubicBezTo>
                    <a:pt x="81" y="637"/>
                    <a:pt x="63" y="620"/>
                    <a:pt x="40" y="620"/>
                  </a:cubicBezTo>
                  <a:cubicBezTo>
                    <a:pt x="18" y="620"/>
                    <a:pt x="1" y="638"/>
                    <a:pt x="1" y="659"/>
                  </a:cubicBezTo>
                  <a:lnTo>
                    <a:pt x="1" y="1958"/>
                  </a:lnTo>
                  <a:cubicBezTo>
                    <a:pt x="1" y="2088"/>
                    <a:pt x="106" y="2195"/>
                    <a:pt x="237" y="2195"/>
                  </a:cubicBezTo>
                  <a:lnTo>
                    <a:pt x="712" y="2195"/>
                  </a:lnTo>
                  <a:cubicBezTo>
                    <a:pt x="841" y="2195"/>
                    <a:pt x="948" y="2090"/>
                    <a:pt x="948" y="1958"/>
                  </a:cubicBezTo>
                  <a:lnTo>
                    <a:pt x="948" y="237"/>
                  </a:lnTo>
                  <a:cubicBezTo>
                    <a:pt x="948" y="150"/>
                    <a:pt x="1019" y="80"/>
                    <a:pt x="1105" y="80"/>
                  </a:cubicBezTo>
                  <a:lnTo>
                    <a:pt x="2305" y="80"/>
                  </a:lnTo>
                  <a:cubicBezTo>
                    <a:pt x="2392" y="80"/>
                    <a:pt x="2462" y="150"/>
                    <a:pt x="2462" y="237"/>
                  </a:cubicBezTo>
                  <a:lnTo>
                    <a:pt x="2462" y="4678"/>
                  </a:lnTo>
                  <a:cubicBezTo>
                    <a:pt x="2462" y="4807"/>
                    <a:pt x="2568" y="4914"/>
                    <a:pt x="2699" y="4914"/>
                  </a:cubicBezTo>
                  <a:lnTo>
                    <a:pt x="3477" y="4914"/>
                  </a:lnTo>
                  <a:cubicBezTo>
                    <a:pt x="3608" y="4914"/>
                    <a:pt x="3714" y="4807"/>
                    <a:pt x="3715" y="4679"/>
                  </a:cubicBezTo>
                  <a:lnTo>
                    <a:pt x="3715" y="2112"/>
                  </a:lnTo>
                  <a:cubicBezTo>
                    <a:pt x="3715" y="2026"/>
                    <a:pt x="3786" y="1954"/>
                    <a:pt x="3873" y="1954"/>
                  </a:cubicBezTo>
                  <a:lnTo>
                    <a:pt x="4332" y="1954"/>
                  </a:lnTo>
                  <a:cubicBezTo>
                    <a:pt x="4354" y="1954"/>
                    <a:pt x="4371" y="1936"/>
                    <a:pt x="4371" y="1914"/>
                  </a:cubicBezTo>
                  <a:cubicBezTo>
                    <a:pt x="4371" y="1892"/>
                    <a:pt x="4353" y="1874"/>
                    <a:pt x="4332" y="1874"/>
                  </a:cubicBezTo>
                  <a:lnTo>
                    <a:pt x="3873" y="1874"/>
                  </a:lnTo>
                  <a:cubicBezTo>
                    <a:pt x="3743" y="1874"/>
                    <a:pt x="3637" y="1980"/>
                    <a:pt x="3637" y="2111"/>
                  </a:cubicBezTo>
                  <a:lnTo>
                    <a:pt x="3637" y="4678"/>
                  </a:lnTo>
                  <a:cubicBezTo>
                    <a:pt x="3637" y="4764"/>
                    <a:pt x="3565" y="4835"/>
                    <a:pt x="3478" y="4835"/>
                  </a:cubicBezTo>
                  <a:lnTo>
                    <a:pt x="2701" y="4835"/>
                  </a:lnTo>
                  <a:cubicBezTo>
                    <a:pt x="2613" y="4835"/>
                    <a:pt x="2543" y="4764"/>
                    <a:pt x="2543" y="4678"/>
                  </a:cubicBezTo>
                  <a:lnTo>
                    <a:pt x="2543" y="237"/>
                  </a:lnTo>
                  <a:cubicBezTo>
                    <a:pt x="2543" y="107"/>
                    <a:pt x="2437" y="0"/>
                    <a:pt x="230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24"/>
            <p:cNvSpPr/>
            <p:nvPr/>
          </p:nvSpPr>
          <p:spPr>
            <a:xfrm>
              <a:off x="3282148" y="-1062837"/>
              <a:ext cx="25529" cy="25647"/>
            </a:xfrm>
            <a:custGeom>
              <a:rect b="b" l="l" r="r" t="t"/>
              <a:pathLst>
                <a:path extrusionOk="0" h="218" w="217">
                  <a:moveTo>
                    <a:pt x="108" y="0"/>
                  </a:moveTo>
                  <a:cubicBezTo>
                    <a:pt x="49" y="0"/>
                    <a:pt x="0" y="50"/>
                    <a:pt x="0" y="109"/>
                  </a:cubicBezTo>
                  <a:cubicBezTo>
                    <a:pt x="0" y="168"/>
                    <a:pt x="49" y="217"/>
                    <a:pt x="108" y="217"/>
                  </a:cubicBezTo>
                  <a:cubicBezTo>
                    <a:pt x="168" y="217"/>
                    <a:pt x="216" y="168"/>
                    <a:pt x="216" y="109"/>
                  </a:cubicBezTo>
                  <a:cubicBezTo>
                    <a:pt x="216" y="50"/>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24"/>
            <p:cNvSpPr/>
            <p:nvPr/>
          </p:nvSpPr>
          <p:spPr>
            <a:xfrm>
              <a:off x="2777212" y="-1210247"/>
              <a:ext cx="25647" cy="25529"/>
            </a:xfrm>
            <a:custGeom>
              <a:rect b="b" l="l" r="r" t="t"/>
              <a:pathLst>
                <a:path extrusionOk="0" h="217" w="218">
                  <a:moveTo>
                    <a:pt x="108" y="0"/>
                  </a:moveTo>
                  <a:cubicBezTo>
                    <a:pt x="49" y="0"/>
                    <a:pt x="0" y="48"/>
                    <a:pt x="0" y="108"/>
                  </a:cubicBezTo>
                  <a:cubicBezTo>
                    <a:pt x="0" y="168"/>
                    <a:pt x="49" y="216"/>
                    <a:pt x="108" y="216"/>
                  </a:cubicBezTo>
                  <a:cubicBezTo>
                    <a:pt x="168" y="216"/>
                    <a:pt x="217" y="168"/>
                    <a:pt x="217" y="108"/>
                  </a:cubicBezTo>
                  <a:cubicBezTo>
                    <a:pt x="217" y="48"/>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6" name="Google Shape;526;p24"/>
          <p:cNvSpPr/>
          <p:nvPr/>
        </p:nvSpPr>
        <p:spPr>
          <a:xfrm rot="1334348">
            <a:off x="8028920" y="334961"/>
            <a:ext cx="145211" cy="286144"/>
          </a:xfrm>
          <a:custGeom>
            <a:rect b="b" l="l" r="r" t="t"/>
            <a:pathLst>
              <a:path extrusionOk="0" h="6179" w="3136">
                <a:moveTo>
                  <a:pt x="1075" y="0"/>
                </a:moveTo>
                <a:lnTo>
                  <a:pt x="0" y="3021"/>
                </a:lnTo>
                <a:lnTo>
                  <a:pt x="1357" y="3021"/>
                </a:lnTo>
                <a:lnTo>
                  <a:pt x="564" y="6179"/>
                </a:lnTo>
                <a:lnTo>
                  <a:pt x="564" y="6179"/>
                </a:lnTo>
                <a:lnTo>
                  <a:pt x="3065" y="2424"/>
                </a:lnTo>
                <a:lnTo>
                  <a:pt x="1762" y="2424"/>
                </a:lnTo>
                <a:lnTo>
                  <a:pt x="3136"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9">
  <p:cSld name="TITLE_ONLY_9">
    <p:spTree>
      <p:nvGrpSpPr>
        <p:cNvPr id="527" name="Shape 527"/>
        <p:cNvGrpSpPr/>
        <p:nvPr/>
      </p:nvGrpSpPr>
      <p:grpSpPr>
        <a:xfrm>
          <a:off x="0" y="0"/>
          <a:ext cx="0" cy="0"/>
          <a:chOff x="0" y="0"/>
          <a:chExt cx="0" cy="0"/>
        </a:xfrm>
      </p:grpSpPr>
      <p:sp>
        <p:nvSpPr>
          <p:cNvPr id="528" name="Google Shape;528;p25"/>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529" name="Google Shape;529;p25"/>
          <p:cNvGrpSpPr/>
          <p:nvPr/>
        </p:nvGrpSpPr>
        <p:grpSpPr>
          <a:xfrm flipH="1" rot="-5400000">
            <a:off x="7915575" y="-397981"/>
            <a:ext cx="1368599" cy="1491517"/>
            <a:chOff x="2777212" y="-1275070"/>
            <a:chExt cx="530465" cy="578108"/>
          </a:xfrm>
        </p:grpSpPr>
        <p:sp>
          <p:nvSpPr>
            <p:cNvPr id="530" name="Google Shape;530;p25"/>
            <p:cNvSpPr/>
            <p:nvPr/>
          </p:nvSpPr>
          <p:spPr>
            <a:xfrm>
              <a:off x="2785565" y="-1275070"/>
              <a:ext cx="514344" cy="578108"/>
            </a:xfrm>
            <a:custGeom>
              <a:rect b="b" l="l" r="r" t="t"/>
              <a:pathLst>
                <a:path extrusionOk="0" h="4914" w="4372">
                  <a:moveTo>
                    <a:pt x="1108" y="0"/>
                  </a:moveTo>
                  <a:cubicBezTo>
                    <a:pt x="977" y="0"/>
                    <a:pt x="870" y="106"/>
                    <a:pt x="870" y="237"/>
                  </a:cubicBezTo>
                  <a:lnTo>
                    <a:pt x="870" y="1958"/>
                  </a:lnTo>
                  <a:cubicBezTo>
                    <a:pt x="870" y="2045"/>
                    <a:pt x="800" y="2117"/>
                    <a:pt x="713" y="2117"/>
                  </a:cubicBezTo>
                  <a:lnTo>
                    <a:pt x="238" y="2117"/>
                  </a:lnTo>
                  <a:cubicBezTo>
                    <a:pt x="152" y="2117"/>
                    <a:pt x="81" y="2045"/>
                    <a:pt x="81" y="1958"/>
                  </a:cubicBezTo>
                  <a:lnTo>
                    <a:pt x="81" y="659"/>
                  </a:lnTo>
                  <a:cubicBezTo>
                    <a:pt x="81" y="637"/>
                    <a:pt x="63" y="620"/>
                    <a:pt x="40" y="620"/>
                  </a:cubicBezTo>
                  <a:cubicBezTo>
                    <a:pt x="18" y="620"/>
                    <a:pt x="1" y="638"/>
                    <a:pt x="1" y="659"/>
                  </a:cubicBezTo>
                  <a:lnTo>
                    <a:pt x="1" y="1958"/>
                  </a:lnTo>
                  <a:cubicBezTo>
                    <a:pt x="1" y="2088"/>
                    <a:pt x="106" y="2195"/>
                    <a:pt x="237" y="2195"/>
                  </a:cubicBezTo>
                  <a:lnTo>
                    <a:pt x="712" y="2195"/>
                  </a:lnTo>
                  <a:cubicBezTo>
                    <a:pt x="841" y="2195"/>
                    <a:pt x="948" y="2090"/>
                    <a:pt x="948" y="1958"/>
                  </a:cubicBezTo>
                  <a:lnTo>
                    <a:pt x="948" y="237"/>
                  </a:lnTo>
                  <a:cubicBezTo>
                    <a:pt x="948" y="150"/>
                    <a:pt x="1019" y="80"/>
                    <a:pt x="1105" y="80"/>
                  </a:cubicBezTo>
                  <a:lnTo>
                    <a:pt x="2305" y="80"/>
                  </a:lnTo>
                  <a:cubicBezTo>
                    <a:pt x="2392" y="80"/>
                    <a:pt x="2462" y="150"/>
                    <a:pt x="2462" y="237"/>
                  </a:cubicBezTo>
                  <a:lnTo>
                    <a:pt x="2462" y="4678"/>
                  </a:lnTo>
                  <a:cubicBezTo>
                    <a:pt x="2462" y="4807"/>
                    <a:pt x="2568" y="4914"/>
                    <a:pt x="2699" y="4914"/>
                  </a:cubicBezTo>
                  <a:lnTo>
                    <a:pt x="3477" y="4914"/>
                  </a:lnTo>
                  <a:cubicBezTo>
                    <a:pt x="3608" y="4914"/>
                    <a:pt x="3714" y="4807"/>
                    <a:pt x="3715" y="4679"/>
                  </a:cubicBezTo>
                  <a:lnTo>
                    <a:pt x="3715" y="2112"/>
                  </a:lnTo>
                  <a:cubicBezTo>
                    <a:pt x="3715" y="2026"/>
                    <a:pt x="3786" y="1954"/>
                    <a:pt x="3873" y="1954"/>
                  </a:cubicBezTo>
                  <a:lnTo>
                    <a:pt x="4332" y="1954"/>
                  </a:lnTo>
                  <a:cubicBezTo>
                    <a:pt x="4354" y="1954"/>
                    <a:pt x="4371" y="1936"/>
                    <a:pt x="4371" y="1914"/>
                  </a:cubicBezTo>
                  <a:cubicBezTo>
                    <a:pt x="4371" y="1892"/>
                    <a:pt x="4353" y="1874"/>
                    <a:pt x="4332" y="1874"/>
                  </a:cubicBezTo>
                  <a:lnTo>
                    <a:pt x="3873" y="1874"/>
                  </a:lnTo>
                  <a:cubicBezTo>
                    <a:pt x="3743" y="1874"/>
                    <a:pt x="3637" y="1980"/>
                    <a:pt x="3637" y="2111"/>
                  </a:cubicBezTo>
                  <a:lnTo>
                    <a:pt x="3637" y="4678"/>
                  </a:lnTo>
                  <a:cubicBezTo>
                    <a:pt x="3637" y="4764"/>
                    <a:pt x="3565" y="4835"/>
                    <a:pt x="3478" y="4835"/>
                  </a:cubicBezTo>
                  <a:lnTo>
                    <a:pt x="2701" y="4835"/>
                  </a:lnTo>
                  <a:cubicBezTo>
                    <a:pt x="2613" y="4835"/>
                    <a:pt x="2543" y="4764"/>
                    <a:pt x="2543" y="4678"/>
                  </a:cubicBezTo>
                  <a:lnTo>
                    <a:pt x="2543" y="237"/>
                  </a:lnTo>
                  <a:cubicBezTo>
                    <a:pt x="2543" y="107"/>
                    <a:pt x="2437" y="0"/>
                    <a:pt x="230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25"/>
            <p:cNvSpPr/>
            <p:nvPr/>
          </p:nvSpPr>
          <p:spPr>
            <a:xfrm>
              <a:off x="3282148" y="-1062837"/>
              <a:ext cx="25529" cy="25647"/>
            </a:xfrm>
            <a:custGeom>
              <a:rect b="b" l="l" r="r" t="t"/>
              <a:pathLst>
                <a:path extrusionOk="0" h="218" w="217">
                  <a:moveTo>
                    <a:pt x="108" y="0"/>
                  </a:moveTo>
                  <a:cubicBezTo>
                    <a:pt x="49" y="0"/>
                    <a:pt x="0" y="50"/>
                    <a:pt x="0" y="109"/>
                  </a:cubicBezTo>
                  <a:cubicBezTo>
                    <a:pt x="0" y="168"/>
                    <a:pt x="49" y="217"/>
                    <a:pt x="108" y="217"/>
                  </a:cubicBezTo>
                  <a:cubicBezTo>
                    <a:pt x="168" y="217"/>
                    <a:pt x="216" y="168"/>
                    <a:pt x="216" y="109"/>
                  </a:cubicBezTo>
                  <a:cubicBezTo>
                    <a:pt x="216" y="50"/>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25"/>
            <p:cNvSpPr/>
            <p:nvPr/>
          </p:nvSpPr>
          <p:spPr>
            <a:xfrm>
              <a:off x="2777212" y="-1210247"/>
              <a:ext cx="25647" cy="25529"/>
            </a:xfrm>
            <a:custGeom>
              <a:rect b="b" l="l" r="r" t="t"/>
              <a:pathLst>
                <a:path extrusionOk="0" h="217" w="218">
                  <a:moveTo>
                    <a:pt x="108" y="0"/>
                  </a:moveTo>
                  <a:cubicBezTo>
                    <a:pt x="49" y="0"/>
                    <a:pt x="0" y="48"/>
                    <a:pt x="0" y="108"/>
                  </a:cubicBezTo>
                  <a:cubicBezTo>
                    <a:pt x="0" y="168"/>
                    <a:pt x="49" y="216"/>
                    <a:pt x="108" y="216"/>
                  </a:cubicBezTo>
                  <a:cubicBezTo>
                    <a:pt x="168" y="216"/>
                    <a:pt x="217" y="168"/>
                    <a:pt x="217" y="108"/>
                  </a:cubicBezTo>
                  <a:cubicBezTo>
                    <a:pt x="217" y="48"/>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33" name="Google Shape;533;p25"/>
          <p:cNvGrpSpPr/>
          <p:nvPr/>
        </p:nvGrpSpPr>
        <p:grpSpPr>
          <a:xfrm rot="-7086788">
            <a:off x="8594705" y="55583"/>
            <a:ext cx="1018184" cy="1007722"/>
            <a:chOff x="2405467" y="6180783"/>
            <a:chExt cx="571102" cy="565233"/>
          </a:xfrm>
        </p:grpSpPr>
        <p:sp>
          <p:nvSpPr>
            <p:cNvPr id="534" name="Google Shape;534;p25"/>
            <p:cNvSpPr/>
            <p:nvPr/>
          </p:nvSpPr>
          <p:spPr>
            <a:xfrm>
              <a:off x="2748533" y="6352887"/>
              <a:ext cx="126663" cy="108020"/>
            </a:xfrm>
            <a:custGeom>
              <a:rect b="b" l="l" r="r" t="t"/>
              <a:pathLst>
                <a:path extrusionOk="0" h="2080" w="2439">
                  <a:moveTo>
                    <a:pt x="2439" y="0"/>
                  </a:moveTo>
                  <a:lnTo>
                    <a:pt x="1123" y="44"/>
                  </a:lnTo>
                  <a:lnTo>
                    <a:pt x="663" y="504"/>
                  </a:lnTo>
                  <a:cubicBezTo>
                    <a:pt x="233" y="935"/>
                    <a:pt x="1" y="1802"/>
                    <a:pt x="1" y="1802"/>
                  </a:cubicBezTo>
                  <a:lnTo>
                    <a:pt x="469" y="2079"/>
                  </a:lnTo>
                  <a:cubicBezTo>
                    <a:pt x="469" y="2079"/>
                    <a:pt x="844" y="1596"/>
                    <a:pt x="1113" y="1326"/>
                  </a:cubicBezTo>
                  <a:lnTo>
                    <a:pt x="2439" y="0"/>
                  </a:lnTo>
                  <a:close/>
                </a:path>
              </a:pathLst>
            </a:custGeom>
            <a:solidFill>
              <a:srgbClr val="525B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25"/>
            <p:cNvSpPr/>
            <p:nvPr/>
          </p:nvSpPr>
          <p:spPr>
            <a:xfrm>
              <a:off x="2750610" y="6354809"/>
              <a:ext cx="120276" cy="103917"/>
            </a:xfrm>
            <a:custGeom>
              <a:rect b="b" l="l" r="r" t="t"/>
              <a:pathLst>
                <a:path extrusionOk="0" h="2001" w="2316">
                  <a:moveTo>
                    <a:pt x="2316" y="1"/>
                  </a:moveTo>
                  <a:lnTo>
                    <a:pt x="1097" y="40"/>
                  </a:lnTo>
                  <a:lnTo>
                    <a:pt x="645" y="492"/>
                  </a:lnTo>
                  <a:cubicBezTo>
                    <a:pt x="266" y="871"/>
                    <a:pt x="41" y="1607"/>
                    <a:pt x="0" y="1750"/>
                  </a:cubicBezTo>
                  <a:lnTo>
                    <a:pt x="420" y="2000"/>
                  </a:lnTo>
                  <a:cubicBezTo>
                    <a:pt x="498" y="1900"/>
                    <a:pt x="812" y="1503"/>
                    <a:pt x="1048" y="1268"/>
                  </a:cubicBezTo>
                  <a:lnTo>
                    <a:pt x="231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25"/>
            <p:cNvSpPr/>
            <p:nvPr/>
          </p:nvSpPr>
          <p:spPr>
            <a:xfrm>
              <a:off x="2748533" y="6401808"/>
              <a:ext cx="73381" cy="59099"/>
            </a:xfrm>
            <a:custGeom>
              <a:rect b="b" l="l" r="r" t="t"/>
              <a:pathLst>
                <a:path extrusionOk="0" h="1138" w="1413">
                  <a:moveTo>
                    <a:pt x="347" y="0"/>
                  </a:moveTo>
                  <a:cubicBezTo>
                    <a:pt x="121" y="412"/>
                    <a:pt x="1" y="860"/>
                    <a:pt x="1" y="860"/>
                  </a:cubicBezTo>
                  <a:lnTo>
                    <a:pt x="469" y="1137"/>
                  </a:lnTo>
                  <a:cubicBezTo>
                    <a:pt x="469" y="1137"/>
                    <a:pt x="844" y="654"/>
                    <a:pt x="1113" y="384"/>
                  </a:cubicBezTo>
                  <a:lnTo>
                    <a:pt x="1412" y="85"/>
                  </a:lnTo>
                  <a:cubicBezTo>
                    <a:pt x="1052" y="57"/>
                    <a:pt x="636" y="23"/>
                    <a:pt x="34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25"/>
            <p:cNvSpPr/>
            <p:nvPr/>
          </p:nvSpPr>
          <p:spPr>
            <a:xfrm>
              <a:off x="2504710" y="6433175"/>
              <a:ext cx="309985" cy="312841"/>
            </a:xfrm>
            <a:custGeom>
              <a:rect b="b" l="l" r="r" t="t"/>
              <a:pathLst>
                <a:path extrusionOk="0" h="6024" w="5969">
                  <a:moveTo>
                    <a:pt x="4365" y="1"/>
                  </a:moveTo>
                  <a:cubicBezTo>
                    <a:pt x="4348" y="1"/>
                    <a:pt x="4331" y="1"/>
                    <a:pt x="4314" y="2"/>
                  </a:cubicBezTo>
                  <a:cubicBezTo>
                    <a:pt x="4230" y="86"/>
                    <a:pt x="3539" y="1529"/>
                    <a:pt x="2678" y="2611"/>
                  </a:cubicBezTo>
                  <a:cubicBezTo>
                    <a:pt x="1912" y="3575"/>
                    <a:pt x="1367" y="3785"/>
                    <a:pt x="736" y="4415"/>
                  </a:cubicBezTo>
                  <a:cubicBezTo>
                    <a:pt x="167" y="4982"/>
                    <a:pt x="26" y="5533"/>
                    <a:pt x="14" y="5682"/>
                  </a:cubicBezTo>
                  <a:cubicBezTo>
                    <a:pt x="1" y="5865"/>
                    <a:pt x="128" y="6023"/>
                    <a:pt x="275" y="6023"/>
                  </a:cubicBezTo>
                  <a:cubicBezTo>
                    <a:pt x="333" y="6023"/>
                    <a:pt x="394" y="5999"/>
                    <a:pt x="451" y="5942"/>
                  </a:cubicBezTo>
                  <a:cubicBezTo>
                    <a:pt x="1547" y="4846"/>
                    <a:pt x="2180" y="4755"/>
                    <a:pt x="3294" y="3640"/>
                  </a:cubicBezTo>
                  <a:cubicBezTo>
                    <a:pt x="4230" y="2705"/>
                    <a:pt x="4962" y="1305"/>
                    <a:pt x="5193" y="1118"/>
                  </a:cubicBezTo>
                  <a:cubicBezTo>
                    <a:pt x="5380" y="965"/>
                    <a:pt x="5586" y="905"/>
                    <a:pt x="5704" y="877"/>
                  </a:cubicBezTo>
                  <a:cubicBezTo>
                    <a:pt x="5866" y="839"/>
                    <a:pt x="5968" y="612"/>
                    <a:pt x="5780" y="472"/>
                  </a:cubicBezTo>
                  <a:cubicBezTo>
                    <a:pt x="5596" y="331"/>
                    <a:pt x="4971" y="1"/>
                    <a:pt x="436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25"/>
            <p:cNvSpPr/>
            <p:nvPr/>
          </p:nvSpPr>
          <p:spPr>
            <a:xfrm>
              <a:off x="2804360" y="6180783"/>
              <a:ext cx="161770" cy="105163"/>
            </a:xfrm>
            <a:custGeom>
              <a:rect b="b" l="l" r="r" t="t"/>
              <a:pathLst>
                <a:path extrusionOk="0" h="2025" w="3115">
                  <a:moveTo>
                    <a:pt x="3002" y="0"/>
                  </a:moveTo>
                  <a:lnTo>
                    <a:pt x="1678" y="274"/>
                  </a:lnTo>
                  <a:lnTo>
                    <a:pt x="1" y="1952"/>
                  </a:lnTo>
                  <a:lnTo>
                    <a:pt x="1202" y="2025"/>
                  </a:lnTo>
                  <a:lnTo>
                    <a:pt x="3114" y="113"/>
                  </a:lnTo>
                  <a:lnTo>
                    <a:pt x="3002" y="0"/>
                  </a:lnTo>
                  <a:close/>
                </a:path>
              </a:pathLst>
            </a:custGeom>
            <a:solidFill>
              <a:srgbClr val="525B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25"/>
            <p:cNvSpPr/>
            <p:nvPr/>
          </p:nvSpPr>
          <p:spPr>
            <a:xfrm>
              <a:off x="2808359" y="6182652"/>
              <a:ext cx="155330" cy="101476"/>
            </a:xfrm>
            <a:custGeom>
              <a:rect b="b" l="l" r="r" t="t"/>
              <a:pathLst>
                <a:path extrusionOk="0" h="1954" w="2991">
                  <a:moveTo>
                    <a:pt x="2914" y="1"/>
                  </a:moveTo>
                  <a:lnTo>
                    <a:pt x="1617" y="269"/>
                  </a:lnTo>
                  <a:lnTo>
                    <a:pt x="1" y="1887"/>
                  </a:lnTo>
                  <a:lnTo>
                    <a:pt x="1113" y="1953"/>
                  </a:lnTo>
                  <a:lnTo>
                    <a:pt x="2990" y="77"/>
                  </a:lnTo>
                  <a:lnTo>
                    <a:pt x="291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25"/>
            <p:cNvSpPr/>
            <p:nvPr/>
          </p:nvSpPr>
          <p:spPr>
            <a:xfrm>
              <a:off x="2823160" y="6180783"/>
              <a:ext cx="142970" cy="82677"/>
            </a:xfrm>
            <a:custGeom>
              <a:rect b="b" l="l" r="r" t="t"/>
              <a:pathLst>
                <a:path extrusionOk="0" h="1592" w="2753">
                  <a:moveTo>
                    <a:pt x="2640" y="0"/>
                  </a:moveTo>
                  <a:lnTo>
                    <a:pt x="1316" y="274"/>
                  </a:lnTo>
                  <a:lnTo>
                    <a:pt x="0" y="1592"/>
                  </a:lnTo>
                  <a:lnTo>
                    <a:pt x="0" y="1592"/>
                  </a:lnTo>
                  <a:lnTo>
                    <a:pt x="1512" y="611"/>
                  </a:lnTo>
                  <a:lnTo>
                    <a:pt x="2752" y="113"/>
                  </a:lnTo>
                  <a:lnTo>
                    <a:pt x="264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25"/>
            <p:cNvSpPr/>
            <p:nvPr/>
          </p:nvSpPr>
          <p:spPr>
            <a:xfrm>
              <a:off x="2696445" y="6191273"/>
              <a:ext cx="280124" cy="217493"/>
            </a:xfrm>
            <a:custGeom>
              <a:rect b="b" l="l" r="r" t="t"/>
              <a:pathLst>
                <a:path extrusionOk="0" h="4188" w="5394">
                  <a:moveTo>
                    <a:pt x="5281" y="1"/>
                  </a:moveTo>
                  <a:lnTo>
                    <a:pt x="3485" y="1797"/>
                  </a:lnTo>
                  <a:cubicBezTo>
                    <a:pt x="3472" y="1781"/>
                    <a:pt x="3457" y="1765"/>
                    <a:pt x="3442" y="1750"/>
                  </a:cubicBezTo>
                  <a:cubicBezTo>
                    <a:pt x="3254" y="1562"/>
                    <a:pt x="3007" y="1468"/>
                    <a:pt x="2761" y="1468"/>
                  </a:cubicBezTo>
                  <a:cubicBezTo>
                    <a:pt x="2514" y="1468"/>
                    <a:pt x="2267" y="1562"/>
                    <a:pt x="2079" y="1750"/>
                  </a:cubicBezTo>
                  <a:lnTo>
                    <a:pt x="753" y="3076"/>
                  </a:lnTo>
                  <a:cubicBezTo>
                    <a:pt x="483" y="3346"/>
                    <a:pt x="1" y="3721"/>
                    <a:pt x="1" y="3721"/>
                  </a:cubicBezTo>
                  <a:lnTo>
                    <a:pt x="277" y="4188"/>
                  </a:lnTo>
                  <a:cubicBezTo>
                    <a:pt x="277" y="4188"/>
                    <a:pt x="1145" y="3957"/>
                    <a:pt x="1575" y="3526"/>
                  </a:cubicBezTo>
                  <a:lnTo>
                    <a:pt x="2035" y="3066"/>
                  </a:lnTo>
                  <a:lnTo>
                    <a:pt x="2035" y="3065"/>
                  </a:lnTo>
                  <a:cubicBezTo>
                    <a:pt x="2050" y="3081"/>
                    <a:pt x="2063" y="3097"/>
                    <a:pt x="2078" y="3113"/>
                  </a:cubicBezTo>
                  <a:cubicBezTo>
                    <a:pt x="2266" y="3302"/>
                    <a:pt x="2513" y="3396"/>
                    <a:pt x="2760" y="3396"/>
                  </a:cubicBezTo>
                  <a:cubicBezTo>
                    <a:pt x="3006" y="3396"/>
                    <a:pt x="3253" y="3302"/>
                    <a:pt x="3441" y="3113"/>
                  </a:cubicBezTo>
                  <a:lnTo>
                    <a:pt x="5118" y="1438"/>
                  </a:lnTo>
                  <a:lnTo>
                    <a:pt x="5393" y="113"/>
                  </a:lnTo>
                  <a:lnTo>
                    <a:pt x="5281" y="1"/>
                  </a:lnTo>
                  <a:close/>
                </a:path>
              </a:pathLst>
            </a:custGeom>
            <a:solidFill>
              <a:srgbClr val="525B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25"/>
            <p:cNvSpPr/>
            <p:nvPr/>
          </p:nvSpPr>
          <p:spPr>
            <a:xfrm>
              <a:off x="2698730" y="6193818"/>
              <a:ext cx="275917" cy="212975"/>
            </a:xfrm>
            <a:custGeom>
              <a:rect b="b" l="l" r="r" t="t"/>
              <a:pathLst>
                <a:path extrusionOk="0" h="4101" w="5313">
                  <a:moveTo>
                    <a:pt x="5237" y="1"/>
                  </a:moveTo>
                  <a:lnTo>
                    <a:pt x="3465" y="1773"/>
                  </a:lnTo>
                  <a:cubicBezTo>
                    <a:pt x="3460" y="1780"/>
                    <a:pt x="3450" y="1782"/>
                    <a:pt x="3441" y="1782"/>
                  </a:cubicBezTo>
                  <a:cubicBezTo>
                    <a:pt x="3432" y="1782"/>
                    <a:pt x="3424" y="1778"/>
                    <a:pt x="3418" y="1773"/>
                  </a:cubicBezTo>
                  <a:cubicBezTo>
                    <a:pt x="3417" y="1772"/>
                    <a:pt x="3409" y="1763"/>
                    <a:pt x="3409" y="1763"/>
                  </a:cubicBezTo>
                  <a:cubicBezTo>
                    <a:pt x="3398" y="1749"/>
                    <a:pt x="3387" y="1737"/>
                    <a:pt x="3376" y="1726"/>
                  </a:cubicBezTo>
                  <a:cubicBezTo>
                    <a:pt x="3194" y="1544"/>
                    <a:pt x="2955" y="1454"/>
                    <a:pt x="2717" y="1454"/>
                  </a:cubicBezTo>
                  <a:cubicBezTo>
                    <a:pt x="2479" y="1454"/>
                    <a:pt x="2240" y="1544"/>
                    <a:pt x="2059" y="1726"/>
                  </a:cubicBezTo>
                  <a:lnTo>
                    <a:pt x="733" y="3051"/>
                  </a:lnTo>
                  <a:cubicBezTo>
                    <a:pt x="498" y="3285"/>
                    <a:pt x="101" y="3600"/>
                    <a:pt x="1" y="3679"/>
                  </a:cubicBezTo>
                  <a:lnTo>
                    <a:pt x="247" y="4101"/>
                  </a:lnTo>
                  <a:cubicBezTo>
                    <a:pt x="390" y="4060"/>
                    <a:pt x="1126" y="3834"/>
                    <a:pt x="1505" y="3455"/>
                  </a:cubicBezTo>
                  <a:lnTo>
                    <a:pt x="1962" y="2999"/>
                  </a:lnTo>
                  <a:cubicBezTo>
                    <a:pt x="1965" y="2994"/>
                    <a:pt x="1973" y="2988"/>
                    <a:pt x="1979" y="2985"/>
                  </a:cubicBezTo>
                  <a:cubicBezTo>
                    <a:pt x="1982" y="2984"/>
                    <a:pt x="1986" y="2984"/>
                    <a:pt x="1989" y="2984"/>
                  </a:cubicBezTo>
                  <a:cubicBezTo>
                    <a:pt x="1998" y="2984"/>
                    <a:pt x="2007" y="2987"/>
                    <a:pt x="2013" y="2994"/>
                  </a:cubicBezTo>
                  <a:cubicBezTo>
                    <a:pt x="2015" y="2995"/>
                    <a:pt x="2023" y="3004"/>
                    <a:pt x="2023" y="3004"/>
                  </a:cubicBezTo>
                  <a:cubicBezTo>
                    <a:pt x="2035" y="3016"/>
                    <a:pt x="2045" y="3029"/>
                    <a:pt x="2058" y="3042"/>
                  </a:cubicBezTo>
                  <a:cubicBezTo>
                    <a:pt x="2240" y="3223"/>
                    <a:pt x="2478" y="3313"/>
                    <a:pt x="2717" y="3313"/>
                  </a:cubicBezTo>
                  <a:cubicBezTo>
                    <a:pt x="2955" y="3313"/>
                    <a:pt x="3193" y="3223"/>
                    <a:pt x="3374" y="3042"/>
                  </a:cubicBezTo>
                  <a:lnTo>
                    <a:pt x="5044" y="1372"/>
                  </a:lnTo>
                  <a:lnTo>
                    <a:pt x="5312" y="76"/>
                  </a:lnTo>
                  <a:lnTo>
                    <a:pt x="523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25"/>
            <p:cNvSpPr/>
            <p:nvPr/>
          </p:nvSpPr>
          <p:spPr>
            <a:xfrm>
              <a:off x="2865329" y="6221082"/>
              <a:ext cx="59878" cy="58891"/>
            </a:xfrm>
            <a:custGeom>
              <a:rect b="b" l="l" r="r" t="t"/>
              <a:pathLst>
                <a:path extrusionOk="0" h="1134" w="1153">
                  <a:moveTo>
                    <a:pt x="1029" y="1"/>
                  </a:moveTo>
                  <a:lnTo>
                    <a:pt x="1" y="1031"/>
                  </a:lnTo>
                  <a:cubicBezTo>
                    <a:pt x="50" y="1058"/>
                    <a:pt x="98" y="1094"/>
                    <a:pt x="144" y="1133"/>
                  </a:cubicBezTo>
                  <a:lnTo>
                    <a:pt x="1152" y="124"/>
                  </a:lnTo>
                  <a:lnTo>
                    <a:pt x="1029"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25"/>
            <p:cNvSpPr/>
            <p:nvPr/>
          </p:nvSpPr>
          <p:spPr>
            <a:xfrm>
              <a:off x="2877377" y="6232144"/>
              <a:ext cx="58891" cy="59930"/>
            </a:xfrm>
            <a:custGeom>
              <a:rect b="b" l="l" r="r" t="t"/>
              <a:pathLst>
                <a:path extrusionOk="0" h="1154" w="1134">
                  <a:moveTo>
                    <a:pt x="1010" y="1"/>
                  </a:moveTo>
                  <a:lnTo>
                    <a:pt x="1" y="1010"/>
                  </a:lnTo>
                  <a:cubicBezTo>
                    <a:pt x="41" y="1055"/>
                    <a:pt x="76" y="1102"/>
                    <a:pt x="104" y="1153"/>
                  </a:cubicBezTo>
                  <a:lnTo>
                    <a:pt x="1133" y="124"/>
                  </a:lnTo>
                  <a:lnTo>
                    <a:pt x="101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25"/>
            <p:cNvSpPr/>
            <p:nvPr/>
          </p:nvSpPr>
          <p:spPr>
            <a:xfrm>
              <a:off x="2807269" y="6287816"/>
              <a:ext cx="65175" cy="59411"/>
            </a:xfrm>
            <a:custGeom>
              <a:rect b="b" l="l" r="r" t="t"/>
              <a:pathLst>
                <a:path extrusionOk="0" h="1144" w="1255">
                  <a:moveTo>
                    <a:pt x="626" y="59"/>
                  </a:moveTo>
                  <a:cubicBezTo>
                    <a:pt x="757" y="59"/>
                    <a:pt x="889" y="109"/>
                    <a:pt x="989" y="210"/>
                  </a:cubicBezTo>
                  <a:cubicBezTo>
                    <a:pt x="1189" y="410"/>
                    <a:pt x="1189" y="735"/>
                    <a:pt x="989" y="934"/>
                  </a:cubicBezTo>
                  <a:cubicBezTo>
                    <a:pt x="889" y="1034"/>
                    <a:pt x="758" y="1084"/>
                    <a:pt x="627" y="1084"/>
                  </a:cubicBezTo>
                  <a:cubicBezTo>
                    <a:pt x="496" y="1084"/>
                    <a:pt x="365" y="1034"/>
                    <a:pt x="264" y="934"/>
                  </a:cubicBezTo>
                  <a:cubicBezTo>
                    <a:pt x="64" y="735"/>
                    <a:pt x="64" y="410"/>
                    <a:pt x="264" y="210"/>
                  </a:cubicBezTo>
                  <a:cubicBezTo>
                    <a:pt x="364" y="109"/>
                    <a:pt x="495" y="59"/>
                    <a:pt x="626" y="59"/>
                  </a:cubicBezTo>
                  <a:close/>
                  <a:moveTo>
                    <a:pt x="627" y="0"/>
                  </a:moveTo>
                  <a:cubicBezTo>
                    <a:pt x="481" y="0"/>
                    <a:pt x="334" y="56"/>
                    <a:pt x="223" y="168"/>
                  </a:cubicBezTo>
                  <a:cubicBezTo>
                    <a:pt x="0" y="391"/>
                    <a:pt x="0" y="753"/>
                    <a:pt x="223" y="976"/>
                  </a:cubicBezTo>
                  <a:cubicBezTo>
                    <a:pt x="334" y="1088"/>
                    <a:pt x="481" y="1144"/>
                    <a:pt x="627" y="1144"/>
                  </a:cubicBezTo>
                  <a:cubicBezTo>
                    <a:pt x="774" y="1144"/>
                    <a:pt x="920" y="1088"/>
                    <a:pt x="1032" y="976"/>
                  </a:cubicBezTo>
                  <a:cubicBezTo>
                    <a:pt x="1254" y="753"/>
                    <a:pt x="1254" y="391"/>
                    <a:pt x="1032" y="168"/>
                  </a:cubicBezTo>
                  <a:cubicBezTo>
                    <a:pt x="920" y="56"/>
                    <a:pt x="774" y="0"/>
                    <a:pt x="62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25"/>
            <p:cNvSpPr/>
            <p:nvPr/>
          </p:nvSpPr>
          <p:spPr>
            <a:xfrm>
              <a:off x="2893944" y="6191273"/>
              <a:ext cx="82625" cy="142970"/>
            </a:xfrm>
            <a:custGeom>
              <a:rect b="b" l="l" r="r" t="t"/>
              <a:pathLst>
                <a:path extrusionOk="0" h="2753" w="1591">
                  <a:moveTo>
                    <a:pt x="1478" y="1"/>
                  </a:moveTo>
                  <a:lnTo>
                    <a:pt x="980" y="1241"/>
                  </a:lnTo>
                  <a:lnTo>
                    <a:pt x="0" y="2753"/>
                  </a:lnTo>
                  <a:lnTo>
                    <a:pt x="0" y="2753"/>
                  </a:lnTo>
                  <a:lnTo>
                    <a:pt x="1317" y="1436"/>
                  </a:lnTo>
                  <a:lnTo>
                    <a:pt x="1590" y="113"/>
                  </a:lnTo>
                  <a:lnTo>
                    <a:pt x="147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25"/>
            <p:cNvSpPr/>
            <p:nvPr/>
          </p:nvSpPr>
          <p:spPr>
            <a:xfrm>
              <a:off x="2696496" y="6335438"/>
              <a:ext cx="59047" cy="73329"/>
            </a:xfrm>
            <a:custGeom>
              <a:rect b="b" l="l" r="r" t="t"/>
              <a:pathLst>
                <a:path extrusionOk="0" h="1412" w="1137">
                  <a:moveTo>
                    <a:pt x="1053" y="0"/>
                  </a:moveTo>
                  <a:lnTo>
                    <a:pt x="754" y="300"/>
                  </a:lnTo>
                  <a:cubicBezTo>
                    <a:pt x="483" y="570"/>
                    <a:pt x="1" y="945"/>
                    <a:pt x="1" y="945"/>
                  </a:cubicBezTo>
                  <a:lnTo>
                    <a:pt x="278" y="1412"/>
                  </a:lnTo>
                  <a:cubicBezTo>
                    <a:pt x="278" y="1412"/>
                    <a:pt x="725" y="1293"/>
                    <a:pt x="1137" y="1066"/>
                  </a:cubicBezTo>
                  <a:cubicBezTo>
                    <a:pt x="1114" y="777"/>
                    <a:pt x="1081" y="362"/>
                    <a:pt x="105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25"/>
            <p:cNvSpPr/>
            <p:nvPr/>
          </p:nvSpPr>
          <p:spPr>
            <a:xfrm>
              <a:off x="2405467" y="6347123"/>
              <a:ext cx="319696" cy="304844"/>
            </a:xfrm>
            <a:custGeom>
              <a:rect b="b" l="l" r="r" t="t"/>
              <a:pathLst>
                <a:path extrusionOk="0" h="5870" w="6156">
                  <a:moveTo>
                    <a:pt x="5482" y="0"/>
                  </a:moveTo>
                  <a:cubicBezTo>
                    <a:pt x="5380" y="0"/>
                    <a:pt x="5284" y="78"/>
                    <a:pt x="5260" y="178"/>
                  </a:cubicBezTo>
                  <a:cubicBezTo>
                    <a:pt x="5232" y="296"/>
                    <a:pt x="5172" y="502"/>
                    <a:pt x="5019" y="689"/>
                  </a:cubicBezTo>
                  <a:cubicBezTo>
                    <a:pt x="4832" y="920"/>
                    <a:pt x="3433" y="1652"/>
                    <a:pt x="2498" y="2588"/>
                  </a:cubicBezTo>
                  <a:cubicBezTo>
                    <a:pt x="1382" y="3703"/>
                    <a:pt x="1291" y="4335"/>
                    <a:pt x="195" y="5431"/>
                  </a:cubicBezTo>
                  <a:cubicBezTo>
                    <a:pt x="0" y="5625"/>
                    <a:pt x="187" y="5869"/>
                    <a:pt x="430" y="5869"/>
                  </a:cubicBezTo>
                  <a:cubicBezTo>
                    <a:pt x="439" y="5869"/>
                    <a:pt x="448" y="5869"/>
                    <a:pt x="456" y="5868"/>
                  </a:cubicBezTo>
                  <a:cubicBezTo>
                    <a:pt x="605" y="5858"/>
                    <a:pt x="1156" y="5716"/>
                    <a:pt x="1723" y="5148"/>
                  </a:cubicBezTo>
                  <a:cubicBezTo>
                    <a:pt x="2353" y="4517"/>
                    <a:pt x="2563" y="3972"/>
                    <a:pt x="3526" y="3206"/>
                  </a:cubicBezTo>
                  <a:cubicBezTo>
                    <a:pt x="4609" y="2345"/>
                    <a:pt x="6051" y="1653"/>
                    <a:pt x="6135" y="1570"/>
                  </a:cubicBezTo>
                  <a:cubicBezTo>
                    <a:pt x="6156" y="947"/>
                    <a:pt x="5809" y="293"/>
                    <a:pt x="5665" y="102"/>
                  </a:cubicBezTo>
                  <a:cubicBezTo>
                    <a:pt x="5611" y="30"/>
                    <a:pt x="5545" y="0"/>
                    <a:pt x="5482"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MAIN_POINT_1">
    <p:spTree>
      <p:nvGrpSpPr>
        <p:cNvPr id="549" name="Shape 549"/>
        <p:cNvGrpSpPr/>
        <p:nvPr/>
      </p:nvGrpSpPr>
      <p:grpSpPr>
        <a:xfrm>
          <a:off x="0" y="0"/>
          <a:ext cx="0" cy="0"/>
          <a:chOff x="0" y="0"/>
          <a:chExt cx="0" cy="0"/>
        </a:xfrm>
      </p:grpSpPr>
      <p:sp>
        <p:nvSpPr>
          <p:cNvPr id="550" name="Google Shape;550;p26"/>
          <p:cNvSpPr txBox="1"/>
          <p:nvPr>
            <p:ph idx="1" type="subTitle"/>
          </p:nvPr>
        </p:nvSpPr>
        <p:spPr>
          <a:xfrm rot="258">
            <a:off x="4328275" y="2903738"/>
            <a:ext cx="3990900" cy="701400"/>
          </a:xfrm>
          <a:prstGeom prst="rect">
            <a:avLst/>
          </a:prstGeom>
          <a:solidFill>
            <a:schemeClr val="accent1"/>
          </a:solidFill>
          <a:ln>
            <a:noFill/>
          </a:ln>
        </p:spPr>
        <p:txBody>
          <a:bodyPr anchorCtr="0" anchor="ctr" bIns="91425" lIns="91425" spcFirstLastPara="1" rIns="91425" wrap="square" tIns="91425">
            <a:noAutofit/>
          </a:bodyPr>
          <a:lstStyle>
            <a:lvl1pPr lvl="0" rtl="0" algn="ctr">
              <a:lnSpc>
                <a:spcPct val="115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551" name="Google Shape;551;p26"/>
          <p:cNvSpPr txBox="1"/>
          <p:nvPr>
            <p:ph type="title"/>
          </p:nvPr>
        </p:nvSpPr>
        <p:spPr>
          <a:xfrm>
            <a:off x="4328325" y="1538213"/>
            <a:ext cx="3990900" cy="13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None/>
              <a:defRPr sz="9600"/>
            </a:lvl1pPr>
            <a:lvl2pPr lvl="1" rtl="0" algn="ctr">
              <a:spcBef>
                <a:spcPts val="0"/>
              </a:spcBef>
              <a:spcAft>
                <a:spcPts val="0"/>
              </a:spcAft>
              <a:buSzPts val="4800"/>
              <a:buNone/>
              <a:defRPr sz="4800"/>
            </a:lvl2pPr>
            <a:lvl3pPr lvl="2" rtl="0" algn="ctr">
              <a:spcBef>
                <a:spcPts val="0"/>
              </a:spcBef>
              <a:spcAft>
                <a:spcPts val="0"/>
              </a:spcAft>
              <a:buSzPts val="4800"/>
              <a:buNone/>
              <a:defRPr sz="4800"/>
            </a:lvl3pPr>
            <a:lvl4pPr lvl="3" rtl="0" algn="ctr">
              <a:spcBef>
                <a:spcPts val="0"/>
              </a:spcBef>
              <a:spcAft>
                <a:spcPts val="0"/>
              </a:spcAft>
              <a:buSzPts val="4800"/>
              <a:buNone/>
              <a:defRPr sz="4800"/>
            </a:lvl4pPr>
            <a:lvl5pPr lvl="4" rtl="0" algn="ctr">
              <a:spcBef>
                <a:spcPts val="0"/>
              </a:spcBef>
              <a:spcAft>
                <a:spcPts val="0"/>
              </a:spcAft>
              <a:buSzPts val="4800"/>
              <a:buNone/>
              <a:defRPr sz="4800"/>
            </a:lvl5pPr>
            <a:lvl6pPr lvl="5" rtl="0" algn="ctr">
              <a:spcBef>
                <a:spcPts val="0"/>
              </a:spcBef>
              <a:spcAft>
                <a:spcPts val="0"/>
              </a:spcAft>
              <a:buSzPts val="4800"/>
              <a:buNone/>
              <a:defRPr sz="4800"/>
            </a:lvl6pPr>
            <a:lvl7pPr lvl="6" rtl="0" algn="ctr">
              <a:spcBef>
                <a:spcPts val="0"/>
              </a:spcBef>
              <a:spcAft>
                <a:spcPts val="0"/>
              </a:spcAft>
              <a:buSzPts val="4800"/>
              <a:buNone/>
              <a:defRPr sz="4800"/>
            </a:lvl7pPr>
            <a:lvl8pPr lvl="7" rtl="0" algn="ctr">
              <a:spcBef>
                <a:spcPts val="0"/>
              </a:spcBef>
              <a:spcAft>
                <a:spcPts val="0"/>
              </a:spcAft>
              <a:buSzPts val="4800"/>
              <a:buNone/>
              <a:defRPr sz="4800"/>
            </a:lvl8pPr>
            <a:lvl9pPr lvl="8" rtl="0" algn="ctr">
              <a:spcBef>
                <a:spcPts val="0"/>
              </a:spcBef>
              <a:spcAft>
                <a:spcPts val="0"/>
              </a:spcAft>
              <a:buSzPts val="4800"/>
              <a:buNone/>
              <a:defRPr sz="4800"/>
            </a:lvl9pPr>
          </a:lstStyle>
          <a:p/>
        </p:txBody>
      </p:sp>
      <p:grpSp>
        <p:nvGrpSpPr>
          <p:cNvPr id="552" name="Google Shape;552;p26"/>
          <p:cNvGrpSpPr/>
          <p:nvPr/>
        </p:nvGrpSpPr>
        <p:grpSpPr>
          <a:xfrm rot="5400000">
            <a:off x="6580208" y="-588292"/>
            <a:ext cx="2735152" cy="1425954"/>
            <a:chOff x="1773694" y="-1034248"/>
            <a:chExt cx="733639" cy="382468"/>
          </a:xfrm>
        </p:grpSpPr>
        <p:sp>
          <p:nvSpPr>
            <p:cNvPr id="553" name="Google Shape;553;p26"/>
            <p:cNvSpPr/>
            <p:nvPr/>
          </p:nvSpPr>
          <p:spPr>
            <a:xfrm>
              <a:off x="2358629" y="-1034248"/>
              <a:ext cx="25529" cy="25529"/>
            </a:xfrm>
            <a:custGeom>
              <a:rect b="b" l="l" r="r" t="t"/>
              <a:pathLst>
                <a:path extrusionOk="0" h="217" w="217">
                  <a:moveTo>
                    <a:pt x="109" y="0"/>
                  </a:moveTo>
                  <a:cubicBezTo>
                    <a:pt x="49" y="0"/>
                    <a:pt x="1" y="48"/>
                    <a:pt x="1" y="108"/>
                  </a:cubicBezTo>
                  <a:cubicBezTo>
                    <a:pt x="1" y="168"/>
                    <a:pt x="49" y="216"/>
                    <a:pt x="109" y="216"/>
                  </a:cubicBezTo>
                  <a:cubicBezTo>
                    <a:pt x="169" y="216"/>
                    <a:pt x="217" y="168"/>
                    <a:pt x="217" y="108"/>
                  </a:cubicBezTo>
                  <a:cubicBezTo>
                    <a:pt x="217" y="48"/>
                    <a:pt x="169" y="0"/>
                    <a:pt x="1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26"/>
            <p:cNvSpPr/>
            <p:nvPr/>
          </p:nvSpPr>
          <p:spPr>
            <a:xfrm>
              <a:off x="2383099" y="-677427"/>
              <a:ext cx="25529" cy="25647"/>
            </a:xfrm>
            <a:custGeom>
              <a:rect b="b" l="l" r="r" t="t"/>
              <a:pathLst>
                <a:path extrusionOk="0" h="218" w="217">
                  <a:moveTo>
                    <a:pt x="108" y="1"/>
                  </a:moveTo>
                  <a:cubicBezTo>
                    <a:pt x="48" y="1"/>
                    <a:pt x="0" y="49"/>
                    <a:pt x="0" y="109"/>
                  </a:cubicBezTo>
                  <a:cubicBezTo>
                    <a:pt x="0" y="169"/>
                    <a:pt x="48" y="218"/>
                    <a:pt x="108" y="218"/>
                  </a:cubicBezTo>
                  <a:cubicBezTo>
                    <a:pt x="168" y="218"/>
                    <a:pt x="216" y="169"/>
                    <a:pt x="216" y="109"/>
                  </a:cubicBezTo>
                  <a:cubicBezTo>
                    <a:pt x="216" y="49"/>
                    <a:pt x="168" y="1"/>
                    <a:pt x="10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26"/>
            <p:cNvSpPr/>
            <p:nvPr/>
          </p:nvSpPr>
          <p:spPr>
            <a:xfrm>
              <a:off x="2481686" y="-892485"/>
              <a:ext cx="25647" cy="25529"/>
            </a:xfrm>
            <a:custGeom>
              <a:rect b="b" l="l" r="r" t="t"/>
              <a:pathLst>
                <a:path extrusionOk="0" h="217" w="218">
                  <a:moveTo>
                    <a:pt x="109" y="0"/>
                  </a:moveTo>
                  <a:cubicBezTo>
                    <a:pt x="50" y="0"/>
                    <a:pt x="0" y="48"/>
                    <a:pt x="0" y="108"/>
                  </a:cubicBezTo>
                  <a:cubicBezTo>
                    <a:pt x="0" y="168"/>
                    <a:pt x="50" y="216"/>
                    <a:pt x="109" y="216"/>
                  </a:cubicBezTo>
                  <a:cubicBezTo>
                    <a:pt x="169" y="216"/>
                    <a:pt x="217" y="168"/>
                    <a:pt x="217" y="108"/>
                  </a:cubicBezTo>
                  <a:cubicBezTo>
                    <a:pt x="217" y="48"/>
                    <a:pt x="169" y="0"/>
                    <a:pt x="1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26"/>
            <p:cNvSpPr/>
            <p:nvPr/>
          </p:nvSpPr>
          <p:spPr>
            <a:xfrm>
              <a:off x="1773694" y="-1024131"/>
              <a:ext cx="599990" cy="174585"/>
            </a:xfrm>
            <a:custGeom>
              <a:rect b="b" l="l" r="r" t="t"/>
              <a:pathLst>
                <a:path extrusionOk="0" h="1484" w="5100">
                  <a:moveTo>
                    <a:pt x="5080" y="1"/>
                  </a:moveTo>
                  <a:cubicBezTo>
                    <a:pt x="5069" y="1"/>
                    <a:pt x="5059" y="10"/>
                    <a:pt x="5059" y="21"/>
                  </a:cubicBezTo>
                  <a:lnTo>
                    <a:pt x="5059" y="1444"/>
                  </a:lnTo>
                  <a:lnTo>
                    <a:pt x="21" y="1444"/>
                  </a:lnTo>
                  <a:cubicBezTo>
                    <a:pt x="10" y="1444"/>
                    <a:pt x="0" y="1454"/>
                    <a:pt x="0" y="1465"/>
                  </a:cubicBezTo>
                  <a:cubicBezTo>
                    <a:pt x="0" y="1475"/>
                    <a:pt x="10" y="1484"/>
                    <a:pt x="21" y="1484"/>
                  </a:cubicBezTo>
                  <a:lnTo>
                    <a:pt x="5081" y="1484"/>
                  </a:lnTo>
                  <a:cubicBezTo>
                    <a:pt x="5091" y="1484"/>
                    <a:pt x="5100" y="1476"/>
                    <a:pt x="5100" y="1465"/>
                  </a:cubicBezTo>
                  <a:lnTo>
                    <a:pt x="5100" y="21"/>
                  </a:lnTo>
                  <a:cubicBezTo>
                    <a:pt x="5100" y="10"/>
                    <a:pt x="5090" y="1"/>
                    <a:pt x="508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26"/>
            <p:cNvSpPr/>
            <p:nvPr/>
          </p:nvSpPr>
          <p:spPr>
            <a:xfrm>
              <a:off x="1781811" y="-882132"/>
              <a:ext cx="715046" cy="4823"/>
            </a:xfrm>
            <a:custGeom>
              <a:rect b="b" l="l" r="r" t="t"/>
              <a:pathLst>
                <a:path extrusionOk="0" h="41" w="6078">
                  <a:moveTo>
                    <a:pt x="21" y="1"/>
                  </a:moveTo>
                  <a:cubicBezTo>
                    <a:pt x="9" y="1"/>
                    <a:pt x="1" y="9"/>
                    <a:pt x="1" y="20"/>
                  </a:cubicBezTo>
                  <a:cubicBezTo>
                    <a:pt x="1" y="31"/>
                    <a:pt x="9" y="40"/>
                    <a:pt x="21" y="40"/>
                  </a:cubicBezTo>
                  <a:lnTo>
                    <a:pt x="6058" y="40"/>
                  </a:lnTo>
                  <a:cubicBezTo>
                    <a:pt x="6069" y="40"/>
                    <a:pt x="6078" y="31"/>
                    <a:pt x="6078" y="20"/>
                  </a:cubicBezTo>
                  <a:cubicBezTo>
                    <a:pt x="6078" y="9"/>
                    <a:pt x="6069" y="1"/>
                    <a:pt x="605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26"/>
            <p:cNvSpPr/>
            <p:nvPr/>
          </p:nvSpPr>
          <p:spPr>
            <a:xfrm>
              <a:off x="1773812" y="-939073"/>
              <a:ext cx="624577" cy="276936"/>
            </a:xfrm>
            <a:custGeom>
              <a:rect b="b" l="l" r="r" t="t"/>
              <a:pathLst>
                <a:path extrusionOk="0" h="2354" w="5309">
                  <a:moveTo>
                    <a:pt x="21" y="1"/>
                  </a:moveTo>
                  <a:cubicBezTo>
                    <a:pt x="10" y="1"/>
                    <a:pt x="0" y="10"/>
                    <a:pt x="0" y="21"/>
                  </a:cubicBezTo>
                  <a:cubicBezTo>
                    <a:pt x="0" y="32"/>
                    <a:pt x="10" y="41"/>
                    <a:pt x="21" y="41"/>
                  </a:cubicBezTo>
                  <a:lnTo>
                    <a:pt x="4605" y="41"/>
                  </a:lnTo>
                  <a:lnTo>
                    <a:pt x="4605" y="2333"/>
                  </a:lnTo>
                  <a:cubicBezTo>
                    <a:pt x="4605" y="2343"/>
                    <a:pt x="4614" y="2353"/>
                    <a:pt x="4625" y="2353"/>
                  </a:cubicBezTo>
                  <a:lnTo>
                    <a:pt x="5287" y="2353"/>
                  </a:lnTo>
                  <a:cubicBezTo>
                    <a:pt x="5298" y="2353"/>
                    <a:pt x="5307" y="2343"/>
                    <a:pt x="5308" y="2333"/>
                  </a:cubicBezTo>
                  <a:cubicBezTo>
                    <a:pt x="5308" y="2322"/>
                    <a:pt x="5299" y="2313"/>
                    <a:pt x="5288" y="2313"/>
                  </a:cubicBezTo>
                  <a:lnTo>
                    <a:pt x="4645" y="2313"/>
                  </a:lnTo>
                  <a:lnTo>
                    <a:pt x="4645" y="21"/>
                  </a:lnTo>
                  <a:cubicBezTo>
                    <a:pt x="4645" y="10"/>
                    <a:pt x="4636" y="1"/>
                    <a:pt x="462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9" name="Google Shape;559;p26"/>
          <p:cNvGrpSpPr/>
          <p:nvPr/>
        </p:nvGrpSpPr>
        <p:grpSpPr>
          <a:xfrm flipH="1" rot="10800000">
            <a:off x="4140466" y="4363626"/>
            <a:ext cx="5056456" cy="479743"/>
            <a:chOff x="3422146" y="-1220130"/>
            <a:chExt cx="1225273" cy="116234"/>
          </a:xfrm>
        </p:grpSpPr>
        <p:sp>
          <p:nvSpPr>
            <p:cNvPr id="560" name="Google Shape;560;p26"/>
            <p:cNvSpPr/>
            <p:nvPr/>
          </p:nvSpPr>
          <p:spPr>
            <a:xfrm>
              <a:off x="3534145" y="-1167542"/>
              <a:ext cx="1081981" cy="63646"/>
            </a:xfrm>
            <a:custGeom>
              <a:rect b="b" l="l" r="r" t="t"/>
              <a:pathLst>
                <a:path extrusionOk="0" h="541" w="9197">
                  <a:moveTo>
                    <a:pt x="20" y="1"/>
                  </a:moveTo>
                  <a:cubicBezTo>
                    <a:pt x="9" y="1"/>
                    <a:pt x="0" y="9"/>
                    <a:pt x="0" y="20"/>
                  </a:cubicBezTo>
                  <a:cubicBezTo>
                    <a:pt x="0" y="32"/>
                    <a:pt x="9" y="40"/>
                    <a:pt x="20" y="40"/>
                  </a:cubicBezTo>
                  <a:lnTo>
                    <a:pt x="2011" y="40"/>
                  </a:lnTo>
                  <a:lnTo>
                    <a:pt x="2627" y="536"/>
                  </a:lnTo>
                  <a:cubicBezTo>
                    <a:pt x="2629" y="540"/>
                    <a:pt x="2634" y="541"/>
                    <a:pt x="2638" y="541"/>
                  </a:cubicBezTo>
                  <a:lnTo>
                    <a:pt x="9176" y="541"/>
                  </a:lnTo>
                  <a:cubicBezTo>
                    <a:pt x="9187" y="541"/>
                    <a:pt x="9196" y="531"/>
                    <a:pt x="9196" y="520"/>
                  </a:cubicBezTo>
                  <a:cubicBezTo>
                    <a:pt x="9196" y="510"/>
                    <a:pt x="9187" y="500"/>
                    <a:pt x="9176" y="500"/>
                  </a:cubicBezTo>
                  <a:lnTo>
                    <a:pt x="2645" y="500"/>
                  </a:lnTo>
                  <a:lnTo>
                    <a:pt x="2029" y="5"/>
                  </a:lnTo>
                  <a:cubicBezTo>
                    <a:pt x="2027" y="2"/>
                    <a:pt x="2021" y="1"/>
                    <a:pt x="201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26"/>
            <p:cNvSpPr/>
            <p:nvPr/>
          </p:nvSpPr>
          <p:spPr>
            <a:xfrm>
              <a:off x="3527910" y="-1173777"/>
              <a:ext cx="17176" cy="17059"/>
            </a:xfrm>
            <a:custGeom>
              <a:rect b="b" l="l" r="r" t="t"/>
              <a:pathLst>
                <a:path extrusionOk="0" h="145" w="146">
                  <a:moveTo>
                    <a:pt x="73" y="0"/>
                  </a:moveTo>
                  <a:cubicBezTo>
                    <a:pt x="33" y="0"/>
                    <a:pt x="1" y="32"/>
                    <a:pt x="1" y="72"/>
                  </a:cubicBezTo>
                  <a:cubicBezTo>
                    <a:pt x="1" y="112"/>
                    <a:pt x="33" y="145"/>
                    <a:pt x="73" y="145"/>
                  </a:cubicBezTo>
                  <a:cubicBezTo>
                    <a:pt x="113" y="145"/>
                    <a:pt x="145" y="112"/>
                    <a:pt x="145" y="72"/>
                  </a:cubicBezTo>
                  <a:cubicBezTo>
                    <a:pt x="145" y="32"/>
                    <a:pt x="113" y="0"/>
                    <a:pt x="7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26"/>
            <p:cNvSpPr/>
            <p:nvPr/>
          </p:nvSpPr>
          <p:spPr>
            <a:xfrm>
              <a:off x="3525557" y="-1176247"/>
              <a:ext cx="21882" cy="21882"/>
            </a:xfrm>
            <a:custGeom>
              <a:rect b="b" l="l" r="r" t="t"/>
              <a:pathLst>
                <a:path extrusionOk="0" h="186" w="186">
                  <a:moveTo>
                    <a:pt x="93" y="41"/>
                  </a:moveTo>
                  <a:cubicBezTo>
                    <a:pt x="121" y="41"/>
                    <a:pt x="145" y="65"/>
                    <a:pt x="145" y="93"/>
                  </a:cubicBezTo>
                  <a:cubicBezTo>
                    <a:pt x="145" y="121"/>
                    <a:pt x="123" y="145"/>
                    <a:pt x="93" y="145"/>
                  </a:cubicBezTo>
                  <a:cubicBezTo>
                    <a:pt x="65" y="145"/>
                    <a:pt x="41" y="123"/>
                    <a:pt x="41" y="93"/>
                  </a:cubicBezTo>
                  <a:cubicBezTo>
                    <a:pt x="41" y="65"/>
                    <a:pt x="64" y="41"/>
                    <a:pt x="93" y="41"/>
                  </a:cubicBezTo>
                  <a:close/>
                  <a:moveTo>
                    <a:pt x="93" y="1"/>
                  </a:moveTo>
                  <a:cubicBezTo>
                    <a:pt x="42" y="1"/>
                    <a:pt x="1" y="43"/>
                    <a:pt x="1" y="93"/>
                  </a:cubicBezTo>
                  <a:cubicBezTo>
                    <a:pt x="1" y="144"/>
                    <a:pt x="42" y="186"/>
                    <a:pt x="93" y="186"/>
                  </a:cubicBezTo>
                  <a:cubicBezTo>
                    <a:pt x="144" y="186"/>
                    <a:pt x="186" y="144"/>
                    <a:pt x="186" y="93"/>
                  </a:cubicBezTo>
                  <a:cubicBezTo>
                    <a:pt x="186" y="43"/>
                    <a:pt x="144" y="1"/>
                    <a:pt x="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26"/>
            <p:cNvSpPr/>
            <p:nvPr/>
          </p:nvSpPr>
          <p:spPr>
            <a:xfrm>
              <a:off x="3430734" y="-1211541"/>
              <a:ext cx="1216685" cy="63646"/>
            </a:xfrm>
            <a:custGeom>
              <a:rect b="b" l="l" r="r" t="t"/>
              <a:pathLst>
                <a:path extrusionOk="0" h="541" w="10342">
                  <a:moveTo>
                    <a:pt x="21" y="0"/>
                  </a:moveTo>
                  <a:cubicBezTo>
                    <a:pt x="10" y="0"/>
                    <a:pt x="0" y="9"/>
                    <a:pt x="0" y="20"/>
                  </a:cubicBezTo>
                  <a:cubicBezTo>
                    <a:pt x="0" y="31"/>
                    <a:pt x="10" y="40"/>
                    <a:pt x="21" y="40"/>
                  </a:cubicBezTo>
                  <a:lnTo>
                    <a:pt x="1880" y="40"/>
                  </a:lnTo>
                  <a:lnTo>
                    <a:pt x="2496" y="536"/>
                  </a:lnTo>
                  <a:cubicBezTo>
                    <a:pt x="2499" y="539"/>
                    <a:pt x="2505" y="540"/>
                    <a:pt x="2508" y="540"/>
                  </a:cubicBezTo>
                  <a:lnTo>
                    <a:pt x="10321" y="540"/>
                  </a:lnTo>
                  <a:cubicBezTo>
                    <a:pt x="10332" y="540"/>
                    <a:pt x="10341" y="531"/>
                    <a:pt x="10342" y="520"/>
                  </a:cubicBezTo>
                  <a:cubicBezTo>
                    <a:pt x="10342" y="509"/>
                    <a:pt x="10333" y="500"/>
                    <a:pt x="10322" y="500"/>
                  </a:cubicBezTo>
                  <a:lnTo>
                    <a:pt x="2516" y="500"/>
                  </a:lnTo>
                  <a:lnTo>
                    <a:pt x="1899" y="5"/>
                  </a:lnTo>
                  <a:cubicBezTo>
                    <a:pt x="1897" y="1"/>
                    <a:pt x="1892" y="0"/>
                    <a:pt x="188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26"/>
            <p:cNvSpPr/>
            <p:nvPr/>
          </p:nvSpPr>
          <p:spPr>
            <a:xfrm>
              <a:off x="3424381" y="-1217777"/>
              <a:ext cx="17176" cy="17176"/>
            </a:xfrm>
            <a:custGeom>
              <a:rect b="b" l="l" r="r" t="t"/>
              <a:pathLst>
                <a:path extrusionOk="0" h="146" w="146">
                  <a:moveTo>
                    <a:pt x="74" y="1"/>
                  </a:moveTo>
                  <a:cubicBezTo>
                    <a:pt x="33" y="1"/>
                    <a:pt x="1" y="33"/>
                    <a:pt x="1" y="74"/>
                  </a:cubicBezTo>
                  <a:cubicBezTo>
                    <a:pt x="1" y="113"/>
                    <a:pt x="33" y="145"/>
                    <a:pt x="74" y="145"/>
                  </a:cubicBezTo>
                  <a:cubicBezTo>
                    <a:pt x="113" y="145"/>
                    <a:pt x="145" y="113"/>
                    <a:pt x="145" y="74"/>
                  </a:cubicBezTo>
                  <a:cubicBezTo>
                    <a:pt x="145" y="33"/>
                    <a:pt x="113" y="1"/>
                    <a:pt x="7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26"/>
            <p:cNvSpPr/>
            <p:nvPr/>
          </p:nvSpPr>
          <p:spPr>
            <a:xfrm>
              <a:off x="3422146" y="-1220130"/>
              <a:ext cx="21764" cy="21882"/>
            </a:xfrm>
            <a:custGeom>
              <a:rect b="b" l="l" r="r" t="t"/>
              <a:pathLst>
                <a:path extrusionOk="0" h="186" w="185">
                  <a:moveTo>
                    <a:pt x="93" y="40"/>
                  </a:moveTo>
                  <a:cubicBezTo>
                    <a:pt x="120" y="40"/>
                    <a:pt x="145" y="64"/>
                    <a:pt x="145" y="92"/>
                  </a:cubicBezTo>
                  <a:cubicBezTo>
                    <a:pt x="145" y="119"/>
                    <a:pt x="121" y="144"/>
                    <a:pt x="93" y="144"/>
                  </a:cubicBezTo>
                  <a:cubicBezTo>
                    <a:pt x="65" y="144"/>
                    <a:pt x="40" y="121"/>
                    <a:pt x="40" y="92"/>
                  </a:cubicBezTo>
                  <a:cubicBezTo>
                    <a:pt x="40" y="64"/>
                    <a:pt x="63" y="40"/>
                    <a:pt x="93" y="40"/>
                  </a:cubicBezTo>
                  <a:close/>
                  <a:moveTo>
                    <a:pt x="93" y="1"/>
                  </a:moveTo>
                  <a:cubicBezTo>
                    <a:pt x="41" y="1"/>
                    <a:pt x="1" y="42"/>
                    <a:pt x="1" y="94"/>
                  </a:cubicBezTo>
                  <a:cubicBezTo>
                    <a:pt x="1" y="144"/>
                    <a:pt x="41" y="186"/>
                    <a:pt x="93" y="186"/>
                  </a:cubicBezTo>
                  <a:cubicBezTo>
                    <a:pt x="143" y="186"/>
                    <a:pt x="185" y="144"/>
                    <a:pt x="185" y="94"/>
                  </a:cubicBezTo>
                  <a:cubicBezTo>
                    <a:pt x="185" y="42"/>
                    <a:pt x="143" y="1"/>
                    <a:pt x="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MAIN_POINT_1_1">
    <p:spTree>
      <p:nvGrpSpPr>
        <p:cNvPr id="566" name="Shape 566"/>
        <p:cNvGrpSpPr/>
        <p:nvPr/>
      </p:nvGrpSpPr>
      <p:grpSpPr>
        <a:xfrm>
          <a:off x="0" y="0"/>
          <a:ext cx="0" cy="0"/>
          <a:chOff x="0" y="0"/>
          <a:chExt cx="0" cy="0"/>
        </a:xfrm>
      </p:grpSpPr>
      <p:sp>
        <p:nvSpPr>
          <p:cNvPr id="567" name="Google Shape;567;p27"/>
          <p:cNvSpPr txBox="1"/>
          <p:nvPr>
            <p:ph type="title"/>
          </p:nvPr>
        </p:nvSpPr>
        <p:spPr>
          <a:xfrm>
            <a:off x="720000" y="1274775"/>
            <a:ext cx="3423300" cy="14985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568" name="Google Shape;568;p27"/>
          <p:cNvSpPr txBox="1"/>
          <p:nvPr>
            <p:ph idx="1" type="subTitle"/>
          </p:nvPr>
        </p:nvSpPr>
        <p:spPr>
          <a:xfrm rot="-301">
            <a:off x="720000" y="2773424"/>
            <a:ext cx="3423300" cy="923700"/>
          </a:xfrm>
          <a:prstGeom prst="rect">
            <a:avLst/>
          </a:prstGeom>
          <a:noFill/>
          <a:ln>
            <a:noFill/>
          </a:ln>
        </p:spPr>
        <p:txBody>
          <a:bodyPr anchorCtr="0" anchor="t" bIns="91425" lIns="91425" spcFirstLastPara="1" rIns="91425" wrap="square" tIns="91425">
            <a:noAutofit/>
          </a:bodyPr>
          <a:lstStyle>
            <a:lvl1pPr lvl="0" rtl="0">
              <a:lnSpc>
                <a:spcPct val="115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569" name="Google Shape;569;p27"/>
          <p:cNvSpPr/>
          <p:nvPr>
            <p:ph idx="2" type="pic"/>
          </p:nvPr>
        </p:nvSpPr>
        <p:spPr>
          <a:xfrm>
            <a:off x="5196075" y="0"/>
            <a:ext cx="3124200" cy="5143500"/>
          </a:xfrm>
          <a:prstGeom prst="rect">
            <a:avLst/>
          </a:prstGeom>
          <a:noFill/>
          <a:ln>
            <a:noFill/>
          </a:ln>
        </p:spPr>
      </p:sp>
      <p:grpSp>
        <p:nvGrpSpPr>
          <p:cNvPr id="570" name="Google Shape;570;p27"/>
          <p:cNvGrpSpPr/>
          <p:nvPr/>
        </p:nvGrpSpPr>
        <p:grpSpPr>
          <a:xfrm flipH="1">
            <a:off x="-937634" y="4263726"/>
            <a:ext cx="5056456" cy="479743"/>
            <a:chOff x="3422146" y="-1220130"/>
            <a:chExt cx="1225273" cy="116234"/>
          </a:xfrm>
        </p:grpSpPr>
        <p:sp>
          <p:nvSpPr>
            <p:cNvPr id="571" name="Google Shape;571;p27"/>
            <p:cNvSpPr/>
            <p:nvPr/>
          </p:nvSpPr>
          <p:spPr>
            <a:xfrm>
              <a:off x="3534145" y="-1167542"/>
              <a:ext cx="1081981" cy="63646"/>
            </a:xfrm>
            <a:custGeom>
              <a:rect b="b" l="l" r="r" t="t"/>
              <a:pathLst>
                <a:path extrusionOk="0" h="541" w="9197">
                  <a:moveTo>
                    <a:pt x="20" y="1"/>
                  </a:moveTo>
                  <a:cubicBezTo>
                    <a:pt x="9" y="1"/>
                    <a:pt x="0" y="9"/>
                    <a:pt x="0" y="20"/>
                  </a:cubicBezTo>
                  <a:cubicBezTo>
                    <a:pt x="0" y="32"/>
                    <a:pt x="9" y="40"/>
                    <a:pt x="20" y="40"/>
                  </a:cubicBezTo>
                  <a:lnTo>
                    <a:pt x="2011" y="40"/>
                  </a:lnTo>
                  <a:lnTo>
                    <a:pt x="2627" y="536"/>
                  </a:lnTo>
                  <a:cubicBezTo>
                    <a:pt x="2629" y="540"/>
                    <a:pt x="2634" y="541"/>
                    <a:pt x="2638" y="541"/>
                  </a:cubicBezTo>
                  <a:lnTo>
                    <a:pt x="9176" y="541"/>
                  </a:lnTo>
                  <a:cubicBezTo>
                    <a:pt x="9187" y="541"/>
                    <a:pt x="9196" y="531"/>
                    <a:pt x="9196" y="520"/>
                  </a:cubicBezTo>
                  <a:cubicBezTo>
                    <a:pt x="9196" y="510"/>
                    <a:pt x="9187" y="500"/>
                    <a:pt x="9176" y="500"/>
                  </a:cubicBezTo>
                  <a:lnTo>
                    <a:pt x="2645" y="500"/>
                  </a:lnTo>
                  <a:lnTo>
                    <a:pt x="2029" y="5"/>
                  </a:lnTo>
                  <a:cubicBezTo>
                    <a:pt x="2027" y="2"/>
                    <a:pt x="2021" y="1"/>
                    <a:pt x="201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27"/>
            <p:cNvSpPr/>
            <p:nvPr/>
          </p:nvSpPr>
          <p:spPr>
            <a:xfrm>
              <a:off x="3527910" y="-1173777"/>
              <a:ext cx="17176" cy="17059"/>
            </a:xfrm>
            <a:custGeom>
              <a:rect b="b" l="l" r="r" t="t"/>
              <a:pathLst>
                <a:path extrusionOk="0" h="145" w="146">
                  <a:moveTo>
                    <a:pt x="73" y="0"/>
                  </a:moveTo>
                  <a:cubicBezTo>
                    <a:pt x="33" y="0"/>
                    <a:pt x="1" y="32"/>
                    <a:pt x="1" y="72"/>
                  </a:cubicBezTo>
                  <a:cubicBezTo>
                    <a:pt x="1" y="112"/>
                    <a:pt x="33" y="145"/>
                    <a:pt x="73" y="145"/>
                  </a:cubicBezTo>
                  <a:cubicBezTo>
                    <a:pt x="113" y="145"/>
                    <a:pt x="145" y="112"/>
                    <a:pt x="145" y="72"/>
                  </a:cubicBezTo>
                  <a:cubicBezTo>
                    <a:pt x="145" y="32"/>
                    <a:pt x="113" y="0"/>
                    <a:pt x="7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27"/>
            <p:cNvSpPr/>
            <p:nvPr/>
          </p:nvSpPr>
          <p:spPr>
            <a:xfrm>
              <a:off x="3525557" y="-1176247"/>
              <a:ext cx="21882" cy="21882"/>
            </a:xfrm>
            <a:custGeom>
              <a:rect b="b" l="l" r="r" t="t"/>
              <a:pathLst>
                <a:path extrusionOk="0" h="186" w="186">
                  <a:moveTo>
                    <a:pt x="93" y="41"/>
                  </a:moveTo>
                  <a:cubicBezTo>
                    <a:pt x="121" y="41"/>
                    <a:pt x="145" y="65"/>
                    <a:pt x="145" y="93"/>
                  </a:cubicBezTo>
                  <a:cubicBezTo>
                    <a:pt x="145" y="121"/>
                    <a:pt x="123" y="145"/>
                    <a:pt x="93" y="145"/>
                  </a:cubicBezTo>
                  <a:cubicBezTo>
                    <a:pt x="65" y="145"/>
                    <a:pt x="41" y="123"/>
                    <a:pt x="41" y="93"/>
                  </a:cubicBezTo>
                  <a:cubicBezTo>
                    <a:pt x="41" y="65"/>
                    <a:pt x="64" y="41"/>
                    <a:pt x="93" y="41"/>
                  </a:cubicBezTo>
                  <a:close/>
                  <a:moveTo>
                    <a:pt x="93" y="1"/>
                  </a:moveTo>
                  <a:cubicBezTo>
                    <a:pt x="42" y="1"/>
                    <a:pt x="1" y="43"/>
                    <a:pt x="1" y="93"/>
                  </a:cubicBezTo>
                  <a:cubicBezTo>
                    <a:pt x="1" y="144"/>
                    <a:pt x="42" y="186"/>
                    <a:pt x="93" y="186"/>
                  </a:cubicBezTo>
                  <a:cubicBezTo>
                    <a:pt x="144" y="186"/>
                    <a:pt x="186" y="144"/>
                    <a:pt x="186" y="93"/>
                  </a:cubicBezTo>
                  <a:cubicBezTo>
                    <a:pt x="186" y="43"/>
                    <a:pt x="144" y="1"/>
                    <a:pt x="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27"/>
            <p:cNvSpPr/>
            <p:nvPr/>
          </p:nvSpPr>
          <p:spPr>
            <a:xfrm>
              <a:off x="3430734" y="-1211541"/>
              <a:ext cx="1216685" cy="63646"/>
            </a:xfrm>
            <a:custGeom>
              <a:rect b="b" l="l" r="r" t="t"/>
              <a:pathLst>
                <a:path extrusionOk="0" h="541" w="10342">
                  <a:moveTo>
                    <a:pt x="21" y="0"/>
                  </a:moveTo>
                  <a:cubicBezTo>
                    <a:pt x="10" y="0"/>
                    <a:pt x="0" y="9"/>
                    <a:pt x="0" y="20"/>
                  </a:cubicBezTo>
                  <a:cubicBezTo>
                    <a:pt x="0" y="31"/>
                    <a:pt x="10" y="40"/>
                    <a:pt x="21" y="40"/>
                  </a:cubicBezTo>
                  <a:lnTo>
                    <a:pt x="1880" y="40"/>
                  </a:lnTo>
                  <a:lnTo>
                    <a:pt x="2496" y="536"/>
                  </a:lnTo>
                  <a:cubicBezTo>
                    <a:pt x="2499" y="539"/>
                    <a:pt x="2505" y="540"/>
                    <a:pt x="2508" y="540"/>
                  </a:cubicBezTo>
                  <a:lnTo>
                    <a:pt x="10321" y="540"/>
                  </a:lnTo>
                  <a:cubicBezTo>
                    <a:pt x="10332" y="540"/>
                    <a:pt x="10341" y="531"/>
                    <a:pt x="10342" y="520"/>
                  </a:cubicBezTo>
                  <a:cubicBezTo>
                    <a:pt x="10342" y="509"/>
                    <a:pt x="10333" y="500"/>
                    <a:pt x="10322" y="500"/>
                  </a:cubicBezTo>
                  <a:lnTo>
                    <a:pt x="2516" y="500"/>
                  </a:lnTo>
                  <a:lnTo>
                    <a:pt x="1899" y="5"/>
                  </a:lnTo>
                  <a:cubicBezTo>
                    <a:pt x="1897" y="1"/>
                    <a:pt x="1892" y="0"/>
                    <a:pt x="188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27"/>
            <p:cNvSpPr/>
            <p:nvPr/>
          </p:nvSpPr>
          <p:spPr>
            <a:xfrm>
              <a:off x="3424381" y="-1217777"/>
              <a:ext cx="17176" cy="17176"/>
            </a:xfrm>
            <a:custGeom>
              <a:rect b="b" l="l" r="r" t="t"/>
              <a:pathLst>
                <a:path extrusionOk="0" h="146" w="146">
                  <a:moveTo>
                    <a:pt x="74" y="1"/>
                  </a:moveTo>
                  <a:cubicBezTo>
                    <a:pt x="33" y="1"/>
                    <a:pt x="1" y="33"/>
                    <a:pt x="1" y="74"/>
                  </a:cubicBezTo>
                  <a:cubicBezTo>
                    <a:pt x="1" y="113"/>
                    <a:pt x="33" y="145"/>
                    <a:pt x="74" y="145"/>
                  </a:cubicBezTo>
                  <a:cubicBezTo>
                    <a:pt x="113" y="145"/>
                    <a:pt x="145" y="113"/>
                    <a:pt x="145" y="74"/>
                  </a:cubicBezTo>
                  <a:cubicBezTo>
                    <a:pt x="145" y="33"/>
                    <a:pt x="113" y="1"/>
                    <a:pt x="7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27"/>
            <p:cNvSpPr/>
            <p:nvPr/>
          </p:nvSpPr>
          <p:spPr>
            <a:xfrm>
              <a:off x="3422146" y="-1220130"/>
              <a:ext cx="21764" cy="21882"/>
            </a:xfrm>
            <a:custGeom>
              <a:rect b="b" l="l" r="r" t="t"/>
              <a:pathLst>
                <a:path extrusionOk="0" h="186" w="185">
                  <a:moveTo>
                    <a:pt x="93" y="40"/>
                  </a:moveTo>
                  <a:cubicBezTo>
                    <a:pt x="120" y="40"/>
                    <a:pt x="145" y="64"/>
                    <a:pt x="145" y="92"/>
                  </a:cubicBezTo>
                  <a:cubicBezTo>
                    <a:pt x="145" y="119"/>
                    <a:pt x="121" y="144"/>
                    <a:pt x="93" y="144"/>
                  </a:cubicBezTo>
                  <a:cubicBezTo>
                    <a:pt x="65" y="144"/>
                    <a:pt x="40" y="121"/>
                    <a:pt x="40" y="92"/>
                  </a:cubicBezTo>
                  <a:cubicBezTo>
                    <a:pt x="40" y="64"/>
                    <a:pt x="63" y="40"/>
                    <a:pt x="93" y="40"/>
                  </a:cubicBezTo>
                  <a:close/>
                  <a:moveTo>
                    <a:pt x="93" y="1"/>
                  </a:moveTo>
                  <a:cubicBezTo>
                    <a:pt x="41" y="1"/>
                    <a:pt x="1" y="42"/>
                    <a:pt x="1" y="94"/>
                  </a:cubicBezTo>
                  <a:cubicBezTo>
                    <a:pt x="1" y="144"/>
                    <a:pt x="41" y="186"/>
                    <a:pt x="93" y="186"/>
                  </a:cubicBezTo>
                  <a:cubicBezTo>
                    <a:pt x="143" y="186"/>
                    <a:pt x="185" y="144"/>
                    <a:pt x="185" y="94"/>
                  </a:cubicBezTo>
                  <a:cubicBezTo>
                    <a:pt x="185" y="42"/>
                    <a:pt x="143" y="1"/>
                    <a:pt x="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7" name="Google Shape;577;p27"/>
          <p:cNvGrpSpPr/>
          <p:nvPr/>
        </p:nvGrpSpPr>
        <p:grpSpPr>
          <a:xfrm>
            <a:off x="426038" y="4309538"/>
            <a:ext cx="587921" cy="587921"/>
            <a:chOff x="3370788" y="3362821"/>
            <a:chExt cx="535009" cy="535009"/>
          </a:xfrm>
        </p:grpSpPr>
        <p:sp>
          <p:nvSpPr>
            <p:cNvPr id="578" name="Google Shape;578;p27"/>
            <p:cNvSpPr/>
            <p:nvPr/>
          </p:nvSpPr>
          <p:spPr>
            <a:xfrm>
              <a:off x="3370788" y="3362821"/>
              <a:ext cx="535009" cy="535009"/>
            </a:xfrm>
            <a:custGeom>
              <a:rect b="b" l="l" r="r" t="t"/>
              <a:pathLst>
                <a:path extrusionOk="0" h="10302" w="10302">
                  <a:moveTo>
                    <a:pt x="52" y="1"/>
                  </a:moveTo>
                  <a:cubicBezTo>
                    <a:pt x="24" y="1"/>
                    <a:pt x="1" y="23"/>
                    <a:pt x="1" y="52"/>
                  </a:cubicBezTo>
                  <a:lnTo>
                    <a:pt x="1" y="10250"/>
                  </a:lnTo>
                  <a:cubicBezTo>
                    <a:pt x="1" y="10279"/>
                    <a:pt x="24" y="10302"/>
                    <a:pt x="52" y="10302"/>
                  </a:cubicBezTo>
                  <a:lnTo>
                    <a:pt x="10250" y="10302"/>
                  </a:lnTo>
                  <a:cubicBezTo>
                    <a:pt x="10279" y="10302"/>
                    <a:pt x="10301" y="10279"/>
                    <a:pt x="10301" y="10250"/>
                  </a:cubicBezTo>
                  <a:lnTo>
                    <a:pt x="10301" y="52"/>
                  </a:lnTo>
                  <a:cubicBezTo>
                    <a:pt x="10301" y="24"/>
                    <a:pt x="10279" y="1"/>
                    <a:pt x="1025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27"/>
            <p:cNvSpPr/>
            <p:nvPr/>
          </p:nvSpPr>
          <p:spPr>
            <a:xfrm>
              <a:off x="3375514" y="3367547"/>
              <a:ext cx="525557" cy="525557"/>
            </a:xfrm>
            <a:custGeom>
              <a:rect b="b" l="l" r="r" t="t"/>
              <a:pathLst>
                <a:path extrusionOk="0" h="10120" w="10120">
                  <a:moveTo>
                    <a:pt x="43" y="1"/>
                  </a:moveTo>
                  <a:cubicBezTo>
                    <a:pt x="20" y="1"/>
                    <a:pt x="1" y="20"/>
                    <a:pt x="1" y="44"/>
                  </a:cubicBezTo>
                  <a:lnTo>
                    <a:pt x="1" y="10077"/>
                  </a:lnTo>
                  <a:cubicBezTo>
                    <a:pt x="1" y="10101"/>
                    <a:pt x="20" y="10120"/>
                    <a:pt x="43" y="10120"/>
                  </a:cubicBezTo>
                  <a:lnTo>
                    <a:pt x="10077" y="10120"/>
                  </a:lnTo>
                  <a:cubicBezTo>
                    <a:pt x="10100" y="10120"/>
                    <a:pt x="10119" y="10101"/>
                    <a:pt x="10119" y="10077"/>
                  </a:cubicBezTo>
                  <a:lnTo>
                    <a:pt x="10119" y="44"/>
                  </a:lnTo>
                  <a:cubicBezTo>
                    <a:pt x="10119" y="20"/>
                    <a:pt x="10100" y="1"/>
                    <a:pt x="1007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27"/>
            <p:cNvSpPr/>
            <p:nvPr/>
          </p:nvSpPr>
          <p:spPr>
            <a:xfrm>
              <a:off x="3417943" y="3409976"/>
              <a:ext cx="440751" cy="440751"/>
            </a:xfrm>
            <a:custGeom>
              <a:rect b="b" l="l" r="r" t="t"/>
              <a:pathLst>
                <a:path extrusionOk="0" h="8487" w="8487">
                  <a:moveTo>
                    <a:pt x="8324" y="162"/>
                  </a:moveTo>
                  <a:lnTo>
                    <a:pt x="8324" y="8324"/>
                  </a:lnTo>
                  <a:lnTo>
                    <a:pt x="162" y="8324"/>
                  </a:lnTo>
                  <a:lnTo>
                    <a:pt x="162" y="162"/>
                  </a:lnTo>
                  <a:close/>
                  <a:moveTo>
                    <a:pt x="0" y="1"/>
                  </a:moveTo>
                  <a:lnTo>
                    <a:pt x="0" y="8486"/>
                  </a:lnTo>
                  <a:lnTo>
                    <a:pt x="0" y="8487"/>
                  </a:lnTo>
                  <a:lnTo>
                    <a:pt x="8487" y="8487"/>
                  </a:lnTo>
                  <a:lnTo>
                    <a:pt x="848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27"/>
            <p:cNvSpPr/>
            <p:nvPr/>
          </p:nvSpPr>
          <p:spPr>
            <a:xfrm>
              <a:off x="3426304" y="3418389"/>
              <a:ext cx="423977" cy="423925"/>
            </a:xfrm>
            <a:custGeom>
              <a:rect b="b" l="l" r="r" t="t"/>
              <a:pathLst>
                <a:path extrusionOk="0" h="8163" w="8164">
                  <a:moveTo>
                    <a:pt x="8035" y="129"/>
                  </a:moveTo>
                  <a:lnTo>
                    <a:pt x="8035" y="8034"/>
                  </a:lnTo>
                  <a:lnTo>
                    <a:pt x="129" y="8034"/>
                  </a:lnTo>
                  <a:lnTo>
                    <a:pt x="129" y="129"/>
                  </a:lnTo>
                  <a:close/>
                  <a:moveTo>
                    <a:pt x="1" y="0"/>
                  </a:moveTo>
                  <a:lnTo>
                    <a:pt x="1" y="8162"/>
                  </a:lnTo>
                  <a:lnTo>
                    <a:pt x="8163" y="8162"/>
                  </a:lnTo>
                  <a:lnTo>
                    <a:pt x="816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27"/>
            <p:cNvSpPr/>
            <p:nvPr/>
          </p:nvSpPr>
          <p:spPr>
            <a:xfrm>
              <a:off x="3495374" y="3487459"/>
              <a:ext cx="285836" cy="285940"/>
            </a:xfrm>
            <a:custGeom>
              <a:rect b="b" l="l" r="r" t="t"/>
              <a:pathLst>
                <a:path extrusionOk="0" h="5506" w="5504">
                  <a:moveTo>
                    <a:pt x="2753" y="1"/>
                  </a:moveTo>
                  <a:cubicBezTo>
                    <a:pt x="1235" y="1"/>
                    <a:pt x="0" y="1236"/>
                    <a:pt x="0" y="2753"/>
                  </a:cubicBezTo>
                  <a:cubicBezTo>
                    <a:pt x="0" y="4270"/>
                    <a:pt x="1234" y="5505"/>
                    <a:pt x="2753" y="5505"/>
                  </a:cubicBezTo>
                  <a:cubicBezTo>
                    <a:pt x="4269" y="5505"/>
                    <a:pt x="5504" y="4270"/>
                    <a:pt x="5504" y="2753"/>
                  </a:cubicBezTo>
                  <a:cubicBezTo>
                    <a:pt x="5504" y="1236"/>
                    <a:pt x="4271" y="1"/>
                    <a:pt x="2753"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27"/>
            <p:cNvSpPr/>
            <p:nvPr/>
          </p:nvSpPr>
          <p:spPr>
            <a:xfrm>
              <a:off x="3490544" y="3495769"/>
              <a:ext cx="295340" cy="269114"/>
            </a:xfrm>
            <a:custGeom>
              <a:rect b="b" l="l" r="r" t="t"/>
              <a:pathLst>
                <a:path extrusionOk="0" h="5182" w="5687">
                  <a:moveTo>
                    <a:pt x="2843" y="0"/>
                  </a:moveTo>
                  <a:cubicBezTo>
                    <a:pt x="2180" y="0"/>
                    <a:pt x="1517" y="253"/>
                    <a:pt x="1012" y="759"/>
                  </a:cubicBezTo>
                  <a:cubicBezTo>
                    <a:pt x="0" y="1771"/>
                    <a:pt x="0" y="3411"/>
                    <a:pt x="1012" y="4423"/>
                  </a:cubicBezTo>
                  <a:cubicBezTo>
                    <a:pt x="1517" y="4928"/>
                    <a:pt x="2180" y="5181"/>
                    <a:pt x="2843" y="5181"/>
                  </a:cubicBezTo>
                  <a:cubicBezTo>
                    <a:pt x="3506" y="5181"/>
                    <a:pt x="4169" y="4928"/>
                    <a:pt x="4675" y="4423"/>
                  </a:cubicBezTo>
                  <a:cubicBezTo>
                    <a:pt x="5687" y="3411"/>
                    <a:pt x="5687" y="1771"/>
                    <a:pt x="4675" y="759"/>
                  </a:cubicBezTo>
                  <a:cubicBezTo>
                    <a:pt x="4169" y="253"/>
                    <a:pt x="3506" y="0"/>
                    <a:pt x="284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27"/>
            <p:cNvSpPr/>
            <p:nvPr/>
          </p:nvSpPr>
          <p:spPr>
            <a:xfrm>
              <a:off x="3618194" y="3610228"/>
              <a:ext cx="40196" cy="40196"/>
            </a:xfrm>
            <a:custGeom>
              <a:rect b="b" l="l" r="r" t="t"/>
              <a:pathLst>
                <a:path extrusionOk="0" h="774" w="774">
                  <a:moveTo>
                    <a:pt x="386" y="1"/>
                  </a:moveTo>
                  <a:cubicBezTo>
                    <a:pt x="174" y="1"/>
                    <a:pt x="0" y="174"/>
                    <a:pt x="0" y="388"/>
                  </a:cubicBezTo>
                  <a:cubicBezTo>
                    <a:pt x="0" y="601"/>
                    <a:pt x="174" y="774"/>
                    <a:pt x="386" y="774"/>
                  </a:cubicBezTo>
                  <a:cubicBezTo>
                    <a:pt x="600" y="774"/>
                    <a:pt x="774" y="601"/>
                    <a:pt x="774" y="388"/>
                  </a:cubicBezTo>
                  <a:cubicBezTo>
                    <a:pt x="774" y="174"/>
                    <a:pt x="600" y="1"/>
                    <a:pt x="38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27"/>
            <p:cNvSpPr/>
            <p:nvPr/>
          </p:nvSpPr>
          <p:spPr>
            <a:xfrm>
              <a:off x="3686590" y="3610228"/>
              <a:ext cx="40144" cy="40196"/>
            </a:xfrm>
            <a:custGeom>
              <a:rect b="b" l="l" r="r" t="t"/>
              <a:pathLst>
                <a:path extrusionOk="0" h="774" w="773">
                  <a:moveTo>
                    <a:pt x="387" y="1"/>
                  </a:moveTo>
                  <a:cubicBezTo>
                    <a:pt x="173" y="1"/>
                    <a:pt x="1" y="174"/>
                    <a:pt x="1" y="388"/>
                  </a:cubicBezTo>
                  <a:cubicBezTo>
                    <a:pt x="1" y="602"/>
                    <a:pt x="173" y="774"/>
                    <a:pt x="387" y="774"/>
                  </a:cubicBezTo>
                  <a:cubicBezTo>
                    <a:pt x="601" y="774"/>
                    <a:pt x="773" y="600"/>
                    <a:pt x="773" y="388"/>
                  </a:cubicBezTo>
                  <a:cubicBezTo>
                    <a:pt x="773" y="175"/>
                    <a:pt x="601" y="1"/>
                    <a:pt x="387"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27"/>
            <p:cNvSpPr/>
            <p:nvPr/>
          </p:nvSpPr>
          <p:spPr>
            <a:xfrm>
              <a:off x="3549799" y="3610228"/>
              <a:ext cx="40144" cy="40196"/>
            </a:xfrm>
            <a:custGeom>
              <a:rect b="b" l="l" r="r" t="t"/>
              <a:pathLst>
                <a:path extrusionOk="0" h="774" w="773">
                  <a:moveTo>
                    <a:pt x="386" y="1"/>
                  </a:moveTo>
                  <a:cubicBezTo>
                    <a:pt x="172" y="1"/>
                    <a:pt x="0" y="174"/>
                    <a:pt x="0" y="388"/>
                  </a:cubicBezTo>
                  <a:cubicBezTo>
                    <a:pt x="0" y="601"/>
                    <a:pt x="172" y="774"/>
                    <a:pt x="386" y="774"/>
                  </a:cubicBezTo>
                  <a:cubicBezTo>
                    <a:pt x="600" y="774"/>
                    <a:pt x="772" y="601"/>
                    <a:pt x="772" y="388"/>
                  </a:cubicBezTo>
                  <a:cubicBezTo>
                    <a:pt x="772" y="174"/>
                    <a:pt x="600" y="1"/>
                    <a:pt x="386"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27"/>
            <p:cNvSpPr/>
            <p:nvPr/>
          </p:nvSpPr>
          <p:spPr>
            <a:xfrm>
              <a:off x="3752959" y="3560425"/>
              <a:ext cx="19890" cy="139854"/>
            </a:xfrm>
            <a:custGeom>
              <a:rect b="b" l="l" r="r" t="t"/>
              <a:pathLst>
                <a:path extrusionOk="0" h="2693" w="383">
                  <a:moveTo>
                    <a:pt x="1" y="1"/>
                  </a:moveTo>
                  <a:lnTo>
                    <a:pt x="1" y="2692"/>
                  </a:lnTo>
                  <a:cubicBezTo>
                    <a:pt x="250" y="2288"/>
                    <a:pt x="382" y="1825"/>
                    <a:pt x="382" y="1347"/>
                  </a:cubicBezTo>
                  <a:cubicBezTo>
                    <a:pt x="382" y="868"/>
                    <a:pt x="250" y="406"/>
                    <a:pt x="1"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27"/>
            <p:cNvSpPr/>
            <p:nvPr/>
          </p:nvSpPr>
          <p:spPr>
            <a:xfrm>
              <a:off x="3503735" y="3560425"/>
              <a:ext cx="19942" cy="139854"/>
            </a:xfrm>
            <a:custGeom>
              <a:rect b="b" l="l" r="r" t="t"/>
              <a:pathLst>
                <a:path extrusionOk="0" h="2693" w="384">
                  <a:moveTo>
                    <a:pt x="383" y="1"/>
                  </a:moveTo>
                  <a:cubicBezTo>
                    <a:pt x="133" y="406"/>
                    <a:pt x="1" y="868"/>
                    <a:pt x="1" y="1347"/>
                  </a:cubicBezTo>
                  <a:cubicBezTo>
                    <a:pt x="1" y="1825"/>
                    <a:pt x="133" y="2288"/>
                    <a:pt x="383" y="2692"/>
                  </a:cubicBezTo>
                  <a:lnTo>
                    <a:pt x="383"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27"/>
            <p:cNvSpPr/>
            <p:nvPr/>
          </p:nvSpPr>
          <p:spPr>
            <a:xfrm>
              <a:off x="3623024" y="3495769"/>
              <a:ext cx="30640" cy="34743"/>
            </a:xfrm>
            <a:custGeom>
              <a:rect b="b" l="l" r="r" t="t"/>
              <a:pathLst>
                <a:path extrusionOk="0" h="669" w="590">
                  <a:moveTo>
                    <a:pt x="295" y="1"/>
                  </a:moveTo>
                  <a:cubicBezTo>
                    <a:pt x="194" y="1"/>
                    <a:pt x="97" y="7"/>
                    <a:pt x="0" y="18"/>
                  </a:cubicBezTo>
                  <a:lnTo>
                    <a:pt x="0" y="558"/>
                  </a:lnTo>
                  <a:cubicBezTo>
                    <a:pt x="0" y="618"/>
                    <a:pt x="50" y="668"/>
                    <a:pt x="110" y="668"/>
                  </a:cubicBezTo>
                  <a:lnTo>
                    <a:pt x="480" y="668"/>
                  </a:lnTo>
                  <a:cubicBezTo>
                    <a:pt x="540" y="668"/>
                    <a:pt x="590" y="618"/>
                    <a:pt x="590" y="558"/>
                  </a:cubicBezTo>
                  <a:lnTo>
                    <a:pt x="590" y="18"/>
                  </a:lnTo>
                  <a:lnTo>
                    <a:pt x="589" y="18"/>
                  </a:lnTo>
                  <a:cubicBezTo>
                    <a:pt x="492" y="7"/>
                    <a:pt x="393" y="1"/>
                    <a:pt x="29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27"/>
            <p:cNvSpPr/>
            <p:nvPr/>
          </p:nvSpPr>
          <p:spPr>
            <a:xfrm>
              <a:off x="3623024" y="3730192"/>
              <a:ext cx="30640" cy="34691"/>
            </a:xfrm>
            <a:custGeom>
              <a:rect b="b" l="l" r="r" t="t"/>
              <a:pathLst>
                <a:path extrusionOk="0" h="668" w="590">
                  <a:moveTo>
                    <a:pt x="110" y="1"/>
                  </a:moveTo>
                  <a:cubicBezTo>
                    <a:pt x="50" y="1"/>
                    <a:pt x="0" y="51"/>
                    <a:pt x="0" y="111"/>
                  </a:cubicBezTo>
                  <a:lnTo>
                    <a:pt x="0" y="651"/>
                  </a:lnTo>
                  <a:cubicBezTo>
                    <a:pt x="97" y="661"/>
                    <a:pt x="194" y="668"/>
                    <a:pt x="295" y="668"/>
                  </a:cubicBezTo>
                  <a:cubicBezTo>
                    <a:pt x="393" y="668"/>
                    <a:pt x="492" y="661"/>
                    <a:pt x="589" y="651"/>
                  </a:cubicBezTo>
                  <a:lnTo>
                    <a:pt x="590" y="651"/>
                  </a:lnTo>
                  <a:lnTo>
                    <a:pt x="590" y="111"/>
                  </a:lnTo>
                  <a:cubicBezTo>
                    <a:pt x="590" y="51"/>
                    <a:pt x="540" y="1"/>
                    <a:pt x="48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27"/>
            <p:cNvSpPr/>
            <p:nvPr/>
          </p:nvSpPr>
          <p:spPr>
            <a:xfrm>
              <a:off x="3635955" y="3610332"/>
              <a:ext cx="4674" cy="40092"/>
            </a:xfrm>
            <a:custGeom>
              <a:rect b="b" l="l" r="r" t="t"/>
              <a:pathLst>
                <a:path extrusionOk="0" h="772" w="90">
                  <a:moveTo>
                    <a:pt x="46" y="1"/>
                  </a:moveTo>
                  <a:cubicBezTo>
                    <a:pt x="31" y="1"/>
                    <a:pt x="16" y="3"/>
                    <a:pt x="1" y="4"/>
                  </a:cubicBezTo>
                  <a:lnTo>
                    <a:pt x="1" y="768"/>
                  </a:lnTo>
                  <a:cubicBezTo>
                    <a:pt x="16" y="769"/>
                    <a:pt x="31" y="772"/>
                    <a:pt x="46" y="772"/>
                  </a:cubicBezTo>
                  <a:cubicBezTo>
                    <a:pt x="59" y="772"/>
                    <a:pt x="74" y="769"/>
                    <a:pt x="89" y="768"/>
                  </a:cubicBezTo>
                  <a:lnTo>
                    <a:pt x="89" y="4"/>
                  </a:lnTo>
                  <a:cubicBezTo>
                    <a:pt x="74" y="3"/>
                    <a:pt x="59" y="1"/>
                    <a:pt x="46"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MAIN_POINT_1_2">
    <p:spTree>
      <p:nvGrpSpPr>
        <p:cNvPr id="592" name="Shape 592"/>
        <p:cNvGrpSpPr/>
        <p:nvPr/>
      </p:nvGrpSpPr>
      <p:grpSpPr>
        <a:xfrm>
          <a:off x="0" y="0"/>
          <a:ext cx="0" cy="0"/>
          <a:chOff x="0" y="0"/>
          <a:chExt cx="0" cy="0"/>
        </a:xfrm>
      </p:grpSpPr>
      <p:sp>
        <p:nvSpPr>
          <p:cNvPr id="593" name="Google Shape;593;p28"/>
          <p:cNvSpPr txBox="1"/>
          <p:nvPr>
            <p:ph type="title"/>
          </p:nvPr>
        </p:nvSpPr>
        <p:spPr>
          <a:xfrm>
            <a:off x="2238375" y="540000"/>
            <a:ext cx="4667400" cy="567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594" name="Google Shape;594;p28"/>
          <p:cNvSpPr txBox="1"/>
          <p:nvPr>
            <p:ph idx="1" type="subTitle"/>
          </p:nvPr>
        </p:nvSpPr>
        <p:spPr>
          <a:xfrm rot="-221">
            <a:off x="2238375" y="3933825"/>
            <a:ext cx="4667400" cy="669600"/>
          </a:xfrm>
          <a:prstGeom prst="rect">
            <a:avLst/>
          </a:prstGeom>
          <a:noFill/>
          <a:ln>
            <a:noFill/>
          </a:ln>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595" name="Google Shape;595;p28"/>
          <p:cNvSpPr/>
          <p:nvPr>
            <p:ph idx="2" type="pic"/>
          </p:nvPr>
        </p:nvSpPr>
        <p:spPr>
          <a:xfrm>
            <a:off x="2849200" y="1411038"/>
            <a:ext cx="3427500" cy="1882800"/>
          </a:xfrm>
          <a:prstGeom prst="rect">
            <a:avLst/>
          </a:prstGeom>
          <a:noFill/>
          <a:ln cap="flat" cmpd="sng" w="19050">
            <a:solidFill>
              <a:schemeClr val="lt1"/>
            </a:solidFill>
            <a:prstDash val="solid"/>
            <a:round/>
            <a:headEnd len="sm" w="sm" type="none"/>
            <a:tailEnd len="sm" w="sm" type="none"/>
          </a:ln>
        </p:spPr>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MAIN_POINT_1_3">
    <p:spTree>
      <p:nvGrpSpPr>
        <p:cNvPr id="596" name="Shape 596"/>
        <p:cNvGrpSpPr/>
        <p:nvPr/>
      </p:nvGrpSpPr>
      <p:grpSpPr>
        <a:xfrm>
          <a:off x="0" y="0"/>
          <a:ext cx="0" cy="0"/>
          <a:chOff x="0" y="0"/>
          <a:chExt cx="0" cy="0"/>
        </a:xfrm>
      </p:grpSpPr>
      <p:sp>
        <p:nvSpPr>
          <p:cNvPr id="597" name="Google Shape;597;p29"/>
          <p:cNvSpPr txBox="1"/>
          <p:nvPr>
            <p:ph type="title"/>
          </p:nvPr>
        </p:nvSpPr>
        <p:spPr>
          <a:xfrm>
            <a:off x="4573975" y="1775500"/>
            <a:ext cx="3284100" cy="6738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598" name="Google Shape;598;p29"/>
          <p:cNvSpPr txBox="1"/>
          <p:nvPr>
            <p:ph idx="1" type="subTitle"/>
          </p:nvPr>
        </p:nvSpPr>
        <p:spPr>
          <a:xfrm rot="-314">
            <a:off x="4573975" y="2449450"/>
            <a:ext cx="3284100" cy="926400"/>
          </a:xfrm>
          <a:prstGeom prst="rect">
            <a:avLst/>
          </a:prstGeom>
          <a:noFill/>
          <a:ln>
            <a:noFill/>
          </a:ln>
        </p:spPr>
        <p:txBody>
          <a:bodyPr anchorCtr="0" anchor="t" bIns="91425" lIns="91425" spcFirstLastPara="1" rIns="91425" wrap="square" tIns="91425">
            <a:noAutofit/>
          </a:bodyPr>
          <a:lstStyle>
            <a:lvl1pPr lvl="0" rtl="0" algn="r">
              <a:lnSpc>
                <a:spcPct val="115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599" name="Google Shape;599;p29"/>
          <p:cNvSpPr/>
          <p:nvPr>
            <p:ph idx="2" type="pic"/>
          </p:nvPr>
        </p:nvSpPr>
        <p:spPr>
          <a:xfrm>
            <a:off x="2015750" y="1302550"/>
            <a:ext cx="1740600" cy="2539200"/>
          </a:xfrm>
          <a:prstGeom prst="rect">
            <a:avLst/>
          </a:prstGeom>
          <a:noFill/>
          <a:ln cap="flat" cmpd="sng" w="19050">
            <a:solidFill>
              <a:schemeClr val="lt2"/>
            </a:solidFill>
            <a:prstDash val="solid"/>
            <a:round/>
            <a:headEnd len="sm" w="sm" type="none"/>
            <a:tailEnd len="sm" w="sm" type="none"/>
          </a:ln>
        </p:spPr>
      </p:sp>
      <p:grpSp>
        <p:nvGrpSpPr>
          <p:cNvPr id="600" name="Google Shape;600;p29"/>
          <p:cNvGrpSpPr/>
          <p:nvPr/>
        </p:nvGrpSpPr>
        <p:grpSpPr>
          <a:xfrm flipH="1">
            <a:off x="-1225450" y="361950"/>
            <a:ext cx="4863475" cy="461425"/>
            <a:chOff x="3422146" y="-1220130"/>
            <a:chExt cx="1225273" cy="116234"/>
          </a:xfrm>
        </p:grpSpPr>
        <p:sp>
          <p:nvSpPr>
            <p:cNvPr id="601" name="Google Shape;601;p29"/>
            <p:cNvSpPr/>
            <p:nvPr/>
          </p:nvSpPr>
          <p:spPr>
            <a:xfrm>
              <a:off x="3534145" y="-1167542"/>
              <a:ext cx="1081981" cy="63646"/>
            </a:xfrm>
            <a:custGeom>
              <a:rect b="b" l="l" r="r" t="t"/>
              <a:pathLst>
                <a:path extrusionOk="0" h="541" w="9197">
                  <a:moveTo>
                    <a:pt x="20" y="1"/>
                  </a:moveTo>
                  <a:cubicBezTo>
                    <a:pt x="9" y="1"/>
                    <a:pt x="0" y="9"/>
                    <a:pt x="0" y="20"/>
                  </a:cubicBezTo>
                  <a:cubicBezTo>
                    <a:pt x="0" y="32"/>
                    <a:pt x="9" y="40"/>
                    <a:pt x="20" y="40"/>
                  </a:cubicBezTo>
                  <a:lnTo>
                    <a:pt x="2011" y="40"/>
                  </a:lnTo>
                  <a:lnTo>
                    <a:pt x="2627" y="536"/>
                  </a:lnTo>
                  <a:cubicBezTo>
                    <a:pt x="2629" y="540"/>
                    <a:pt x="2634" y="541"/>
                    <a:pt x="2638" y="541"/>
                  </a:cubicBezTo>
                  <a:lnTo>
                    <a:pt x="9176" y="541"/>
                  </a:lnTo>
                  <a:cubicBezTo>
                    <a:pt x="9187" y="541"/>
                    <a:pt x="9196" y="531"/>
                    <a:pt x="9196" y="520"/>
                  </a:cubicBezTo>
                  <a:cubicBezTo>
                    <a:pt x="9196" y="510"/>
                    <a:pt x="9187" y="500"/>
                    <a:pt x="9176" y="500"/>
                  </a:cubicBezTo>
                  <a:lnTo>
                    <a:pt x="2645" y="500"/>
                  </a:lnTo>
                  <a:lnTo>
                    <a:pt x="2029" y="5"/>
                  </a:lnTo>
                  <a:cubicBezTo>
                    <a:pt x="2027" y="2"/>
                    <a:pt x="2021" y="1"/>
                    <a:pt x="201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29"/>
            <p:cNvSpPr/>
            <p:nvPr/>
          </p:nvSpPr>
          <p:spPr>
            <a:xfrm>
              <a:off x="3527910" y="-1173777"/>
              <a:ext cx="17176" cy="17059"/>
            </a:xfrm>
            <a:custGeom>
              <a:rect b="b" l="l" r="r" t="t"/>
              <a:pathLst>
                <a:path extrusionOk="0" h="145" w="146">
                  <a:moveTo>
                    <a:pt x="73" y="0"/>
                  </a:moveTo>
                  <a:cubicBezTo>
                    <a:pt x="33" y="0"/>
                    <a:pt x="1" y="32"/>
                    <a:pt x="1" y="72"/>
                  </a:cubicBezTo>
                  <a:cubicBezTo>
                    <a:pt x="1" y="112"/>
                    <a:pt x="33" y="145"/>
                    <a:pt x="73" y="145"/>
                  </a:cubicBezTo>
                  <a:cubicBezTo>
                    <a:pt x="113" y="145"/>
                    <a:pt x="145" y="112"/>
                    <a:pt x="145" y="72"/>
                  </a:cubicBezTo>
                  <a:cubicBezTo>
                    <a:pt x="145" y="32"/>
                    <a:pt x="113" y="0"/>
                    <a:pt x="7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29"/>
            <p:cNvSpPr/>
            <p:nvPr/>
          </p:nvSpPr>
          <p:spPr>
            <a:xfrm>
              <a:off x="3525557" y="-1176247"/>
              <a:ext cx="21882" cy="21882"/>
            </a:xfrm>
            <a:custGeom>
              <a:rect b="b" l="l" r="r" t="t"/>
              <a:pathLst>
                <a:path extrusionOk="0" h="186" w="186">
                  <a:moveTo>
                    <a:pt x="93" y="41"/>
                  </a:moveTo>
                  <a:cubicBezTo>
                    <a:pt x="121" y="41"/>
                    <a:pt x="145" y="65"/>
                    <a:pt x="145" y="93"/>
                  </a:cubicBezTo>
                  <a:cubicBezTo>
                    <a:pt x="145" y="121"/>
                    <a:pt x="123" y="145"/>
                    <a:pt x="93" y="145"/>
                  </a:cubicBezTo>
                  <a:cubicBezTo>
                    <a:pt x="65" y="145"/>
                    <a:pt x="41" y="123"/>
                    <a:pt x="41" y="93"/>
                  </a:cubicBezTo>
                  <a:cubicBezTo>
                    <a:pt x="41" y="65"/>
                    <a:pt x="64" y="41"/>
                    <a:pt x="93" y="41"/>
                  </a:cubicBezTo>
                  <a:close/>
                  <a:moveTo>
                    <a:pt x="93" y="1"/>
                  </a:moveTo>
                  <a:cubicBezTo>
                    <a:pt x="42" y="1"/>
                    <a:pt x="1" y="43"/>
                    <a:pt x="1" y="93"/>
                  </a:cubicBezTo>
                  <a:cubicBezTo>
                    <a:pt x="1" y="144"/>
                    <a:pt x="42" y="186"/>
                    <a:pt x="93" y="186"/>
                  </a:cubicBezTo>
                  <a:cubicBezTo>
                    <a:pt x="144" y="186"/>
                    <a:pt x="186" y="144"/>
                    <a:pt x="186" y="93"/>
                  </a:cubicBezTo>
                  <a:cubicBezTo>
                    <a:pt x="186" y="43"/>
                    <a:pt x="144" y="1"/>
                    <a:pt x="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29"/>
            <p:cNvSpPr/>
            <p:nvPr/>
          </p:nvSpPr>
          <p:spPr>
            <a:xfrm>
              <a:off x="3430734" y="-1211541"/>
              <a:ext cx="1216685" cy="63646"/>
            </a:xfrm>
            <a:custGeom>
              <a:rect b="b" l="l" r="r" t="t"/>
              <a:pathLst>
                <a:path extrusionOk="0" h="541" w="10342">
                  <a:moveTo>
                    <a:pt x="21" y="0"/>
                  </a:moveTo>
                  <a:cubicBezTo>
                    <a:pt x="10" y="0"/>
                    <a:pt x="0" y="9"/>
                    <a:pt x="0" y="20"/>
                  </a:cubicBezTo>
                  <a:cubicBezTo>
                    <a:pt x="0" y="31"/>
                    <a:pt x="10" y="40"/>
                    <a:pt x="21" y="40"/>
                  </a:cubicBezTo>
                  <a:lnTo>
                    <a:pt x="1880" y="40"/>
                  </a:lnTo>
                  <a:lnTo>
                    <a:pt x="2496" y="536"/>
                  </a:lnTo>
                  <a:cubicBezTo>
                    <a:pt x="2499" y="539"/>
                    <a:pt x="2505" y="540"/>
                    <a:pt x="2508" y="540"/>
                  </a:cubicBezTo>
                  <a:lnTo>
                    <a:pt x="10321" y="540"/>
                  </a:lnTo>
                  <a:cubicBezTo>
                    <a:pt x="10332" y="540"/>
                    <a:pt x="10341" y="531"/>
                    <a:pt x="10342" y="520"/>
                  </a:cubicBezTo>
                  <a:cubicBezTo>
                    <a:pt x="10342" y="509"/>
                    <a:pt x="10333" y="500"/>
                    <a:pt x="10322" y="500"/>
                  </a:cubicBezTo>
                  <a:lnTo>
                    <a:pt x="2516" y="500"/>
                  </a:lnTo>
                  <a:lnTo>
                    <a:pt x="1899" y="5"/>
                  </a:lnTo>
                  <a:cubicBezTo>
                    <a:pt x="1897" y="1"/>
                    <a:pt x="1892" y="0"/>
                    <a:pt x="188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29"/>
            <p:cNvSpPr/>
            <p:nvPr/>
          </p:nvSpPr>
          <p:spPr>
            <a:xfrm>
              <a:off x="3424381" y="-1217777"/>
              <a:ext cx="17176" cy="17176"/>
            </a:xfrm>
            <a:custGeom>
              <a:rect b="b" l="l" r="r" t="t"/>
              <a:pathLst>
                <a:path extrusionOk="0" h="146" w="146">
                  <a:moveTo>
                    <a:pt x="74" y="1"/>
                  </a:moveTo>
                  <a:cubicBezTo>
                    <a:pt x="33" y="1"/>
                    <a:pt x="1" y="33"/>
                    <a:pt x="1" y="74"/>
                  </a:cubicBezTo>
                  <a:cubicBezTo>
                    <a:pt x="1" y="113"/>
                    <a:pt x="33" y="145"/>
                    <a:pt x="74" y="145"/>
                  </a:cubicBezTo>
                  <a:cubicBezTo>
                    <a:pt x="113" y="145"/>
                    <a:pt x="145" y="113"/>
                    <a:pt x="145" y="74"/>
                  </a:cubicBezTo>
                  <a:cubicBezTo>
                    <a:pt x="145" y="33"/>
                    <a:pt x="113" y="1"/>
                    <a:pt x="7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29"/>
            <p:cNvSpPr/>
            <p:nvPr/>
          </p:nvSpPr>
          <p:spPr>
            <a:xfrm>
              <a:off x="3422146" y="-1220130"/>
              <a:ext cx="21764" cy="21882"/>
            </a:xfrm>
            <a:custGeom>
              <a:rect b="b" l="l" r="r" t="t"/>
              <a:pathLst>
                <a:path extrusionOk="0" h="186" w="185">
                  <a:moveTo>
                    <a:pt x="93" y="40"/>
                  </a:moveTo>
                  <a:cubicBezTo>
                    <a:pt x="120" y="40"/>
                    <a:pt x="145" y="64"/>
                    <a:pt x="145" y="92"/>
                  </a:cubicBezTo>
                  <a:cubicBezTo>
                    <a:pt x="145" y="119"/>
                    <a:pt x="121" y="144"/>
                    <a:pt x="93" y="144"/>
                  </a:cubicBezTo>
                  <a:cubicBezTo>
                    <a:pt x="65" y="144"/>
                    <a:pt x="40" y="121"/>
                    <a:pt x="40" y="92"/>
                  </a:cubicBezTo>
                  <a:cubicBezTo>
                    <a:pt x="40" y="64"/>
                    <a:pt x="63" y="40"/>
                    <a:pt x="93" y="40"/>
                  </a:cubicBezTo>
                  <a:close/>
                  <a:moveTo>
                    <a:pt x="93" y="1"/>
                  </a:moveTo>
                  <a:cubicBezTo>
                    <a:pt x="41" y="1"/>
                    <a:pt x="1" y="42"/>
                    <a:pt x="1" y="94"/>
                  </a:cubicBezTo>
                  <a:cubicBezTo>
                    <a:pt x="1" y="144"/>
                    <a:pt x="41" y="186"/>
                    <a:pt x="93" y="186"/>
                  </a:cubicBezTo>
                  <a:cubicBezTo>
                    <a:pt x="143" y="186"/>
                    <a:pt x="185" y="144"/>
                    <a:pt x="185" y="94"/>
                  </a:cubicBezTo>
                  <a:cubicBezTo>
                    <a:pt x="185" y="42"/>
                    <a:pt x="143" y="1"/>
                    <a:pt x="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7" name="Google Shape;607;p29"/>
          <p:cNvGrpSpPr/>
          <p:nvPr/>
        </p:nvGrpSpPr>
        <p:grpSpPr>
          <a:xfrm>
            <a:off x="5908775" y="4372788"/>
            <a:ext cx="4863475" cy="461425"/>
            <a:chOff x="3422146" y="-1220130"/>
            <a:chExt cx="1225273" cy="116234"/>
          </a:xfrm>
        </p:grpSpPr>
        <p:sp>
          <p:nvSpPr>
            <p:cNvPr id="608" name="Google Shape;608;p29"/>
            <p:cNvSpPr/>
            <p:nvPr/>
          </p:nvSpPr>
          <p:spPr>
            <a:xfrm>
              <a:off x="3534145" y="-1167542"/>
              <a:ext cx="1081981" cy="63646"/>
            </a:xfrm>
            <a:custGeom>
              <a:rect b="b" l="l" r="r" t="t"/>
              <a:pathLst>
                <a:path extrusionOk="0" h="541" w="9197">
                  <a:moveTo>
                    <a:pt x="20" y="1"/>
                  </a:moveTo>
                  <a:cubicBezTo>
                    <a:pt x="9" y="1"/>
                    <a:pt x="0" y="9"/>
                    <a:pt x="0" y="20"/>
                  </a:cubicBezTo>
                  <a:cubicBezTo>
                    <a:pt x="0" y="32"/>
                    <a:pt x="9" y="40"/>
                    <a:pt x="20" y="40"/>
                  </a:cubicBezTo>
                  <a:lnTo>
                    <a:pt x="2011" y="40"/>
                  </a:lnTo>
                  <a:lnTo>
                    <a:pt x="2627" y="536"/>
                  </a:lnTo>
                  <a:cubicBezTo>
                    <a:pt x="2629" y="540"/>
                    <a:pt x="2634" y="541"/>
                    <a:pt x="2638" y="541"/>
                  </a:cubicBezTo>
                  <a:lnTo>
                    <a:pt x="9176" y="541"/>
                  </a:lnTo>
                  <a:cubicBezTo>
                    <a:pt x="9187" y="541"/>
                    <a:pt x="9196" y="531"/>
                    <a:pt x="9196" y="520"/>
                  </a:cubicBezTo>
                  <a:cubicBezTo>
                    <a:pt x="9196" y="510"/>
                    <a:pt x="9187" y="500"/>
                    <a:pt x="9176" y="500"/>
                  </a:cubicBezTo>
                  <a:lnTo>
                    <a:pt x="2645" y="500"/>
                  </a:lnTo>
                  <a:lnTo>
                    <a:pt x="2029" y="5"/>
                  </a:lnTo>
                  <a:cubicBezTo>
                    <a:pt x="2027" y="2"/>
                    <a:pt x="2021" y="1"/>
                    <a:pt x="201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29"/>
            <p:cNvSpPr/>
            <p:nvPr/>
          </p:nvSpPr>
          <p:spPr>
            <a:xfrm>
              <a:off x="3527910" y="-1173777"/>
              <a:ext cx="17176" cy="17059"/>
            </a:xfrm>
            <a:custGeom>
              <a:rect b="b" l="l" r="r" t="t"/>
              <a:pathLst>
                <a:path extrusionOk="0" h="145" w="146">
                  <a:moveTo>
                    <a:pt x="73" y="0"/>
                  </a:moveTo>
                  <a:cubicBezTo>
                    <a:pt x="33" y="0"/>
                    <a:pt x="1" y="32"/>
                    <a:pt x="1" y="72"/>
                  </a:cubicBezTo>
                  <a:cubicBezTo>
                    <a:pt x="1" y="112"/>
                    <a:pt x="33" y="145"/>
                    <a:pt x="73" y="145"/>
                  </a:cubicBezTo>
                  <a:cubicBezTo>
                    <a:pt x="113" y="145"/>
                    <a:pt x="145" y="112"/>
                    <a:pt x="145" y="72"/>
                  </a:cubicBezTo>
                  <a:cubicBezTo>
                    <a:pt x="145" y="32"/>
                    <a:pt x="113" y="0"/>
                    <a:pt x="7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29"/>
            <p:cNvSpPr/>
            <p:nvPr/>
          </p:nvSpPr>
          <p:spPr>
            <a:xfrm>
              <a:off x="3525557" y="-1176247"/>
              <a:ext cx="21882" cy="21882"/>
            </a:xfrm>
            <a:custGeom>
              <a:rect b="b" l="l" r="r" t="t"/>
              <a:pathLst>
                <a:path extrusionOk="0" h="186" w="186">
                  <a:moveTo>
                    <a:pt x="93" y="41"/>
                  </a:moveTo>
                  <a:cubicBezTo>
                    <a:pt x="121" y="41"/>
                    <a:pt x="145" y="65"/>
                    <a:pt x="145" y="93"/>
                  </a:cubicBezTo>
                  <a:cubicBezTo>
                    <a:pt x="145" y="121"/>
                    <a:pt x="123" y="145"/>
                    <a:pt x="93" y="145"/>
                  </a:cubicBezTo>
                  <a:cubicBezTo>
                    <a:pt x="65" y="145"/>
                    <a:pt x="41" y="123"/>
                    <a:pt x="41" y="93"/>
                  </a:cubicBezTo>
                  <a:cubicBezTo>
                    <a:pt x="41" y="65"/>
                    <a:pt x="64" y="41"/>
                    <a:pt x="93" y="41"/>
                  </a:cubicBezTo>
                  <a:close/>
                  <a:moveTo>
                    <a:pt x="93" y="1"/>
                  </a:moveTo>
                  <a:cubicBezTo>
                    <a:pt x="42" y="1"/>
                    <a:pt x="1" y="43"/>
                    <a:pt x="1" y="93"/>
                  </a:cubicBezTo>
                  <a:cubicBezTo>
                    <a:pt x="1" y="144"/>
                    <a:pt x="42" y="186"/>
                    <a:pt x="93" y="186"/>
                  </a:cubicBezTo>
                  <a:cubicBezTo>
                    <a:pt x="144" y="186"/>
                    <a:pt x="186" y="144"/>
                    <a:pt x="186" y="93"/>
                  </a:cubicBezTo>
                  <a:cubicBezTo>
                    <a:pt x="186" y="43"/>
                    <a:pt x="144" y="1"/>
                    <a:pt x="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29"/>
            <p:cNvSpPr/>
            <p:nvPr/>
          </p:nvSpPr>
          <p:spPr>
            <a:xfrm>
              <a:off x="3430734" y="-1211541"/>
              <a:ext cx="1216685" cy="63646"/>
            </a:xfrm>
            <a:custGeom>
              <a:rect b="b" l="l" r="r" t="t"/>
              <a:pathLst>
                <a:path extrusionOk="0" h="541" w="10342">
                  <a:moveTo>
                    <a:pt x="21" y="0"/>
                  </a:moveTo>
                  <a:cubicBezTo>
                    <a:pt x="10" y="0"/>
                    <a:pt x="0" y="9"/>
                    <a:pt x="0" y="20"/>
                  </a:cubicBezTo>
                  <a:cubicBezTo>
                    <a:pt x="0" y="31"/>
                    <a:pt x="10" y="40"/>
                    <a:pt x="21" y="40"/>
                  </a:cubicBezTo>
                  <a:lnTo>
                    <a:pt x="1880" y="40"/>
                  </a:lnTo>
                  <a:lnTo>
                    <a:pt x="2496" y="536"/>
                  </a:lnTo>
                  <a:cubicBezTo>
                    <a:pt x="2499" y="539"/>
                    <a:pt x="2505" y="540"/>
                    <a:pt x="2508" y="540"/>
                  </a:cubicBezTo>
                  <a:lnTo>
                    <a:pt x="10321" y="540"/>
                  </a:lnTo>
                  <a:cubicBezTo>
                    <a:pt x="10332" y="540"/>
                    <a:pt x="10341" y="531"/>
                    <a:pt x="10342" y="520"/>
                  </a:cubicBezTo>
                  <a:cubicBezTo>
                    <a:pt x="10342" y="509"/>
                    <a:pt x="10333" y="500"/>
                    <a:pt x="10322" y="500"/>
                  </a:cubicBezTo>
                  <a:lnTo>
                    <a:pt x="2516" y="500"/>
                  </a:lnTo>
                  <a:lnTo>
                    <a:pt x="1899" y="5"/>
                  </a:lnTo>
                  <a:cubicBezTo>
                    <a:pt x="1897" y="1"/>
                    <a:pt x="1892" y="0"/>
                    <a:pt x="188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29"/>
            <p:cNvSpPr/>
            <p:nvPr/>
          </p:nvSpPr>
          <p:spPr>
            <a:xfrm>
              <a:off x="3424381" y="-1217777"/>
              <a:ext cx="17176" cy="17176"/>
            </a:xfrm>
            <a:custGeom>
              <a:rect b="b" l="l" r="r" t="t"/>
              <a:pathLst>
                <a:path extrusionOk="0" h="146" w="146">
                  <a:moveTo>
                    <a:pt x="74" y="1"/>
                  </a:moveTo>
                  <a:cubicBezTo>
                    <a:pt x="33" y="1"/>
                    <a:pt x="1" y="33"/>
                    <a:pt x="1" y="74"/>
                  </a:cubicBezTo>
                  <a:cubicBezTo>
                    <a:pt x="1" y="113"/>
                    <a:pt x="33" y="145"/>
                    <a:pt x="74" y="145"/>
                  </a:cubicBezTo>
                  <a:cubicBezTo>
                    <a:pt x="113" y="145"/>
                    <a:pt x="145" y="113"/>
                    <a:pt x="145" y="74"/>
                  </a:cubicBezTo>
                  <a:cubicBezTo>
                    <a:pt x="145" y="33"/>
                    <a:pt x="113" y="1"/>
                    <a:pt x="7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29"/>
            <p:cNvSpPr/>
            <p:nvPr/>
          </p:nvSpPr>
          <p:spPr>
            <a:xfrm>
              <a:off x="3422146" y="-1220130"/>
              <a:ext cx="21764" cy="21882"/>
            </a:xfrm>
            <a:custGeom>
              <a:rect b="b" l="l" r="r" t="t"/>
              <a:pathLst>
                <a:path extrusionOk="0" h="186" w="185">
                  <a:moveTo>
                    <a:pt x="93" y="40"/>
                  </a:moveTo>
                  <a:cubicBezTo>
                    <a:pt x="120" y="40"/>
                    <a:pt x="145" y="64"/>
                    <a:pt x="145" y="92"/>
                  </a:cubicBezTo>
                  <a:cubicBezTo>
                    <a:pt x="145" y="119"/>
                    <a:pt x="121" y="144"/>
                    <a:pt x="93" y="144"/>
                  </a:cubicBezTo>
                  <a:cubicBezTo>
                    <a:pt x="65" y="144"/>
                    <a:pt x="40" y="121"/>
                    <a:pt x="40" y="92"/>
                  </a:cubicBezTo>
                  <a:cubicBezTo>
                    <a:pt x="40" y="64"/>
                    <a:pt x="63" y="40"/>
                    <a:pt x="93" y="40"/>
                  </a:cubicBezTo>
                  <a:close/>
                  <a:moveTo>
                    <a:pt x="93" y="1"/>
                  </a:moveTo>
                  <a:cubicBezTo>
                    <a:pt x="41" y="1"/>
                    <a:pt x="1" y="42"/>
                    <a:pt x="1" y="94"/>
                  </a:cubicBezTo>
                  <a:cubicBezTo>
                    <a:pt x="1" y="144"/>
                    <a:pt x="41" y="186"/>
                    <a:pt x="93" y="186"/>
                  </a:cubicBezTo>
                  <a:cubicBezTo>
                    <a:pt x="143" y="186"/>
                    <a:pt x="185" y="144"/>
                    <a:pt x="185" y="94"/>
                  </a:cubicBezTo>
                  <a:cubicBezTo>
                    <a:pt x="185" y="42"/>
                    <a:pt x="143" y="1"/>
                    <a:pt x="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4" name="Google Shape;614;p29"/>
          <p:cNvGrpSpPr/>
          <p:nvPr/>
        </p:nvGrpSpPr>
        <p:grpSpPr>
          <a:xfrm>
            <a:off x="4398023" y="3997234"/>
            <a:ext cx="1232061" cy="1212524"/>
            <a:chOff x="2432004" y="3375753"/>
            <a:chExt cx="517455" cy="509250"/>
          </a:xfrm>
        </p:grpSpPr>
        <p:sp>
          <p:nvSpPr>
            <p:cNvPr id="615" name="Google Shape;615;p29"/>
            <p:cNvSpPr/>
            <p:nvPr/>
          </p:nvSpPr>
          <p:spPr>
            <a:xfrm>
              <a:off x="2432004" y="3676338"/>
              <a:ext cx="463601" cy="208665"/>
            </a:xfrm>
            <a:custGeom>
              <a:rect b="b" l="l" r="r" t="t"/>
              <a:pathLst>
                <a:path extrusionOk="0" h="4018" w="8927">
                  <a:moveTo>
                    <a:pt x="1722" y="0"/>
                  </a:moveTo>
                  <a:cubicBezTo>
                    <a:pt x="1698" y="18"/>
                    <a:pt x="1097" y="426"/>
                    <a:pt x="742" y="738"/>
                  </a:cubicBezTo>
                  <a:cubicBezTo>
                    <a:pt x="188" y="1227"/>
                    <a:pt x="1" y="2094"/>
                    <a:pt x="287" y="2850"/>
                  </a:cubicBezTo>
                  <a:cubicBezTo>
                    <a:pt x="564" y="3581"/>
                    <a:pt x="1219" y="4018"/>
                    <a:pt x="2042" y="4018"/>
                  </a:cubicBezTo>
                  <a:cubicBezTo>
                    <a:pt x="2920" y="4018"/>
                    <a:pt x="3442" y="3485"/>
                    <a:pt x="3944" y="2971"/>
                  </a:cubicBezTo>
                  <a:cubicBezTo>
                    <a:pt x="4468" y="2436"/>
                    <a:pt x="4965" y="1930"/>
                    <a:pt x="5885" y="1930"/>
                  </a:cubicBezTo>
                  <a:cubicBezTo>
                    <a:pt x="7571" y="1930"/>
                    <a:pt x="8372" y="3746"/>
                    <a:pt x="8381" y="3763"/>
                  </a:cubicBezTo>
                  <a:lnTo>
                    <a:pt x="8926" y="3531"/>
                  </a:lnTo>
                  <a:cubicBezTo>
                    <a:pt x="8887" y="3441"/>
                    <a:pt x="7966" y="1337"/>
                    <a:pt x="5885" y="1337"/>
                  </a:cubicBezTo>
                  <a:cubicBezTo>
                    <a:pt x="4714" y="1337"/>
                    <a:pt x="4080" y="1984"/>
                    <a:pt x="3522" y="2555"/>
                  </a:cubicBezTo>
                  <a:cubicBezTo>
                    <a:pt x="3067" y="3021"/>
                    <a:pt x="2671" y="3424"/>
                    <a:pt x="2042" y="3424"/>
                  </a:cubicBezTo>
                  <a:cubicBezTo>
                    <a:pt x="1255" y="3424"/>
                    <a:pt x="952" y="2933"/>
                    <a:pt x="842" y="2640"/>
                  </a:cubicBezTo>
                  <a:cubicBezTo>
                    <a:pt x="645" y="2118"/>
                    <a:pt x="768" y="1506"/>
                    <a:pt x="1133" y="1182"/>
                  </a:cubicBezTo>
                  <a:cubicBezTo>
                    <a:pt x="1459" y="893"/>
                    <a:pt x="2049" y="495"/>
                    <a:pt x="2054" y="491"/>
                  </a:cubicBezTo>
                  <a:lnTo>
                    <a:pt x="172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29"/>
            <p:cNvSpPr/>
            <p:nvPr/>
          </p:nvSpPr>
          <p:spPr>
            <a:xfrm>
              <a:off x="2581051" y="3488187"/>
              <a:ext cx="192670" cy="189709"/>
            </a:xfrm>
            <a:custGeom>
              <a:rect b="b" l="l" r="r" t="t"/>
              <a:pathLst>
                <a:path extrusionOk="0" h="3653" w="3710">
                  <a:moveTo>
                    <a:pt x="1909" y="0"/>
                  </a:moveTo>
                  <a:lnTo>
                    <a:pt x="833" y="714"/>
                  </a:lnTo>
                  <a:cubicBezTo>
                    <a:pt x="151" y="1167"/>
                    <a:pt x="1" y="2140"/>
                    <a:pt x="498" y="2889"/>
                  </a:cubicBezTo>
                  <a:cubicBezTo>
                    <a:pt x="825" y="3381"/>
                    <a:pt x="1350" y="3653"/>
                    <a:pt x="1865" y="3653"/>
                  </a:cubicBezTo>
                  <a:cubicBezTo>
                    <a:pt x="2133" y="3653"/>
                    <a:pt x="2399" y="3579"/>
                    <a:pt x="2631" y="3424"/>
                  </a:cubicBezTo>
                  <a:lnTo>
                    <a:pt x="3709" y="2709"/>
                  </a:lnTo>
                  <a:lnTo>
                    <a:pt x="190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29"/>
            <p:cNvSpPr/>
            <p:nvPr/>
          </p:nvSpPr>
          <p:spPr>
            <a:xfrm>
              <a:off x="2665181" y="3406860"/>
              <a:ext cx="211781" cy="244758"/>
            </a:xfrm>
            <a:custGeom>
              <a:rect b="b" l="l" r="r" t="t"/>
              <a:pathLst>
                <a:path extrusionOk="0" h="4713" w="4078">
                  <a:moveTo>
                    <a:pt x="1695" y="1"/>
                  </a:moveTo>
                  <a:lnTo>
                    <a:pt x="1" y="1126"/>
                  </a:lnTo>
                  <a:lnTo>
                    <a:pt x="2383" y="4712"/>
                  </a:lnTo>
                  <a:lnTo>
                    <a:pt x="4077" y="3587"/>
                  </a:lnTo>
                  <a:lnTo>
                    <a:pt x="16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29"/>
            <p:cNvSpPr/>
            <p:nvPr/>
          </p:nvSpPr>
          <p:spPr>
            <a:xfrm>
              <a:off x="2707558" y="3493120"/>
              <a:ext cx="111966" cy="82053"/>
            </a:xfrm>
            <a:custGeom>
              <a:rect b="b" l="l" r="r" t="t"/>
              <a:pathLst>
                <a:path extrusionOk="0" h="1580" w="2156">
                  <a:moveTo>
                    <a:pt x="1979" y="1"/>
                  </a:moveTo>
                  <a:lnTo>
                    <a:pt x="6" y="1313"/>
                  </a:lnTo>
                  <a:cubicBezTo>
                    <a:pt x="2" y="1315"/>
                    <a:pt x="1" y="1322"/>
                    <a:pt x="3" y="1325"/>
                  </a:cubicBezTo>
                  <a:lnTo>
                    <a:pt x="169" y="1576"/>
                  </a:lnTo>
                  <a:cubicBezTo>
                    <a:pt x="170" y="1579"/>
                    <a:pt x="174" y="1580"/>
                    <a:pt x="178" y="1580"/>
                  </a:cubicBezTo>
                  <a:cubicBezTo>
                    <a:pt x="179" y="1580"/>
                    <a:pt x="181" y="1580"/>
                    <a:pt x="183" y="1579"/>
                  </a:cubicBezTo>
                  <a:lnTo>
                    <a:pt x="2155" y="267"/>
                  </a:lnTo>
                  <a:lnTo>
                    <a:pt x="197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29"/>
            <p:cNvSpPr/>
            <p:nvPr/>
          </p:nvSpPr>
          <p:spPr>
            <a:xfrm>
              <a:off x="2770137" y="3375753"/>
              <a:ext cx="103242" cy="77016"/>
            </a:xfrm>
            <a:custGeom>
              <a:rect b="b" l="l" r="r" t="t"/>
              <a:pathLst>
                <a:path extrusionOk="0" h="1483" w="1988">
                  <a:moveTo>
                    <a:pt x="1724" y="0"/>
                  </a:moveTo>
                  <a:cubicBezTo>
                    <a:pt x="1680" y="0"/>
                    <a:pt x="1636" y="13"/>
                    <a:pt x="1597" y="39"/>
                  </a:cubicBezTo>
                  <a:lnTo>
                    <a:pt x="1" y="1098"/>
                  </a:lnTo>
                  <a:lnTo>
                    <a:pt x="256" y="1482"/>
                  </a:lnTo>
                  <a:lnTo>
                    <a:pt x="1852" y="422"/>
                  </a:lnTo>
                  <a:cubicBezTo>
                    <a:pt x="1958" y="351"/>
                    <a:pt x="1988" y="209"/>
                    <a:pt x="1916" y="103"/>
                  </a:cubicBezTo>
                  <a:cubicBezTo>
                    <a:pt x="1872" y="36"/>
                    <a:pt x="1798" y="0"/>
                    <a:pt x="172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29"/>
            <p:cNvSpPr/>
            <p:nvPr/>
          </p:nvSpPr>
          <p:spPr>
            <a:xfrm>
              <a:off x="2846270" y="3490420"/>
              <a:ext cx="103190" cy="77016"/>
            </a:xfrm>
            <a:custGeom>
              <a:rect b="b" l="l" r="r" t="t"/>
              <a:pathLst>
                <a:path extrusionOk="0" h="1483" w="1987">
                  <a:moveTo>
                    <a:pt x="1724" y="0"/>
                  </a:moveTo>
                  <a:cubicBezTo>
                    <a:pt x="1680" y="0"/>
                    <a:pt x="1636" y="13"/>
                    <a:pt x="1597" y="39"/>
                  </a:cubicBezTo>
                  <a:lnTo>
                    <a:pt x="1" y="1098"/>
                  </a:lnTo>
                  <a:lnTo>
                    <a:pt x="256" y="1482"/>
                  </a:lnTo>
                  <a:lnTo>
                    <a:pt x="1853" y="423"/>
                  </a:lnTo>
                  <a:cubicBezTo>
                    <a:pt x="1958" y="351"/>
                    <a:pt x="1987" y="209"/>
                    <a:pt x="1916" y="103"/>
                  </a:cubicBezTo>
                  <a:cubicBezTo>
                    <a:pt x="1872" y="36"/>
                    <a:pt x="1798" y="0"/>
                    <a:pt x="172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29"/>
            <p:cNvSpPr/>
            <p:nvPr/>
          </p:nvSpPr>
          <p:spPr>
            <a:xfrm>
              <a:off x="2779225" y="3392163"/>
              <a:ext cx="83456" cy="57230"/>
            </a:xfrm>
            <a:custGeom>
              <a:rect b="b" l="l" r="r" t="t"/>
              <a:pathLst>
                <a:path extrusionOk="0" h="1102" w="1607">
                  <a:moveTo>
                    <a:pt x="1566" y="1"/>
                  </a:moveTo>
                  <a:lnTo>
                    <a:pt x="0" y="1041"/>
                  </a:lnTo>
                  <a:lnTo>
                    <a:pt x="41" y="1102"/>
                  </a:lnTo>
                  <a:lnTo>
                    <a:pt x="1606" y="63"/>
                  </a:lnTo>
                  <a:lnTo>
                    <a:pt x="156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29"/>
            <p:cNvSpPr/>
            <p:nvPr/>
          </p:nvSpPr>
          <p:spPr>
            <a:xfrm>
              <a:off x="2488195" y="3558763"/>
              <a:ext cx="211781" cy="173143"/>
            </a:xfrm>
            <a:custGeom>
              <a:rect b="b" l="l" r="r" t="t"/>
              <a:pathLst>
                <a:path extrusionOk="0" h="3334" w="4078">
                  <a:moveTo>
                    <a:pt x="3268" y="1"/>
                  </a:moveTo>
                  <a:lnTo>
                    <a:pt x="1" y="2312"/>
                  </a:lnTo>
                  <a:lnTo>
                    <a:pt x="678" y="3334"/>
                  </a:lnTo>
                  <a:lnTo>
                    <a:pt x="4077" y="1220"/>
                  </a:lnTo>
                  <a:lnTo>
                    <a:pt x="326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29"/>
            <p:cNvSpPr/>
            <p:nvPr/>
          </p:nvSpPr>
          <p:spPr>
            <a:xfrm>
              <a:off x="2855462" y="3506882"/>
              <a:ext cx="83456" cy="57282"/>
            </a:xfrm>
            <a:custGeom>
              <a:rect b="b" l="l" r="r" t="t"/>
              <a:pathLst>
                <a:path extrusionOk="0" h="1103" w="1607">
                  <a:moveTo>
                    <a:pt x="1566" y="1"/>
                  </a:moveTo>
                  <a:lnTo>
                    <a:pt x="0" y="1041"/>
                  </a:lnTo>
                  <a:lnTo>
                    <a:pt x="41" y="1102"/>
                  </a:lnTo>
                  <a:lnTo>
                    <a:pt x="1606" y="62"/>
                  </a:lnTo>
                  <a:lnTo>
                    <a:pt x="156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29"/>
            <p:cNvSpPr/>
            <p:nvPr/>
          </p:nvSpPr>
          <p:spPr>
            <a:xfrm>
              <a:off x="2681488" y="3395851"/>
              <a:ext cx="71511" cy="55827"/>
            </a:xfrm>
            <a:custGeom>
              <a:rect b="b" l="l" r="r" t="t"/>
              <a:pathLst>
                <a:path extrusionOk="0" h="1075" w="1377">
                  <a:moveTo>
                    <a:pt x="1235" y="0"/>
                  </a:moveTo>
                  <a:lnTo>
                    <a:pt x="142" y="726"/>
                  </a:lnTo>
                  <a:cubicBezTo>
                    <a:pt x="30" y="801"/>
                    <a:pt x="0" y="953"/>
                    <a:pt x="75" y="1067"/>
                  </a:cubicBezTo>
                  <a:lnTo>
                    <a:pt x="80" y="1075"/>
                  </a:lnTo>
                  <a:lnTo>
                    <a:pt x="1376" y="214"/>
                  </a:lnTo>
                  <a:lnTo>
                    <a:pt x="12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29"/>
            <p:cNvSpPr/>
            <p:nvPr/>
          </p:nvSpPr>
          <p:spPr>
            <a:xfrm>
              <a:off x="2809346" y="3593194"/>
              <a:ext cx="74783" cy="50946"/>
            </a:xfrm>
            <a:custGeom>
              <a:rect b="b" l="l" r="r" t="t"/>
              <a:pathLst>
                <a:path extrusionOk="0" h="981" w="1440">
                  <a:moveTo>
                    <a:pt x="1298" y="0"/>
                  </a:moveTo>
                  <a:lnTo>
                    <a:pt x="1" y="861"/>
                  </a:lnTo>
                  <a:lnTo>
                    <a:pt x="6" y="871"/>
                  </a:lnTo>
                  <a:cubicBezTo>
                    <a:pt x="53" y="942"/>
                    <a:pt x="131" y="980"/>
                    <a:pt x="210" y="980"/>
                  </a:cubicBezTo>
                  <a:cubicBezTo>
                    <a:pt x="258" y="980"/>
                    <a:pt x="305" y="967"/>
                    <a:pt x="347" y="938"/>
                  </a:cubicBezTo>
                  <a:lnTo>
                    <a:pt x="1439" y="214"/>
                  </a:lnTo>
                  <a:lnTo>
                    <a:pt x="1298"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29"/>
            <p:cNvSpPr/>
            <p:nvPr/>
          </p:nvSpPr>
          <p:spPr>
            <a:xfrm>
              <a:off x="2513279" y="3652709"/>
              <a:ext cx="22746" cy="24512"/>
            </a:xfrm>
            <a:custGeom>
              <a:rect b="b" l="l" r="r" t="t"/>
              <a:pathLst>
                <a:path extrusionOk="0" h="472" w="438">
                  <a:moveTo>
                    <a:pt x="226" y="1"/>
                  </a:moveTo>
                  <a:lnTo>
                    <a:pt x="0" y="161"/>
                  </a:lnTo>
                  <a:lnTo>
                    <a:pt x="208" y="471"/>
                  </a:lnTo>
                  <a:lnTo>
                    <a:pt x="438" y="318"/>
                  </a:lnTo>
                  <a:lnTo>
                    <a:pt x="22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29"/>
            <p:cNvSpPr/>
            <p:nvPr/>
          </p:nvSpPr>
          <p:spPr>
            <a:xfrm>
              <a:off x="2541322" y="3632922"/>
              <a:ext cx="23318" cy="25291"/>
            </a:xfrm>
            <a:custGeom>
              <a:rect b="b" l="l" r="r" t="t"/>
              <a:pathLst>
                <a:path extrusionOk="0" h="487" w="449">
                  <a:moveTo>
                    <a:pt x="226" y="0"/>
                  </a:moveTo>
                  <a:lnTo>
                    <a:pt x="0" y="160"/>
                  </a:lnTo>
                  <a:lnTo>
                    <a:pt x="218" y="487"/>
                  </a:lnTo>
                  <a:lnTo>
                    <a:pt x="448" y="334"/>
                  </a:lnTo>
                  <a:lnTo>
                    <a:pt x="226"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29"/>
            <p:cNvSpPr/>
            <p:nvPr/>
          </p:nvSpPr>
          <p:spPr>
            <a:xfrm>
              <a:off x="2569366" y="3613032"/>
              <a:ext cx="23837" cy="26226"/>
            </a:xfrm>
            <a:custGeom>
              <a:rect b="b" l="l" r="r" t="t"/>
              <a:pathLst>
                <a:path extrusionOk="0" h="505" w="459">
                  <a:moveTo>
                    <a:pt x="226" y="0"/>
                  </a:moveTo>
                  <a:lnTo>
                    <a:pt x="0" y="161"/>
                  </a:lnTo>
                  <a:lnTo>
                    <a:pt x="229" y="505"/>
                  </a:lnTo>
                  <a:lnTo>
                    <a:pt x="459" y="351"/>
                  </a:lnTo>
                  <a:lnTo>
                    <a:pt x="226"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p29"/>
            <p:cNvSpPr/>
            <p:nvPr/>
          </p:nvSpPr>
          <p:spPr>
            <a:xfrm>
              <a:off x="2538829" y="3691554"/>
              <a:ext cx="22902" cy="24149"/>
            </a:xfrm>
            <a:custGeom>
              <a:rect b="b" l="l" r="r" t="t"/>
              <a:pathLst>
                <a:path extrusionOk="0" h="465" w="441">
                  <a:moveTo>
                    <a:pt x="230" y="0"/>
                  </a:moveTo>
                  <a:lnTo>
                    <a:pt x="0" y="154"/>
                  </a:lnTo>
                  <a:lnTo>
                    <a:pt x="206" y="464"/>
                  </a:lnTo>
                  <a:lnTo>
                    <a:pt x="441" y="319"/>
                  </a:lnTo>
                  <a:lnTo>
                    <a:pt x="23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29"/>
            <p:cNvSpPr/>
            <p:nvPr/>
          </p:nvSpPr>
          <p:spPr>
            <a:xfrm>
              <a:off x="2567392" y="3672547"/>
              <a:ext cx="23525" cy="24928"/>
            </a:xfrm>
            <a:custGeom>
              <a:rect b="b" l="l" r="r" t="t"/>
              <a:pathLst>
                <a:path extrusionOk="0" h="480" w="453">
                  <a:moveTo>
                    <a:pt x="231" y="1"/>
                  </a:moveTo>
                  <a:lnTo>
                    <a:pt x="1" y="153"/>
                  </a:lnTo>
                  <a:lnTo>
                    <a:pt x="218" y="480"/>
                  </a:lnTo>
                  <a:lnTo>
                    <a:pt x="452" y="334"/>
                  </a:lnTo>
                  <a:lnTo>
                    <a:pt x="231"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p29"/>
            <p:cNvSpPr/>
            <p:nvPr/>
          </p:nvSpPr>
          <p:spPr>
            <a:xfrm>
              <a:off x="2596007" y="3653540"/>
              <a:ext cx="24045" cy="25810"/>
            </a:xfrm>
            <a:custGeom>
              <a:rect b="b" l="l" r="r" t="t"/>
              <a:pathLst>
                <a:path extrusionOk="0" h="497" w="463">
                  <a:moveTo>
                    <a:pt x="230" y="1"/>
                  </a:moveTo>
                  <a:lnTo>
                    <a:pt x="0" y="154"/>
                  </a:lnTo>
                  <a:lnTo>
                    <a:pt x="228" y="497"/>
                  </a:lnTo>
                  <a:lnTo>
                    <a:pt x="462" y="352"/>
                  </a:lnTo>
                  <a:lnTo>
                    <a:pt x="23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4">
  <p:cSld name="MAIN_POINT_1_4">
    <p:spTree>
      <p:nvGrpSpPr>
        <p:cNvPr id="632" name="Shape 632"/>
        <p:cNvGrpSpPr/>
        <p:nvPr/>
      </p:nvGrpSpPr>
      <p:grpSpPr>
        <a:xfrm>
          <a:off x="0" y="0"/>
          <a:ext cx="0" cy="0"/>
          <a:chOff x="0" y="0"/>
          <a:chExt cx="0" cy="0"/>
        </a:xfrm>
      </p:grpSpPr>
      <p:sp>
        <p:nvSpPr>
          <p:cNvPr id="633" name="Google Shape;633;p30"/>
          <p:cNvSpPr txBox="1"/>
          <p:nvPr>
            <p:ph type="title"/>
          </p:nvPr>
        </p:nvSpPr>
        <p:spPr>
          <a:xfrm>
            <a:off x="1253400" y="1584300"/>
            <a:ext cx="3318600" cy="10707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634" name="Google Shape;634;p30"/>
          <p:cNvSpPr txBox="1"/>
          <p:nvPr>
            <p:ph idx="1" type="subTitle"/>
          </p:nvPr>
        </p:nvSpPr>
        <p:spPr>
          <a:xfrm rot="-311">
            <a:off x="1253400" y="2655150"/>
            <a:ext cx="3318600" cy="903900"/>
          </a:xfrm>
          <a:prstGeom prst="rect">
            <a:avLst/>
          </a:prstGeom>
          <a:noFill/>
          <a:ln>
            <a:noFill/>
          </a:ln>
        </p:spPr>
        <p:txBody>
          <a:bodyPr anchorCtr="0" anchor="t" bIns="91425" lIns="91425" spcFirstLastPara="1" rIns="91425" wrap="square" tIns="91425">
            <a:noAutofit/>
          </a:bodyPr>
          <a:lstStyle>
            <a:lvl1pPr lvl="0" rtl="0">
              <a:lnSpc>
                <a:spcPct val="115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635" name="Google Shape;635;p30"/>
          <p:cNvSpPr/>
          <p:nvPr>
            <p:ph idx="2" type="pic"/>
          </p:nvPr>
        </p:nvSpPr>
        <p:spPr>
          <a:xfrm>
            <a:off x="5504050" y="1378650"/>
            <a:ext cx="1420500" cy="2393400"/>
          </a:xfrm>
          <a:prstGeom prst="rect">
            <a:avLst/>
          </a:prstGeom>
          <a:noFill/>
          <a:ln>
            <a:noFill/>
          </a:ln>
        </p:spPr>
      </p:sp>
      <p:grpSp>
        <p:nvGrpSpPr>
          <p:cNvPr id="636" name="Google Shape;636;p30"/>
          <p:cNvGrpSpPr/>
          <p:nvPr/>
        </p:nvGrpSpPr>
        <p:grpSpPr>
          <a:xfrm rot="-5400000">
            <a:off x="-509872" y="904263"/>
            <a:ext cx="2134124" cy="325598"/>
            <a:chOff x="4769056" y="3778684"/>
            <a:chExt cx="421964" cy="64378"/>
          </a:xfrm>
        </p:grpSpPr>
        <p:sp>
          <p:nvSpPr>
            <p:cNvPr id="637" name="Google Shape;637;p30"/>
            <p:cNvSpPr/>
            <p:nvPr/>
          </p:nvSpPr>
          <p:spPr>
            <a:xfrm>
              <a:off x="4824716" y="3805348"/>
              <a:ext cx="366304" cy="11152"/>
            </a:xfrm>
            <a:custGeom>
              <a:rect b="b" l="l" r="r" t="t"/>
              <a:pathLst>
                <a:path extrusionOk="0" h="110" w="3613">
                  <a:moveTo>
                    <a:pt x="1" y="0"/>
                  </a:moveTo>
                  <a:lnTo>
                    <a:pt x="1" y="109"/>
                  </a:lnTo>
                  <a:lnTo>
                    <a:pt x="3613" y="109"/>
                  </a:lnTo>
                  <a:lnTo>
                    <a:pt x="3613"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30"/>
            <p:cNvSpPr/>
            <p:nvPr/>
          </p:nvSpPr>
          <p:spPr>
            <a:xfrm>
              <a:off x="4769056" y="3819339"/>
              <a:ext cx="53835" cy="11963"/>
            </a:xfrm>
            <a:custGeom>
              <a:rect b="b" l="l" r="r" t="t"/>
              <a:pathLst>
                <a:path extrusionOk="0" h="118" w="531">
                  <a:moveTo>
                    <a:pt x="59" y="0"/>
                  </a:moveTo>
                  <a:cubicBezTo>
                    <a:pt x="27" y="0"/>
                    <a:pt x="0" y="27"/>
                    <a:pt x="0" y="59"/>
                  </a:cubicBezTo>
                  <a:cubicBezTo>
                    <a:pt x="0" y="91"/>
                    <a:pt x="27" y="118"/>
                    <a:pt x="59" y="118"/>
                  </a:cubicBezTo>
                  <a:lnTo>
                    <a:pt x="472" y="118"/>
                  </a:lnTo>
                  <a:cubicBezTo>
                    <a:pt x="504" y="118"/>
                    <a:pt x="530" y="91"/>
                    <a:pt x="530" y="59"/>
                  </a:cubicBezTo>
                  <a:cubicBezTo>
                    <a:pt x="530" y="27"/>
                    <a:pt x="504" y="0"/>
                    <a:pt x="47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30"/>
            <p:cNvSpPr/>
            <p:nvPr/>
          </p:nvSpPr>
          <p:spPr>
            <a:xfrm>
              <a:off x="4769056" y="3790546"/>
              <a:ext cx="53835" cy="11963"/>
            </a:xfrm>
            <a:custGeom>
              <a:rect b="b" l="l" r="r" t="t"/>
              <a:pathLst>
                <a:path extrusionOk="0" h="118" w="531">
                  <a:moveTo>
                    <a:pt x="59" y="1"/>
                  </a:moveTo>
                  <a:cubicBezTo>
                    <a:pt x="27" y="1"/>
                    <a:pt x="0" y="28"/>
                    <a:pt x="0" y="60"/>
                  </a:cubicBezTo>
                  <a:cubicBezTo>
                    <a:pt x="0" y="91"/>
                    <a:pt x="26" y="117"/>
                    <a:pt x="57" y="117"/>
                  </a:cubicBezTo>
                  <a:cubicBezTo>
                    <a:pt x="58" y="117"/>
                    <a:pt x="58" y="117"/>
                    <a:pt x="59" y="117"/>
                  </a:cubicBezTo>
                  <a:lnTo>
                    <a:pt x="472" y="117"/>
                  </a:lnTo>
                  <a:cubicBezTo>
                    <a:pt x="504" y="117"/>
                    <a:pt x="530" y="91"/>
                    <a:pt x="530" y="60"/>
                  </a:cubicBezTo>
                  <a:cubicBezTo>
                    <a:pt x="530" y="28"/>
                    <a:pt x="504" y="1"/>
                    <a:pt x="47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p30"/>
            <p:cNvSpPr/>
            <p:nvPr/>
          </p:nvSpPr>
          <p:spPr>
            <a:xfrm>
              <a:off x="4795822" y="3778786"/>
              <a:ext cx="59716" cy="64277"/>
            </a:xfrm>
            <a:custGeom>
              <a:rect b="b" l="l" r="r" t="t"/>
              <a:pathLst>
                <a:path extrusionOk="0" h="634" w="589">
                  <a:moveTo>
                    <a:pt x="0" y="0"/>
                  </a:moveTo>
                  <a:lnTo>
                    <a:pt x="0" y="633"/>
                  </a:lnTo>
                  <a:lnTo>
                    <a:pt x="272" y="633"/>
                  </a:lnTo>
                  <a:cubicBezTo>
                    <a:pt x="447" y="633"/>
                    <a:pt x="588" y="492"/>
                    <a:pt x="588" y="317"/>
                  </a:cubicBezTo>
                  <a:cubicBezTo>
                    <a:pt x="588" y="141"/>
                    <a:pt x="447" y="0"/>
                    <a:pt x="2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p30"/>
            <p:cNvSpPr/>
            <p:nvPr/>
          </p:nvSpPr>
          <p:spPr>
            <a:xfrm>
              <a:off x="4795822" y="3778684"/>
              <a:ext cx="20277" cy="64378"/>
            </a:xfrm>
            <a:custGeom>
              <a:rect b="b" l="l" r="r" t="t"/>
              <a:pathLst>
                <a:path extrusionOk="0" h="635" w="200">
                  <a:moveTo>
                    <a:pt x="0" y="0"/>
                  </a:moveTo>
                  <a:lnTo>
                    <a:pt x="0" y="634"/>
                  </a:lnTo>
                  <a:lnTo>
                    <a:pt x="199" y="634"/>
                  </a:lnTo>
                  <a:lnTo>
                    <a:pt x="199"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1" name="Shape 41"/>
        <p:cNvGrpSpPr/>
        <p:nvPr/>
      </p:nvGrpSpPr>
      <p:grpSpPr>
        <a:xfrm>
          <a:off x="0" y="0"/>
          <a:ext cx="0" cy="0"/>
          <a:chOff x="0" y="0"/>
          <a:chExt cx="0" cy="0"/>
        </a:xfrm>
      </p:grpSpPr>
      <p:sp>
        <p:nvSpPr>
          <p:cNvPr id="42" name="Google Shape;42;p4"/>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43" name="Google Shape;43;p4"/>
          <p:cNvSpPr txBox="1"/>
          <p:nvPr>
            <p:ph idx="1" type="body"/>
          </p:nvPr>
        </p:nvSpPr>
        <p:spPr>
          <a:xfrm>
            <a:off x="720000" y="1237074"/>
            <a:ext cx="7704000" cy="3760500"/>
          </a:xfrm>
          <a:prstGeom prst="rect">
            <a:avLst/>
          </a:prstGeom>
        </p:spPr>
        <p:txBody>
          <a:bodyPr anchorCtr="0" anchor="t" bIns="91425" lIns="91425" spcFirstLastPara="1" rIns="91425" wrap="square" tIns="91425">
            <a:noAutofit/>
          </a:bodyPr>
          <a:lstStyle>
            <a:lvl1pPr indent="-317500" lvl="0" marL="457200" rtl="0">
              <a:lnSpc>
                <a:spcPct val="115000"/>
              </a:lnSpc>
              <a:spcBef>
                <a:spcPts val="0"/>
              </a:spcBef>
              <a:spcAft>
                <a:spcPts val="0"/>
              </a:spcAft>
              <a:buClr>
                <a:schemeClr val="accent3"/>
              </a:buClr>
              <a:buSzPts val="1400"/>
              <a:buChar char="●"/>
              <a:defRPr sz="1200">
                <a:solidFill>
                  <a:srgbClr val="434343"/>
                </a:solidFill>
              </a:defRPr>
            </a:lvl1pPr>
            <a:lvl2pPr indent="-317500" lvl="1" marL="914400" rtl="0">
              <a:lnSpc>
                <a:spcPct val="115000"/>
              </a:lnSpc>
              <a:spcBef>
                <a:spcPts val="0"/>
              </a:spcBef>
              <a:spcAft>
                <a:spcPts val="0"/>
              </a:spcAft>
              <a:buClr>
                <a:srgbClr val="434343"/>
              </a:buClr>
              <a:buSzPts val="1400"/>
              <a:buChar char="○"/>
              <a:defRPr>
                <a:solidFill>
                  <a:srgbClr val="434343"/>
                </a:solidFill>
              </a:defRPr>
            </a:lvl2pPr>
            <a:lvl3pPr indent="-317500" lvl="2" marL="1371600" rtl="0">
              <a:lnSpc>
                <a:spcPct val="115000"/>
              </a:lnSpc>
              <a:spcBef>
                <a:spcPts val="1600"/>
              </a:spcBef>
              <a:spcAft>
                <a:spcPts val="0"/>
              </a:spcAft>
              <a:buClr>
                <a:srgbClr val="434343"/>
              </a:buClr>
              <a:buSzPts val="1400"/>
              <a:buChar char="■"/>
              <a:defRPr>
                <a:solidFill>
                  <a:srgbClr val="434343"/>
                </a:solidFill>
              </a:defRPr>
            </a:lvl3pPr>
            <a:lvl4pPr indent="-317500" lvl="3" marL="1828800" rtl="0">
              <a:lnSpc>
                <a:spcPct val="115000"/>
              </a:lnSpc>
              <a:spcBef>
                <a:spcPts val="1600"/>
              </a:spcBef>
              <a:spcAft>
                <a:spcPts val="0"/>
              </a:spcAft>
              <a:buClr>
                <a:srgbClr val="434343"/>
              </a:buClr>
              <a:buSzPts val="1400"/>
              <a:buChar char="●"/>
              <a:defRPr>
                <a:solidFill>
                  <a:srgbClr val="434343"/>
                </a:solidFill>
              </a:defRPr>
            </a:lvl4pPr>
            <a:lvl5pPr indent="-317500" lvl="4" marL="2286000" rtl="0">
              <a:lnSpc>
                <a:spcPct val="115000"/>
              </a:lnSpc>
              <a:spcBef>
                <a:spcPts val="1600"/>
              </a:spcBef>
              <a:spcAft>
                <a:spcPts val="0"/>
              </a:spcAft>
              <a:buClr>
                <a:srgbClr val="434343"/>
              </a:buClr>
              <a:buSzPts val="1400"/>
              <a:buChar char="○"/>
              <a:defRPr>
                <a:solidFill>
                  <a:srgbClr val="434343"/>
                </a:solidFill>
              </a:defRPr>
            </a:lvl5pPr>
            <a:lvl6pPr indent="-317500" lvl="5" marL="2743200" rtl="0">
              <a:lnSpc>
                <a:spcPct val="115000"/>
              </a:lnSpc>
              <a:spcBef>
                <a:spcPts val="1600"/>
              </a:spcBef>
              <a:spcAft>
                <a:spcPts val="0"/>
              </a:spcAft>
              <a:buClr>
                <a:srgbClr val="434343"/>
              </a:buClr>
              <a:buSzPts val="1400"/>
              <a:buChar char="■"/>
              <a:defRPr>
                <a:solidFill>
                  <a:srgbClr val="434343"/>
                </a:solidFill>
              </a:defRPr>
            </a:lvl6pPr>
            <a:lvl7pPr indent="-317500" lvl="6" marL="3200400" rtl="0">
              <a:lnSpc>
                <a:spcPct val="115000"/>
              </a:lnSpc>
              <a:spcBef>
                <a:spcPts val="1600"/>
              </a:spcBef>
              <a:spcAft>
                <a:spcPts val="0"/>
              </a:spcAft>
              <a:buClr>
                <a:srgbClr val="434343"/>
              </a:buClr>
              <a:buSzPts val="1400"/>
              <a:buChar char="●"/>
              <a:defRPr>
                <a:solidFill>
                  <a:srgbClr val="434343"/>
                </a:solidFill>
              </a:defRPr>
            </a:lvl7pPr>
            <a:lvl8pPr indent="-317500" lvl="7" marL="3657600" rtl="0">
              <a:lnSpc>
                <a:spcPct val="115000"/>
              </a:lnSpc>
              <a:spcBef>
                <a:spcPts val="1600"/>
              </a:spcBef>
              <a:spcAft>
                <a:spcPts val="0"/>
              </a:spcAft>
              <a:buClr>
                <a:srgbClr val="434343"/>
              </a:buClr>
              <a:buSzPts val="1400"/>
              <a:buChar char="○"/>
              <a:defRPr>
                <a:solidFill>
                  <a:srgbClr val="434343"/>
                </a:solidFill>
              </a:defRPr>
            </a:lvl8pPr>
            <a:lvl9pPr indent="-317500" lvl="8" marL="4114800" rtl="0">
              <a:lnSpc>
                <a:spcPct val="115000"/>
              </a:lnSpc>
              <a:spcBef>
                <a:spcPts val="1600"/>
              </a:spcBef>
              <a:spcAft>
                <a:spcPts val="1600"/>
              </a:spcAft>
              <a:buClr>
                <a:srgbClr val="434343"/>
              </a:buClr>
              <a:buSzPts val="1400"/>
              <a:buChar char="■"/>
              <a:defRPr>
                <a:solidFill>
                  <a:srgbClr val="434343"/>
                </a:solidFill>
              </a:defRPr>
            </a:lvl9pPr>
          </a:lstStyle>
          <a:p/>
        </p:txBody>
      </p:sp>
      <p:grpSp>
        <p:nvGrpSpPr>
          <p:cNvPr id="44" name="Google Shape;44;p4"/>
          <p:cNvGrpSpPr/>
          <p:nvPr/>
        </p:nvGrpSpPr>
        <p:grpSpPr>
          <a:xfrm rot="1249907">
            <a:off x="7120610" y="3956832"/>
            <a:ext cx="233602" cy="910295"/>
            <a:chOff x="8242524" y="1496783"/>
            <a:chExt cx="60034" cy="233904"/>
          </a:xfrm>
        </p:grpSpPr>
        <p:sp>
          <p:nvSpPr>
            <p:cNvPr id="45" name="Google Shape;45;p4"/>
            <p:cNvSpPr/>
            <p:nvPr/>
          </p:nvSpPr>
          <p:spPr>
            <a:xfrm>
              <a:off x="8250054" y="1496783"/>
              <a:ext cx="45025" cy="127494"/>
            </a:xfrm>
            <a:custGeom>
              <a:rect b="b" l="l" r="r" t="t"/>
              <a:pathLst>
                <a:path extrusionOk="0" h="2455" w="867">
                  <a:moveTo>
                    <a:pt x="433" y="1"/>
                  </a:moveTo>
                  <a:cubicBezTo>
                    <a:pt x="194" y="1"/>
                    <a:pt x="0" y="194"/>
                    <a:pt x="0" y="434"/>
                  </a:cubicBezTo>
                  <a:lnTo>
                    <a:pt x="0" y="2455"/>
                  </a:lnTo>
                  <a:lnTo>
                    <a:pt x="294" y="2455"/>
                  </a:lnTo>
                  <a:lnTo>
                    <a:pt x="294" y="434"/>
                  </a:lnTo>
                  <a:cubicBezTo>
                    <a:pt x="294" y="357"/>
                    <a:pt x="357" y="295"/>
                    <a:pt x="433" y="295"/>
                  </a:cubicBezTo>
                  <a:cubicBezTo>
                    <a:pt x="509" y="295"/>
                    <a:pt x="572" y="357"/>
                    <a:pt x="572" y="434"/>
                  </a:cubicBezTo>
                  <a:lnTo>
                    <a:pt x="572" y="2455"/>
                  </a:lnTo>
                  <a:lnTo>
                    <a:pt x="866" y="2455"/>
                  </a:lnTo>
                  <a:lnTo>
                    <a:pt x="866" y="434"/>
                  </a:lnTo>
                  <a:cubicBezTo>
                    <a:pt x="866" y="194"/>
                    <a:pt x="673" y="1"/>
                    <a:pt x="43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4"/>
            <p:cNvSpPr/>
            <p:nvPr/>
          </p:nvSpPr>
          <p:spPr>
            <a:xfrm>
              <a:off x="8242524" y="1505559"/>
              <a:ext cx="15320" cy="114875"/>
            </a:xfrm>
            <a:custGeom>
              <a:rect b="b" l="l" r="r" t="t"/>
              <a:pathLst>
                <a:path extrusionOk="0" h="2212" w="295">
                  <a:moveTo>
                    <a:pt x="147" y="1"/>
                  </a:moveTo>
                  <a:cubicBezTo>
                    <a:pt x="66" y="1"/>
                    <a:pt x="1" y="67"/>
                    <a:pt x="1" y="148"/>
                  </a:cubicBezTo>
                  <a:lnTo>
                    <a:pt x="1" y="2064"/>
                  </a:lnTo>
                  <a:cubicBezTo>
                    <a:pt x="1" y="2147"/>
                    <a:pt x="66" y="2212"/>
                    <a:pt x="147" y="2212"/>
                  </a:cubicBezTo>
                  <a:cubicBezTo>
                    <a:pt x="227" y="2212"/>
                    <a:pt x="295" y="2147"/>
                    <a:pt x="295" y="2064"/>
                  </a:cubicBezTo>
                  <a:lnTo>
                    <a:pt x="295" y="148"/>
                  </a:lnTo>
                  <a:cubicBezTo>
                    <a:pt x="295" y="67"/>
                    <a:pt x="230" y="1"/>
                    <a:pt x="147"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4"/>
            <p:cNvSpPr/>
            <p:nvPr/>
          </p:nvSpPr>
          <p:spPr>
            <a:xfrm>
              <a:off x="8257740" y="1502807"/>
              <a:ext cx="10438" cy="10490"/>
            </a:xfrm>
            <a:custGeom>
              <a:rect b="b" l="l" r="r" t="t"/>
              <a:pathLst>
                <a:path extrusionOk="0" h="202" w="201">
                  <a:moveTo>
                    <a:pt x="100" y="0"/>
                  </a:moveTo>
                  <a:cubicBezTo>
                    <a:pt x="45" y="0"/>
                    <a:pt x="1" y="45"/>
                    <a:pt x="1" y="101"/>
                  </a:cubicBezTo>
                  <a:cubicBezTo>
                    <a:pt x="1" y="157"/>
                    <a:pt x="46" y="201"/>
                    <a:pt x="100" y="201"/>
                  </a:cubicBezTo>
                  <a:cubicBezTo>
                    <a:pt x="157" y="201"/>
                    <a:pt x="201" y="155"/>
                    <a:pt x="201" y="101"/>
                  </a:cubicBezTo>
                  <a:cubicBezTo>
                    <a:pt x="201" y="45"/>
                    <a:pt x="157" y="0"/>
                    <a:pt x="100" y="0"/>
                  </a:cubicBezTo>
                  <a:close/>
                </a:path>
              </a:pathLst>
            </a:custGeom>
            <a:solidFill>
              <a:srgbClr val="FBFFFF">
                <a:alpha val="47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4"/>
            <p:cNvSpPr/>
            <p:nvPr/>
          </p:nvSpPr>
          <p:spPr>
            <a:xfrm>
              <a:off x="8287238" y="1505559"/>
              <a:ext cx="15320" cy="114875"/>
            </a:xfrm>
            <a:custGeom>
              <a:rect b="b" l="l" r="r" t="t"/>
              <a:pathLst>
                <a:path extrusionOk="0" h="2212" w="295">
                  <a:moveTo>
                    <a:pt x="147" y="1"/>
                  </a:moveTo>
                  <a:cubicBezTo>
                    <a:pt x="66" y="1"/>
                    <a:pt x="0" y="67"/>
                    <a:pt x="0" y="148"/>
                  </a:cubicBezTo>
                  <a:lnTo>
                    <a:pt x="0" y="2064"/>
                  </a:lnTo>
                  <a:cubicBezTo>
                    <a:pt x="0" y="2147"/>
                    <a:pt x="66" y="2212"/>
                    <a:pt x="147" y="2212"/>
                  </a:cubicBezTo>
                  <a:cubicBezTo>
                    <a:pt x="229" y="2212"/>
                    <a:pt x="295" y="2147"/>
                    <a:pt x="295" y="2064"/>
                  </a:cubicBezTo>
                  <a:lnTo>
                    <a:pt x="295" y="148"/>
                  </a:lnTo>
                  <a:cubicBezTo>
                    <a:pt x="295" y="67"/>
                    <a:pt x="229" y="1"/>
                    <a:pt x="147"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4"/>
            <p:cNvSpPr/>
            <p:nvPr/>
          </p:nvSpPr>
          <p:spPr>
            <a:xfrm>
              <a:off x="8242576" y="1612748"/>
              <a:ext cx="59826" cy="18592"/>
            </a:xfrm>
            <a:custGeom>
              <a:rect b="b" l="l" r="r" t="t"/>
              <a:pathLst>
                <a:path extrusionOk="0" h="358" w="1152">
                  <a:moveTo>
                    <a:pt x="1" y="0"/>
                  </a:moveTo>
                  <a:lnTo>
                    <a:pt x="1" y="358"/>
                  </a:lnTo>
                  <a:lnTo>
                    <a:pt x="1151" y="358"/>
                  </a:lnTo>
                  <a:lnTo>
                    <a:pt x="115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4"/>
            <p:cNvSpPr/>
            <p:nvPr/>
          </p:nvSpPr>
          <p:spPr>
            <a:xfrm>
              <a:off x="8242576" y="1612748"/>
              <a:ext cx="30017" cy="117939"/>
            </a:xfrm>
            <a:custGeom>
              <a:rect b="b" l="l" r="r" t="t"/>
              <a:pathLst>
                <a:path extrusionOk="0" h="2271" w="578">
                  <a:moveTo>
                    <a:pt x="1" y="0"/>
                  </a:moveTo>
                  <a:lnTo>
                    <a:pt x="1" y="316"/>
                  </a:lnTo>
                  <a:lnTo>
                    <a:pt x="1" y="358"/>
                  </a:lnTo>
                  <a:lnTo>
                    <a:pt x="1" y="399"/>
                  </a:lnTo>
                  <a:lnTo>
                    <a:pt x="1" y="613"/>
                  </a:lnTo>
                  <a:cubicBezTo>
                    <a:pt x="1" y="709"/>
                    <a:pt x="80" y="788"/>
                    <a:pt x="176" y="788"/>
                  </a:cubicBezTo>
                  <a:lnTo>
                    <a:pt x="192" y="788"/>
                  </a:lnTo>
                  <a:lnTo>
                    <a:pt x="192" y="1006"/>
                  </a:lnTo>
                  <a:lnTo>
                    <a:pt x="323" y="1006"/>
                  </a:lnTo>
                  <a:lnTo>
                    <a:pt x="323" y="1166"/>
                  </a:lnTo>
                  <a:lnTo>
                    <a:pt x="272" y="1166"/>
                  </a:lnTo>
                  <a:cubicBezTo>
                    <a:pt x="229" y="1166"/>
                    <a:pt x="192" y="1202"/>
                    <a:pt x="192" y="1246"/>
                  </a:cubicBezTo>
                  <a:cubicBezTo>
                    <a:pt x="192" y="1291"/>
                    <a:pt x="229" y="1326"/>
                    <a:pt x="272" y="1326"/>
                  </a:cubicBezTo>
                  <a:lnTo>
                    <a:pt x="323" y="1326"/>
                  </a:lnTo>
                  <a:lnTo>
                    <a:pt x="323" y="1487"/>
                  </a:lnTo>
                  <a:lnTo>
                    <a:pt x="272" y="1487"/>
                  </a:lnTo>
                  <a:cubicBezTo>
                    <a:pt x="229" y="1487"/>
                    <a:pt x="192" y="1523"/>
                    <a:pt x="192" y="1567"/>
                  </a:cubicBezTo>
                  <a:cubicBezTo>
                    <a:pt x="192" y="1612"/>
                    <a:pt x="229" y="1647"/>
                    <a:pt x="272" y="1647"/>
                  </a:cubicBezTo>
                  <a:lnTo>
                    <a:pt x="323" y="1647"/>
                  </a:lnTo>
                  <a:lnTo>
                    <a:pt x="323" y="1808"/>
                  </a:lnTo>
                  <a:lnTo>
                    <a:pt x="272" y="1808"/>
                  </a:lnTo>
                  <a:cubicBezTo>
                    <a:pt x="229" y="1808"/>
                    <a:pt x="192" y="1844"/>
                    <a:pt x="192" y="1888"/>
                  </a:cubicBezTo>
                  <a:cubicBezTo>
                    <a:pt x="192" y="1933"/>
                    <a:pt x="229" y="1968"/>
                    <a:pt x="272" y="1968"/>
                  </a:cubicBezTo>
                  <a:lnTo>
                    <a:pt x="358" y="1968"/>
                  </a:lnTo>
                  <a:lnTo>
                    <a:pt x="358" y="2051"/>
                  </a:lnTo>
                  <a:cubicBezTo>
                    <a:pt x="358" y="2173"/>
                    <a:pt x="456" y="2271"/>
                    <a:pt x="577" y="2271"/>
                  </a:cubicBezTo>
                  <a:lnTo>
                    <a:pt x="577" y="0"/>
                  </a:ln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4"/>
            <p:cNvSpPr/>
            <p:nvPr/>
          </p:nvSpPr>
          <p:spPr>
            <a:xfrm>
              <a:off x="8242576" y="1629107"/>
              <a:ext cx="59826" cy="4466"/>
            </a:xfrm>
            <a:custGeom>
              <a:rect b="b" l="l" r="r" t="t"/>
              <a:pathLst>
                <a:path extrusionOk="0" h="86" w="1152">
                  <a:moveTo>
                    <a:pt x="1" y="1"/>
                  </a:moveTo>
                  <a:lnTo>
                    <a:pt x="1" y="85"/>
                  </a:lnTo>
                  <a:lnTo>
                    <a:pt x="1151" y="85"/>
                  </a:lnTo>
                  <a:lnTo>
                    <a:pt x="1151"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4"/>
            <p:cNvSpPr/>
            <p:nvPr/>
          </p:nvSpPr>
          <p:spPr>
            <a:xfrm>
              <a:off x="8242576" y="1631288"/>
              <a:ext cx="59930" cy="22487"/>
            </a:xfrm>
            <a:custGeom>
              <a:rect b="b" l="l" r="r" t="t"/>
              <a:pathLst>
                <a:path extrusionOk="0" h="433" w="1154">
                  <a:moveTo>
                    <a:pt x="1" y="1"/>
                  </a:moveTo>
                  <a:lnTo>
                    <a:pt x="1" y="257"/>
                  </a:lnTo>
                  <a:cubicBezTo>
                    <a:pt x="1" y="353"/>
                    <a:pt x="80" y="433"/>
                    <a:pt x="176" y="433"/>
                  </a:cubicBezTo>
                  <a:lnTo>
                    <a:pt x="978" y="433"/>
                  </a:lnTo>
                  <a:cubicBezTo>
                    <a:pt x="1074" y="433"/>
                    <a:pt x="1153" y="353"/>
                    <a:pt x="1153" y="257"/>
                  </a:cubicBezTo>
                  <a:lnTo>
                    <a:pt x="115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4"/>
            <p:cNvSpPr/>
            <p:nvPr/>
          </p:nvSpPr>
          <p:spPr>
            <a:xfrm>
              <a:off x="8252495" y="1653723"/>
              <a:ext cx="39936" cy="11321"/>
            </a:xfrm>
            <a:custGeom>
              <a:rect b="b" l="l" r="r" t="t"/>
              <a:pathLst>
                <a:path extrusionOk="0" h="218" w="769">
                  <a:moveTo>
                    <a:pt x="0" y="1"/>
                  </a:moveTo>
                  <a:lnTo>
                    <a:pt x="0" y="218"/>
                  </a:lnTo>
                  <a:lnTo>
                    <a:pt x="769" y="218"/>
                  </a:lnTo>
                  <a:lnTo>
                    <a:pt x="769"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4"/>
            <p:cNvSpPr/>
            <p:nvPr/>
          </p:nvSpPr>
          <p:spPr>
            <a:xfrm>
              <a:off x="8265374" y="1653723"/>
              <a:ext cx="7219" cy="76964"/>
            </a:xfrm>
            <a:custGeom>
              <a:rect b="b" l="l" r="r" t="t"/>
              <a:pathLst>
                <a:path extrusionOk="0" h="1482" w="139">
                  <a:moveTo>
                    <a:pt x="0" y="1"/>
                  </a:moveTo>
                  <a:lnTo>
                    <a:pt x="0" y="1432"/>
                  </a:lnTo>
                  <a:cubicBezTo>
                    <a:pt x="38" y="1462"/>
                    <a:pt x="86" y="1482"/>
                    <a:pt x="138" y="1482"/>
                  </a:cubicBezTo>
                  <a:lnTo>
                    <a:pt x="138" y="1"/>
                  </a:lnTo>
                  <a:close/>
                </a:path>
              </a:pathLst>
            </a:custGeom>
            <a:solidFill>
              <a:srgbClr val="FBFFFF">
                <a:alpha val="379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4"/>
            <p:cNvSpPr/>
            <p:nvPr/>
          </p:nvSpPr>
          <p:spPr>
            <a:xfrm>
              <a:off x="8259246" y="1657670"/>
              <a:ext cx="26486" cy="57282"/>
            </a:xfrm>
            <a:custGeom>
              <a:rect b="b" l="l" r="r" t="t"/>
              <a:pathLst>
                <a:path extrusionOk="0" h="1103" w="510">
                  <a:moveTo>
                    <a:pt x="1" y="0"/>
                  </a:moveTo>
                  <a:lnTo>
                    <a:pt x="1" y="1103"/>
                  </a:lnTo>
                  <a:lnTo>
                    <a:pt x="510" y="1103"/>
                  </a:lnTo>
                  <a:lnTo>
                    <a:pt x="51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4"/>
            <p:cNvSpPr/>
            <p:nvPr/>
          </p:nvSpPr>
          <p:spPr>
            <a:xfrm>
              <a:off x="8252547" y="1673405"/>
              <a:ext cx="40040" cy="8361"/>
            </a:xfrm>
            <a:custGeom>
              <a:rect b="b" l="l" r="r" t="t"/>
              <a:pathLst>
                <a:path extrusionOk="0" h="161" w="771">
                  <a:moveTo>
                    <a:pt x="80" y="0"/>
                  </a:moveTo>
                  <a:cubicBezTo>
                    <a:pt x="37" y="0"/>
                    <a:pt x="0" y="35"/>
                    <a:pt x="0" y="80"/>
                  </a:cubicBezTo>
                  <a:cubicBezTo>
                    <a:pt x="0" y="124"/>
                    <a:pt x="37" y="160"/>
                    <a:pt x="80" y="160"/>
                  </a:cubicBezTo>
                  <a:lnTo>
                    <a:pt x="690" y="160"/>
                  </a:lnTo>
                  <a:cubicBezTo>
                    <a:pt x="734" y="160"/>
                    <a:pt x="770" y="124"/>
                    <a:pt x="770" y="80"/>
                  </a:cubicBezTo>
                  <a:cubicBezTo>
                    <a:pt x="770" y="35"/>
                    <a:pt x="734" y="0"/>
                    <a:pt x="69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4"/>
            <p:cNvSpPr/>
            <p:nvPr/>
          </p:nvSpPr>
          <p:spPr>
            <a:xfrm>
              <a:off x="8252547" y="1689920"/>
              <a:ext cx="40040" cy="8413"/>
            </a:xfrm>
            <a:custGeom>
              <a:rect b="b" l="l" r="r" t="t"/>
              <a:pathLst>
                <a:path extrusionOk="0" h="162" w="771">
                  <a:moveTo>
                    <a:pt x="80" y="1"/>
                  </a:moveTo>
                  <a:cubicBezTo>
                    <a:pt x="37" y="1"/>
                    <a:pt x="0" y="37"/>
                    <a:pt x="0" y="81"/>
                  </a:cubicBezTo>
                  <a:cubicBezTo>
                    <a:pt x="0" y="126"/>
                    <a:pt x="37" y="161"/>
                    <a:pt x="80" y="161"/>
                  </a:cubicBezTo>
                  <a:lnTo>
                    <a:pt x="690" y="161"/>
                  </a:lnTo>
                  <a:cubicBezTo>
                    <a:pt x="734" y="161"/>
                    <a:pt x="770" y="126"/>
                    <a:pt x="770" y="81"/>
                  </a:cubicBezTo>
                  <a:cubicBezTo>
                    <a:pt x="770" y="37"/>
                    <a:pt x="734" y="1"/>
                    <a:pt x="69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4"/>
            <p:cNvSpPr/>
            <p:nvPr/>
          </p:nvSpPr>
          <p:spPr>
            <a:xfrm>
              <a:off x="8261116" y="1695061"/>
              <a:ext cx="22850" cy="35626"/>
            </a:xfrm>
            <a:custGeom>
              <a:rect b="b" l="l" r="r" t="t"/>
              <a:pathLst>
                <a:path extrusionOk="0" h="686" w="440">
                  <a:moveTo>
                    <a:pt x="220" y="0"/>
                  </a:moveTo>
                  <a:cubicBezTo>
                    <a:pt x="99" y="0"/>
                    <a:pt x="1" y="97"/>
                    <a:pt x="1" y="219"/>
                  </a:cubicBezTo>
                  <a:lnTo>
                    <a:pt x="1" y="466"/>
                  </a:lnTo>
                  <a:cubicBezTo>
                    <a:pt x="1" y="586"/>
                    <a:pt x="98" y="686"/>
                    <a:pt x="220" y="686"/>
                  </a:cubicBezTo>
                  <a:cubicBezTo>
                    <a:pt x="340" y="686"/>
                    <a:pt x="439" y="586"/>
                    <a:pt x="439" y="466"/>
                  </a:cubicBezTo>
                  <a:lnTo>
                    <a:pt x="439" y="219"/>
                  </a:lnTo>
                  <a:cubicBezTo>
                    <a:pt x="439" y="99"/>
                    <a:pt x="342" y="0"/>
                    <a:pt x="22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4"/>
            <p:cNvSpPr/>
            <p:nvPr/>
          </p:nvSpPr>
          <p:spPr>
            <a:xfrm>
              <a:off x="8252547" y="1706590"/>
              <a:ext cx="40040" cy="8361"/>
            </a:xfrm>
            <a:custGeom>
              <a:rect b="b" l="l" r="r" t="t"/>
              <a:pathLst>
                <a:path extrusionOk="0" h="161" w="771">
                  <a:moveTo>
                    <a:pt x="80" y="1"/>
                  </a:moveTo>
                  <a:cubicBezTo>
                    <a:pt x="37" y="1"/>
                    <a:pt x="0" y="37"/>
                    <a:pt x="0" y="81"/>
                  </a:cubicBezTo>
                  <a:cubicBezTo>
                    <a:pt x="0" y="126"/>
                    <a:pt x="37" y="161"/>
                    <a:pt x="80" y="161"/>
                  </a:cubicBezTo>
                  <a:lnTo>
                    <a:pt x="690" y="161"/>
                  </a:lnTo>
                  <a:cubicBezTo>
                    <a:pt x="734" y="161"/>
                    <a:pt x="770" y="126"/>
                    <a:pt x="770" y="81"/>
                  </a:cubicBezTo>
                  <a:cubicBezTo>
                    <a:pt x="770" y="37"/>
                    <a:pt x="734" y="1"/>
                    <a:pt x="69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 name="Google Shape;60;p4"/>
          <p:cNvGrpSpPr/>
          <p:nvPr/>
        </p:nvGrpSpPr>
        <p:grpSpPr>
          <a:xfrm flipH="1" rot="10800000">
            <a:off x="5461098" y="4544467"/>
            <a:ext cx="3971476" cy="376795"/>
            <a:chOff x="3422146" y="-1220130"/>
            <a:chExt cx="1225273" cy="116234"/>
          </a:xfrm>
        </p:grpSpPr>
        <p:sp>
          <p:nvSpPr>
            <p:cNvPr id="61" name="Google Shape;61;p4"/>
            <p:cNvSpPr/>
            <p:nvPr/>
          </p:nvSpPr>
          <p:spPr>
            <a:xfrm>
              <a:off x="3534145" y="-1167542"/>
              <a:ext cx="1081981" cy="63646"/>
            </a:xfrm>
            <a:custGeom>
              <a:rect b="b" l="l" r="r" t="t"/>
              <a:pathLst>
                <a:path extrusionOk="0" h="541" w="9197">
                  <a:moveTo>
                    <a:pt x="20" y="1"/>
                  </a:moveTo>
                  <a:cubicBezTo>
                    <a:pt x="9" y="1"/>
                    <a:pt x="0" y="9"/>
                    <a:pt x="0" y="20"/>
                  </a:cubicBezTo>
                  <a:cubicBezTo>
                    <a:pt x="0" y="32"/>
                    <a:pt x="9" y="40"/>
                    <a:pt x="20" y="40"/>
                  </a:cubicBezTo>
                  <a:lnTo>
                    <a:pt x="2011" y="40"/>
                  </a:lnTo>
                  <a:lnTo>
                    <a:pt x="2627" y="536"/>
                  </a:lnTo>
                  <a:cubicBezTo>
                    <a:pt x="2629" y="540"/>
                    <a:pt x="2634" y="541"/>
                    <a:pt x="2638" y="541"/>
                  </a:cubicBezTo>
                  <a:lnTo>
                    <a:pt x="9176" y="541"/>
                  </a:lnTo>
                  <a:cubicBezTo>
                    <a:pt x="9187" y="541"/>
                    <a:pt x="9196" y="531"/>
                    <a:pt x="9196" y="520"/>
                  </a:cubicBezTo>
                  <a:cubicBezTo>
                    <a:pt x="9196" y="510"/>
                    <a:pt x="9187" y="500"/>
                    <a:pt x="9176" y="500"/>
                  </a:cubicBezTo>
                  <a:lnTo>
                    <a:pt x="2645" y="500"/>
                  </a:lnTo>
                  <a:lnTo>
                    <a:pt x="2029" y="5"/>
                  </a:lnTo>
                  <a:cubicBezTo>
                    <a:pt x="2027" y="2"/>
                    <a:pt x="2021" y="1"/>
                    <a:pt x="201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4"/>
            <p:cNvSpPr/>
            <p:nvPr/>
          </p:nvSpPr>
          <p:spPr>
            <a:xfrm>
              <a:off x="3527910" y="-1173777"/>
              <a:ext cx="17176" cy="17059"/>
            </a:xfrm>
            <a:custGeom>
              <a:rect b="b" l="l" r="r" t="t"/>
              <a:pathLst>
                <a:path extrusionOk="0" h="145" w="146">
                  <a:moveTo>
                    <a:pt x="73" y="0"/>
                  </a:moveTo>
                  <a:cubicBezTo>
                    <a:pt x="33" y="0"/>
                    <a:pt x="1" y="32"/>
                    <a:pt x="1" y="72"/>
                  </a:cubicBezTo>
                  <a:cubicBezTo>
                    <a:pt x="1" y="112"/>
                    <a:pt x="33" y="145"/>
                    <a:pt x="73" y="145"/>
                  </a:cubicBezTo>
                  <a:cubicBezTo>
                    <a:pt x="113" y="145"/>
                    <a:pt x="145" y="112"/>
                    <a:pt x="145" y="72"/>
                  </a:cubicBezTo>
                  <a:cubicBezTo>
                    <a:pt x="145" y="32"/>
                    <a:pt x="113" y="0"/>
                    <a:pt x="7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4"/>
            <p:cNvSpPr/>
            <p:nvPr/>
          </p:nvSpPr>
          <p:spPr>
            <a:xfrm>
              <a:off x="3525557" y="-1176247"/>
              <a:ext cx="21882" cy="21882"/>
            </a:xfrm>
            <a:custGeom>
              <a:rect b="b" l="l" r="r" t="t"/>
              <a:pathLst>
                <a:path extrusionOk="0" h="186" w="186">
                  <a:moveTo>
                    <a:pt x="93" y="41"/>
                  </a:moveTo>
                  <a:cubicBezTo>
                    <a:pt x="121" y="41"/>
                    <a:pt x="145" y="65"/>
                    <a:pt x="145" y="93"/>
                  </a:cubicBezTo>
                  <a:cubicBezTo>
                    <a:pt x="145" y="121"/>
                    <a:pt x="123" y="145"/>
                    <a:pt x="93" y="145"/>
                  </a:cubicBezTo>
                  <a:cubicBezTo>
                    <a:pt x="65" y="145"/>
                    <a:pt x="41" y="123"/>
                    <a:pt x="41" y="93"/>
                  </a:cubicBezTo>
                  <a:cubicBezTo>
                    <a:pt x="41" y="65"/>
                    <a:pt x="64" y="41"/>
                    <a:pt x="93" y="41"/>
                  </a:cubicBezTo>
                  <a:close/>
                  <a:moveTo>
                    <a:pt x="93" y="1"/>
                  </a:moveTo>
                  <a:cubicBezTo>
                    <a:pt x="42" y="1"/>
                    <a:pt x="1" y="43"/>
                    <a:pt x="1" y="93"/>
                  </a:cubicBezTo>
                  <a:cubicBezTo>
                    <a:pt x="1" y="144"/>
                    <a:pt x="42" y="186"/>
                    <a:pt x="93" y="186"/>
                  </a:cubicBezTo>
                  <a:cubicBezTo>
                    <a:pt x="144" y="186"/>
                    <a:pt x="186" y="144"/>
                    <a:pt x="186" y="93"/>
                  </a:cubicBezTo>
                  <a:cubicBezTo>
                    <a:pt x="186" y="43"/>
                    <a:pt x="144" y="1"/>
                    <a:pt x="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4"/>
            <p:cNvSpPr/>
            <p:nvPr/>
          </p:nvSpPr>
          <p:spPr>
            <a:xfrm>
              <a:off x="3430734" y="-1211541"/>
              <a:ext cx="1216685" cy="63646"/>
            </a:xfrm>
            <a:custGeom>
              <a:rect b="b" l="l" r="r" t="t"/>
              <a:pathLst>
                <a:path extrusionOk="0" h="541" w="10342">
                  <a:moveTo>
                    <a:pt x="21" y="0"/>
                  </a:moveTo>
                  <a:cubicBezTo>
                    <a:pt x="10" y="0"/>
                    <a:pt x="0" y="9"/>
                    <a:pt x="0" y="20"/>
                  </a:cubicBezTo>
                  <a:cubicBezTo>
                    <a:pt x="0" y="31"/>
                    <a:pt x="10" y="40"/>
                    <a:pt x="21" y="40"/>
                  </a:cubicBezTo>
                  <a:lnTo>
                    <a:pt x="1880" y="40"/>
                  </a:lnTo>
                  <a:lnTo>
                    <a:pt x="2496" y="536"/>
                  </a:lnTo>
                  <a:cubicBezTo>
                    <a:pt x="2499" y="539"/>
                    <a:pt x="2505" y="540"/>
                    <a:pt x="2508" y="540"/>
                  </a:cubicBezTo>
                  <a:lnTo>
                    <a:pt x="10321" y="540"/>
                  </a:lnTo>
                  <a:cubicBezTo>
                    <a:pt x="10332" y="540"/>
                    <a:pt x="10341" y="531"/>
                    <a:pt x="10342" y="520"/>
                  </a:cubicBezTo>
                  <a:cubicBezTo>
                    <a:pt x="10342" y="509"/>
                    <a:pt x="10333" y="500"/>
                    <a:pt x="10322" y="500"/>
                  </a:cubicBezTo>
                  <a:lnTo>
                    <a:pt x="2516" y="500"/>
                  </a:lnTo>
                  <a:lnTo>
                    <a:pt x="1899" y="5"/>
                  </a:lnTo>
                  <a:cubicBezTo>
                    <a:pt x="1897" y="1"/>
                    <a:pt x="1892" y="0"/>
                    <a:pt x="188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4"/>
            <p:cNvSpPr/>
            <p:nvPr/>
          </p:nvSpPr>
          <p:spPr>
            <a:xfrm>
              <a:off x="3424381" y="-1217777"/>
              <a:ext cx="17176" cy="17176"/>
            </a:xfrm>
            <a:custGeom>
              <a:rect b="b" l="l" r="r" t="t"/>
              <a:pathLst>
                <a:path extrusionOk="0" h="146" w="146">
                  <a:moveTo>
                    <a:pt x="74" y="1"/>
                  </a:moveTo>
                  <a:cubicBezTo>
                    <a:pt x="33" y="1"/>
                    <a:pt x="1" y="33"/>
                    <a:pt x="1" y="74"/>
                  </a:cubicBezTo>
                  <a:cubicBezTo>
                    <a:pt x="1" y="113"/>
                    <a:pt x="33" y="145"/>
                    <a:pt x="74" y="145"/>
                  </a:cubicBezTo>
                  <a:cubicBezTo>
                    <a:pt x="113" y="145"/>
                    <a:pt x="145" y="113"/>
                    <a:pt x="145" y="74"/>
                  </a:cubicBezTo>
                  <a:cubicBezTo>
                    <a:pt x="145" y="33"/>
                    <a:pt x="113" y="1"/>
                    <a:pt x="7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4"/>
            <p:cNvSpPr/>
            <p:nvPr/>
          </p:nvSpPr>
          <p:spPr>
            <a:xfrm>
              <a:off x="3422146" y="-1220130"/>
              <a:ext cx="21764" cy="21882"/>
            </a:xfrm>
            <a:custGeom>
              <a:rect b="b" l="l" r="r" t="t"/>
              <a:pathLst>
                <a:path extrusionOk="0" h="186" w="185">
                  <a:moveTo>
                    <a:pt x="93" y="40"/>
                  </a:moveTo>
                  <a:cubicBezTo>
                    <a:pt x="120" y="40"/>
                    <a:pt x="145" y="64"/>
                    <a:pt x="145" y="92"/>
                  </a:cubicBezTo>
                  <a:cubicBezTo>
                    <a:pt x="145" y="119"/>
                    <a:pt x="121" y="144"/>
                    <a:pt x="93" y="144"/>
                  </a:cubicBezTo>
                  <a:cubicBezTo>
                    <a:pt x="65" y="144"/>
                    <a:pt x="40" y="121"/>
                    <a:pt x="40" y="92"/>
                  </a:cubicBezTo>
                  <a:cubicBezTo>
                    <a:pt x="40" y="64"/>
                    <a:pt x="63" y="40"/>
                    <a:pt x="93" y="40"/>
                  </a:cubicBezTo>
                  <a:close/>
                  <a:moveTo>
                    <a:pt x="93" y="1"/>
                  </a:moveTo>
                  <a:cubicBezTo>
                    <a:pt x="41" y="1"/>
                    <a:pt x="1" y="42"/>
                    <a:pt x="1" y="94"/>
                  </a:cubicBezTo>
                  <a:cubicBezTo>
                    <a:pt x="1" y="144"/>
                    <a:pt x="41" y="186"/>
                    <a:pt x="93" y="186"/>
                  </a:cubicBezTo>
                  <a:cubicBezTo>
                    <a:pt x="143" y="186"/>
                    <a:pt x="185" y="144"/>
                    <a:pt x="185" y="94"/>
                  </a:cubicBezTo>
                  <a:cubicBezTo>
                    <a:pt x="185" y="42"/>
                    <a:pt x="143" y="1"/>
                    <a:pt x="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 name="Google Shape;67;p4"/>
          <p:cNvGrpSpPr/>
          <p:nvPr/>
        </p:nvGrpSpPr>
        <p:grpSpPr>
          <a:xfrm flipH="1" rot="10800000">
            <a:off x="7829178" y="-413614"/>
            <a:ext cx="1189634" cy="2840148"/>
            <a:chOff x="-2568497" y="-1058389"/>
            <a:chExt cx="1189634" cy="2840148"/>
          </a:xfrm>
        </p:grpSpPr>
        <p:sp>
          <p:nvSpPr>
            <p:cNvPr id="68" name="Google Shape;68;p4"/>
            <p:cNvSpPr/>
            <p:nvPr/>
          </p:nvSpPr>
          <p:spPr>
            <a:xfrm>
              <a:off x="-2261631" y="-998084"/>
              <a:ext cx="404555" cy="1021858"/>
            </a:xfrm>
            <a:custGeom>
              <a:rect b="b" l="l" r="r" t="t"/>
              <a:pathLst>
                <a:path extrusionOk="0" h="4592" w="1818">
                  <a:moveTo>
                    <a:pt x="1469" y="1"/>
                  </a:moveTo>
                  <a:cubicBezTo>
                    <a:pt x="658" y="1"/>
                    <a:pt x="1" y="656"/>
                    <a:pt x="1" y="1468"/>
                  </a:cubicBezTo>
                  <a:lnTo>
                    <a:pt x="1" y="4592"/>
                  </a:lnTo>
                  <a:lnTo>
                    <a:pt x="113" y="4592"/>
                  </a:lnTo>
                  <a:lnTo>
                    <a:pt x="113" y="1469"/>
                  </a:lnTo>
                  <a:cubicBezTo>
                    <a:pt x="113" y="721"/>
                    <a:pt x="720" y="114"/>
                    <a:pt x="1469" y="114"/>
                  </a:cubicBezTo>
                  <a:lnTo>
                    <a:pt x="1817" y="114"/>
                  </a:lnTo>
                  <a:lnTo>
                    <a:pt x="181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4"/>
            <p:cNvSpPr/>
            <p:nvPr/>
          </p:nvSpPr>
          <p:spPr>
            <a:xfrm>
              <a:off x="-1872429" y="-1031686"/>
              <a:ext cx="121500" cy="26926"/>
            </a:xfrm>
            <a:custGeom>
              <a:rect b="b" l="l" r="r" t="t"/>
              <a:pathLst>
                <a:path extrusionOk="0" h="121" w="546">
                  <a:moveTo>
                    <a:pt x="62" y="0"/>
                  </a:moveTo>
                  <a:cubicBezTo>
                    <a:pt x="28" y="0"/>
                    <a:pt x="1" y="27"/>
                    <a:pt x="1" y="61"/>
                  </a:cubicBezTo>
                  <a:cubicBezTo>
                    <a:pt x="1" y="94"/>
                    <a:pt x="28" y="121"/>
                    <a:pt x="62" y="121"/>
                  </a:cubicBezTo>
                  <a:lnTo>
                    <a:pt x="485" y="121"/>
                  </a:lnTo>
                  <a:cubicBezTo>
                    <a:pt x="519" y="121"/>
                    <a:pt x="545" y="94"/>
                    <a:pt x="545" y="61"/>
                  </a:cubicBezTo>
                  <a:cubicBezTo>
                    <a:pt x="545" y="27"/>
                    <a:pt x="519" y="0"/>
                    <a:pt x="48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4"/>
            <p:cNvSpPr/>
            <p:nvPr/>
          </p:nvSpPr>
          <p:spPr>
            <a:xfrm>
              <a:off x="-1872429" y="-966707"/>
              <a:ext cx="121500" cy="26704"/>
            </a:xfrm>
            <a:custGeom>
              <a:rect b="b" l="l" r="r" t="t"/>
              <a:pathLst>
                <a:path extrusionOk="0" h="120" w="546">
                  <a:moveTo>
                    <a:pt x="62" y="0"/>
                  </a:moveTo>
                  <a:cubicBezTo>
                    <a:pt x="28" y="0"/>
                    <a:pt x="1" y="27"/>
                    <a:pt x="1" y="60"/>
                  </a:cubicBezTo>
                  <a:cubicBezTo>
                    <a:pt x="1" y="93"/>
                    <a:pt x="28" y="120"/>
                    <a:pt x="62" y="120"/>
                  </a:cubicBezTo>
                  <a:lnTo>
                    <a:pt x="485" y="120"/>
                  </a:lnTo>
                  <a:cubicBezTo>
                    <a:pt x="519" y="120"/>
                    <a:pt x="545" y="93"/>
                    <a:pt x="545" y="60"/>
                  </a:cubicBezTo>
                  <a:cubicBezTo>
                    <a:pt x="545" y="27"/>
                    <a:pt x="519" y="0"/>
                    <a:pt x="48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4"/>
            <p:cNvSpPr/>
            <p:nvPr/>
          </p:nvSpPr>
          <p:spPr>
            <a:xfrm>
              <a:off x="-1946531" y="-1058389"/>
              <a:ext cx="134852" cy="145312"/>
            </a:xfrm>
            <a:custGeom>
              <a:rect b="b" l="l" r="r" t="t"/>
              <a:pathLst>
                <a:path extrusionOk="0" h="653" w="606">
                  <a:moveTo>
                    <a:pt x="326" y="0"/>
                  </a:moveTo>
                  <a:cubicBezTo>
                    <a:pt x="146" y="0"/>
                    <a:pt x="0" y="146"/>
                    <a:pt x="0" y="326"/>
                  </a:cubicBezTo>
                  <a:cubicBezTo>
                    <a:pt x="0" y="507"/>
                    <a:pt x="146" y="653"/>
                    <a:pt x="326" y="653"/>
                  </a:cubicBezTo>
                  <a:lnTo>
                    <a:pt x="606" y="653"/>
                  </a:lnTo>
                  <a:lnTo>
                    <a:pt x="60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4"/>
            <p:cNvSpPr/>
            <p:nvPr/>
          </p:nvSpPr>
          <p:spPr>
            <a:xfrm>
              <a:off x="-1857297" y="-1058389"/>
              <a:ext cx="45618" cy="145312"/>
            </a:xfrm>
            <a:custGeom>
              <a:rect b="b" l="l" r="r" t="t"/>
              <a:pathLst>
                <a:path extrusionOk="0" h="653" w="205">
                  <a:moveTo>
                    <a:pt x="0" y="0"/>
                  </a:moveTo>
                  <a:lnTo>
                    <a:pt x="0" y="653"/>
                  </a:lnTo>
                  <a:lnTo>
                    <a:pt x="205" y="653"/>
                  </a:lnTo>
                  <a:lnTo>
                    <a:pt x="2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4"/>
            <p:cNvSpPr/>
            <p:nvPr/>
          </p:nvSpPr>
          <p:spPr>
            <a:xfrm>
              <a:off x="-1754044" y="205356"/>
              <a:ext cx="25368" cy="1357656"/>
            </a:xfrm>
            <a:custGeom>
              <a:rect b="b" l="l" r="r" t="t"/>
              <a:pathLst>
                <a:path extrusionOk="0" h="6101" w="114">
                  <a:moveTo>
                    <a:pt x="0" y="0"/>
                  </a:moveTo>
                  <a:lnTo>
                    <a:pt x="0" y="6101"/>
                  </a:lnTo>
                  <a:lnTo>
                    <a:pt x="114" y="6101"/>
                  </a:lnTo>
                  <a:lnTo>
                    <a:pt x="11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4"/>
            <p:cNvSpPr/>
            <p:nvPr/>
          </p:nvSpPr>
          <p:spPr>
            <a:xfrm>
              <a:off x="-2373785" y="2631"/>
              <a:ext cx="461967" cy="1779127"/>
            </a:xfrm>
            <a:custGeom>
              <a:rect b="b" l="l" r="r" t="t"/>
              <a:pathLst>
                <a:path extrusionOk="0" h="7995" w="2076">
                  <a:moveTo>
                    <a:pt x="1" y="0"/>
                  </a:moveTo>
                  <a:lnTo>
                    <a:pt x="1" y="114"/>
                  </a:lnTo>
                  <a:lnTo>
                    <a:pt x="608" y="114"/>
                  </a:lnTo>
                  <a:cubicBezTo>
                    <a:pt x="1357" y="114"/>
                    <a:pt x="1963" y="720"/>
                    <a:pt x="1963" y="1469"/>
                  </a:cubicBezTo>
                  <a:lnTo>
                    <a:pt x="1963" y="7995"/>
                  </a:lnTo>
                  <a:lnTo>
                    <a:pt x="2075" y="7995"/>
                  </a:lnTo>
                  <a:lnTo>
                    <a:pt x="2075" y="1468"/>
                  </a:lnTo>
                  <a:cubicBezTo>
                    <a:pt x="2075" y="658"/>
                    <a:pt x="1419" y="0"/>
                    <a:pt x="608"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4"/>
            <p:cNvSpPr/>
            <p:nvPr/>
          </p:nvSpPr>
          <p:spPr>
            <a:xfrm>
              <a:off x="-1889564" y="-151359"/>
              <a:ext cx="404555" cy="1778905"/>
            </a:xfrm>
            <a:custGeom>
              <a:rect b="b" l="l" r="r" t="t"/>
              <a:pathLst>
                <a:path extrusionOk="0" h="7994" w="1818">
                  <a:moveTo>
                    <a:pt x="1468" y="1"/>
                  </a:moveTo>
                  <a:cubicBezTo>
                    <a:pt x="659" y="1"/>
                    <a:pt x="1" y="657"/>
                    <a:pt x="1" y="1469"/>
                  </a:cubicBezTo>
                  <a:lnTo>
                    <a:pt x="1" y="7994"/>
                  </a:lnTo>
                  <a:lnTo>
                    <a:pt x="113" y="7994"/>
                  </a:lnTo>
                  <a:lnTo>
                    <a:pt x="113" y="1470"/>
                  </a:lnTo>
                  <a:cubicBezTo>
                    <a:pt x="113" y="721"/>
                    <a:pt x="720" y="115"/>
                    <a:pt x="1468" y="115"/>
                  </a:cubicBezTo>
                  <a:lnTo>
                    <a:pt x="1818" y="115"/>
                  </a:lnTo>
                  <a:lnTo>
                    <a:pt x="181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4"/>
            <p:cNvSpPr/>
            <p:nvPr/>
          </p:nvSpPr>
          <p:spPr>
            <a:xfrm>
              <a:off x="-1500140" y="-184961"/>
              <a:ext cx="121277" cy="27149"/>
            </a:xfrm>
            <a:custGeom>
              <a:rect b="b" l="l" r="r" t="t"/>
              <a:pathLst>
                <a:path extrusionOk="0" h="122" w="545">
                  <a:moveTo>
                    <a:pt x="61" y="1"/>
                  </a:moveTo>
                  <a:cubicBezTo>
                    <a:pt x="27" y="1"/>
                    <a:pt x="0" y="28"/>
                    <a:pt x="0" y="61"/>
                  </a:cubicBezTo>
                  <a:cubicBezTo>
                    <a:pt x="0" y="95"/>
                    <a:pt x="27" y="122"/>
                    <a:pt x="61" y="122"/>
                  </a:cubicBezTo>
                  <a:lnTo>
                    <a:pt x="485" y="122"/>
                  </a:lnTo>
                  <a:cubicBezTo>
                    <a:pt x="518" y="122"/>
                    <a:pt x="545" y="95"/>
                    <a:pt x="545" y="61"/>
                  </a:cubicBezTo>
                  <a:cubicBezTo>
                    <a:pt x="545" y="29"/>
                    <a:pt x="518" y="2"/>
                    <a:pt x="4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4"/>
            <p:cNvSpPr/>
            <p:nvPr/>
          </p:nvSpPr>
          <p:spPr>
            <a:xfrm>
              <a:off x="-1500140" y="-119982"/>
              <a:ext cx="121277" cy="26926"/>
            </a:xfrm>
            <a:custGeom>
              <a:rect b="b" l="l" r="r" t="t"/>
              <a:pathLst>
                <a:path extrusionOk="0" h="121" w="545">
                  <a:moveTo>
                    <a:pt x="61" y="1"/>
                  </a:moveTo>
                  <a:cubicBezTo>
                    <a:pt x="27" y="1"/>
                    <a:pt x="0" y="27"/>
                    <a:pt x="0" y="61"/>
                  </a:cubicBezTo>
                  <a:cubicBezTo>
                    <a:pt x="0" y="94"/>
                    <a:pt x="27" y="120"/>
                    <a:pt x="61" y="120"/>
                  </a:cubicBezTo>
                  <a:lnTo>
                    <a:pt x="485" y="120"/>
                  </a:lnTo>
                  <a:cubicBezTo>
                    <a:pt x="518" y="120"/>
                    <a:pt x="545" y="94"/>
                    <a:pt x="545" y="61"/>
                  </a:cubicBezTo>
                  <a:cubicBezTo>
                    <a:pt x="545" y="29"/>
                    <a:pt x="518" y="2"/>
                    <a:pt x="4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4"/>
            <p:cNvSpPr/>
            <p:nvPr/>
          </p:nvSpPr>
          <p:spPr>
            <a:xfrm>
              <a:off x="-1574242" y="-211442"/>
              <a:ext cx="135074" cy="145312"/>
            </a:xfrm>
            <a:custGeom>
              <a:rect b="b" l="l" r="r" t="t"/>
              <a:pathLst>
                <a:path extrusionOk="0" h="653" w="607">
                  <a:moveTo>
                    <a:pt x="327" y="0"/>
                  </a:moveTo>
                  <a:cubicBezTo>
                    <a:pt x="146" y="0"/>
                    <a:pt x="1" y="145"/>
                    <a:pt x="1" y="326"/>
                  </a:cubicBezTo>
                  <a:cubicBezTo>
                    <a:pt x="1" y="506"/>
                    <a:pt x="146" y="652"/>
                    <a:pt x="327" y="652"/>
                  </a:cubicBezTo>
                  <a:lnTo>
                    <a:pt x="606" y="652"/>
                  </a:lnTo>
                  <a:lnTo>
                    <a:pt x="606"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4"/>
            <p:cNvSpPr/>
            <p:nvPr/>
          </p:nvSpPr>
          <p:spPr>
            <a:xfrm>
              <a:off x="-1485231" y="-211220"/>
              <a:ext cx="45618" cy="145312"/>
            </a:xfrm>
            <a:custGeom>
              <a:rect b="b" l="l" r="r" t="t"/>
              <a:pathLst>
                <a:path extrusionOk="0" h="653" w="205">
                  <a:moveTo>
                    <a:pt x="1" y="0"/>
                  </a:moveTo>
                  <a:lnTo>
                    <a:pt x="1" y="652"/>
                  </a:lnTo>
                  <a:lnTo>
                    <a:pt x="205" y="652"/>
                  </a:lnTo>
                  <a:lnTo>
                    <a:pt x="205"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4"/>
            <p:cNvSpPr/>
            <p:nvPr/>
          </p:nvSpPr>
          <p:spPr>
            <a:xfrm>
              <a:off x="-1787424" y="58486"/>
              <a:ext cx="26926" cy="121056"/>
            </a:xfrm>
            <a:custGeom>
              <a:rect b="b" l="l" r="r" t="t"/>
              <a:pathLst>
                <a:path extrusionOk="0" h="544" w="121">
                  <a:moveTo>
                    <a:pt x="61" y="1"/>
                  </a:moveTo>
                  <a:cubicBezTo>
                    <a:pt x="27" y="1"/>
                    <a:pt x="1" y="27"/>
                    <a:pt x="1" y="61"/>
                  </a:cubicBezTo>
                  <a:lnTo>
                    <a:pt x="1" y="484"/>
                  </a:lnTo>
                  <a:cubicBezTo>
                    <a:pt x="1" y="517"/>
                    <a:pt x="27" y="544"/>
                    <a:pt x="61" y="544"/>
                  </a:cubicBezTo>
                  <a:cubicBezTo>
                    <a:pt x="94" y="544"/>
                    <a:pt x="120" y="517"/>
                    <a:pt x="120" y="484"/>
                  </a:cubicBezTo>
                  <a:lnTo>
                    <a:pt x="120" y="61"/>
                  </a:lnTo>
                  <a:cubicBezTo>
                    <a:pt x="120" y="27"/>
                    <a:pt x="94" y="1"/>
                    <a:pt x="6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4"/>
            <p:cNvSpPr/>
            <p:nvPr/>
          </p:nvSpPr>
          <p:spPr>
            <a:xfrm>
              <a:off x="-1722668" y="58486"/>
              <a:ext cx="27148" cy="121056"/>
            </a:xfrm>
            <a:custGeom>
              <a:rect b="b" l="l" r="r" t="t"/>
              <a:pathLst>
                <a:path extrusionOk="0" h="544" w="122">
                  <a:moveTo>
                    <a:pt x="62" y="1"/>
                  </a:moveTo>
                  <a:cubicBezTo>
                    <a:pt x="27" y="1"/>
                    <a:pt x="1" y="27"/>
                    <a:pt x="1" y="61"/>
                  </a:cubicBezTo>
                  <a:lnTo>
                    <a:pt x="1" y="484"/>
                  </a:lnTo>
                  <a:cubicBezTo>
                    <a:pt x="1" y="517"/>
                    <a:pt x="27" y="544"/>
                    <a:pt x="62" y="544"/>
                  </a:cubicBezTo>
                  <a:cubicBezTo>
                    <a:pt x="95" y="544"/>
                    <a:pt x="121" y="517"/>
                    <a:pt x="121" y="484"/>
                  </a:cubicBezTo>
                  <a:lnTo>
                    <a:pt x="121" y="61"/>
                  </a:lnTo>
                  <a:cubicBezTo>
                    <a:pt x="121" y="27"/>
                    <a:pt x="95" y="1"/>
                    <a:pt x="6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4"/>
            <p:cNvSpPr/>
            <p:nvPr/>
          </p:nvSpPr>
          <p:spPr>
            <a:xfrm>
              <a:off x="-1814350" y="118792"/>
              <a:ext cx="145533" cy="134853"/>
            </a:xfrm>
            <a:custGeom>
              <a:rect b="b" l="l" r="r" t="t"/>
              <a:pathLst>
                <a:path extrusionOk="0" h="606" w="654">
                  <a:moveTo>
                    <a:pt x="1" y="0"/>
                  </a:moveTo>
                  <a:lnTo>
                    <a:pt x="1" y="280"/>
                  </a:lnTo>
                  <a:cubicBezTo>
                    <a:pt x="1" y="460"/>
                    <a:pt x="147" y="605"/>
                    <a:pt x="327" y="605"/>
                  </a:cubicBezTo>
                  <a:cubicBezTo>
                    <a:pt x="508" y="605"/>
                    <a:pt x="653" y="460"/>
                    <a:pt x="653" y="280"/>
                  </a:cubicBezTo>
                  <a:lnTo>
                    <a:pt x="65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4"/>
            <p:cNvSpPr/>
            <p:nvPr/>
          </p:nvSpPr>
          <p:spPr>
            <a:xfrm>
              <a:off x="-1814127" y="118792"/>
              <a:ext cx="145533" cy="45619"/>
            </a:xfrm>
            <a:custGeom>
              <a:rect b="b" l="l" r="r" t="t"/>
              <a:pathLst>
                <a:path extrusionOk="0" h="205" w="654">
                  <a:moveTo>
                    <a:pt x="1" y="0"/>
                  </a:moveTo>
                  <a:lnTo>
                    <a:pt x="1" y="204"/>
                  </a:lnTo>
                  <a:lnTo>
                    <a:pt x="653" y="204"/>
                  </a:lnTo>
                  <a:lnTo>
                    <a:pt x="653"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4"/>
            <p:cNvSpPr/>
            <p:nvPr/>
          </p:nvSpPr>
          <p:spPr>
            <a:xfrm>
              <a:off x="-2568497" y="34230"/>
              <a:ext cx="121277" cy="27149"/>
            </a:xfrm>
            <a:custGeom>
              <a:rect b="b" l="l" r="r" t="t"/>
              <a:pathLst>
                <a:path extrusionOk="0" h="122" w="545">
                  <a:moveTo>
                    <a:pt x="61" y="1"/>
                  </a:moveTo>
                  <a:cubicBezTo>
                    <a:pt x="27" y="1"/>
                    <a:pt x="0" y="27"/>
                    <a:pt x="0" y="62"/>
                  </a:cubicBezTo>
                  <a:cubicBezTo>
                    <a:pt x="0" y="95"/>
                    <a:pt x="27" y="121"/>
                    <a:pt x="61" y="121"/>
                  </a:cubicBezTo>
                  <a:lnTo>
                    <a:pt x="485" y="121"/>
                  </a:lnTo>
                  <a:cubicBezTo>
                    <a:pt x="518" y="121"/>
                    <a:pt x="544" y="95"/>
                    <a:pt x="544" y="62"/>
                  </a:cubicBezTo>
                  <a:cubicBezTo>
                    <a:pt x="544" y="27"/>
                    <a:pt x="518" y="1"/>
                    <a:pt x="4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4"/>
            <p:cNvSpPr/>
            <p:nvPr/>
          </p:nvSpPr>
          <p:spPr>
            <a:xfrm>
              <a:off x="-2568497" y="-30526"/>
              <a:ext cx="121277" cy="26926"/>
            </a:xfrm>
            <a:custGeom>
              <a:rect b="b" l="l" r="r" t="t"/>
              <a:pathLst>
                <a:path extrusionOk="0" h="121" w="545">
                  <a:moveTo>
                    <a:pt x="61" y="1"/>
                  </a:moveTo>
                  <a:cubicBezTo>
                    <a:pt x="27" y="1"/>
                    <a:pt x="0" y="28"/>
                    <a:pt x="0" y="61"/>
                  </a:cubicBezTo>
                  <a:cubicBezTo>
                    <a:pt x="0" y="94"/>
                    <a:pt x="27" y="121"/>
                    <a:pt x="61" y="121"/>
                  </a:cubicBezTo>
                  <a:lnTo>
                    <a:pt x="485" y="121"/>
                  </a:lnTo>
                  <a:cubicBezTo>
                    <a:pt x="518" y="121"/>
                    <a:pt x="544" y="94"/>
                    <a:pt x="544" y="61"/>
                  </a:cubicBezTo>
                  <a:cubicBezTo>
                    <a:pt x="544" y="28"/>
                    <a:pt x="518" y="1"/>
                    <a:pt x="4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4"/>
            <p:cNvSpPr/>
            <p:nvPr/>
          </p:nvSpPr>
          <p:spPr>
            <a:xfrm>
              <a:off x="-2508192" y="-57452"/>
              <a:ext cx="134852" cy="145535"/>
            </a:xfrm>
            <a:custGeom>
              <a:rect b="b" l="l" r="r" t="t"/>
              <a:pathLst>
                <a:path extrusionOk="0" h="654" w="606">
                  <a:moveTo>
                    <a:pt x="1" y="1"/>
                  </a:moveTo>
                  <a:lnTo>
                    <a:pt x="1" y="653"/>
                  </a:lnTo>
                  <a:lnTo>
                    <a:pt x="280" y="653"/>
                  </a:lnTo>
                  <a:cubicBezTo>
                    <a:pt x="461" y="653"/>
                    <a:pt x="606" y="508"/>
                    <a:pt x="606" y="327"/>
                  </a:cubicBezTo>
                  <a:cubicBezTo>
                    <a:pt x="606" y="147"/>
                    <a:pt x="461" y="1"/>
                    <a:pt x="28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4"/>
            <p:cNvSpPr/>
            <p:nvPr/>
          </p:nvSpPr>
          <p:spPr>
            <a:xfrm>
              <a:off x="-2507969" y="-57452"/>
              <a:ext cx="45841" cy="145535"/>
            </a:xfrm>
            <a:custGeom>
              <a:rect b="b" l="l" r="r" t="t"/>
              <a:pathLst>
                <a:path extrusionOk="0" h="654" w="206">
                  <a:moveTo>
                    <a:pt x="1" y="1"/>
                  </a:moveTo>
                  <a:lnTo>
                    <a:pt x="1" y="653"/>
                  </a:lnTo>
                  <a:lnTo>
                    <a:pt x="205" y="653"/>
                  </a:lnTo>
                  <a:lnTo>
                    <a:pt x="20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5">
  <p:cSld name="MAIN_POINT_1_5">
    <p:spTree>
      <p:nvGrpSpPr>
        <p:cNvPr id="642" name="Shape 642"/>
        <p:cNvGrpSpPr/>
        <p:nvPr/>
      </p:nvGrpSpPr>
      <p:grpSpPr>
        <a:xfrm>
          <a:off x="0" y="0"/>
          <a:ext cx="0" cy="0"/>
          <a:chOff x="0" y="0"/>
          <a:chExt cx="0" cy="0"/>
        </a:xfrm>
      </p:grpSpPr>
      <p:sp>
        <p:nvSpPr>
          <p:cNvPr id="643" name="Google Shape;643;p31"/>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644" name="Google Shape;644;p31"/>
          <p:cNvSpPr txBox="1"/>
          <p:nvPr>
            <p:ph idx="1" type="body"/>
          </p:nvPr>
        </p:nvSpPr>
        <p:spPr>
          <a:xfrm>
            <a:off x="720000" y="1237200"/>
            <a:ext cx="7704000" cy="1824900"/>
          </a:xfrm>
          <a:prstGeom prst="rect">
            <a:avLst/>
          </a:prstGeom>
        </p:spPr>
        <p:txBody>
          <a:bodyPr anchorCtr="0" anchor="t" bIns="91425" lIns="91425" spcFirstLastPara="1" rIns="91425" wrap="square" tIns="91425">
            <a:noAutofit/>
          </a:bodyPr>
          <a:lstStyle>
            <a:lvl1pPr indent="-317500" lvl="0" marL="457200" rtl="0">
              <a:lnSpc>
                <a:spcPct val="115000"/>
              </a:lnSpc>
              <a:spcBef>
                <a:spcPts val="0"/>
              </a:spcBef>
              <a:spcAft>
                <a:spcPts val="0"/>
              </a:spcAft>
              <a:buSzPts val="1400"/>
              <a:buChar char="●"/>
              <a:defRPr sz="1200">
                <a:solidFill>
                  <a:srgbClr val="434343"/>
                </a:solidFill>
              </a:defRPr>
            </a:lvl1pPr>
            <a:lvl2pPr indent="-317500" lvl="1" marL="914400" rtl="0">
              <a:lnSpc>
                <a:spcPct val="115000"/>
              </a:lnSpc>
              <a:spcBef>
                <a:spcPts val="0"/>
              </a:spcBef>
              <a:spcAft>
                <a:spcPts val="0"/>
              </a:spcAft>
              <a:buSzPts val="1400"/>
              <a:buChar char="○"/>
              <a:defRPr>
                <a:solidFill>
                  <a:srgbClr val="434343"/>
                </a:solidFill>
              </a:defRPr>
            </a:lvl2pPr>
            <a:lvl3pPr indent="-317500" lvl="2" marL="1371600" rtl="0">
              <a:lnSpc>
                <a:spcPct val="115000"/>
              </a:lnSpc>
              <a:spcBef>
                <a:spcPts val="1600"/>
              </a:spcBef>
              <a:spcAft>
                <a:spcPts val="0"/>
              </a:spcAft>
              <a:buSzPts val="1400"/>
              <a:buChar char="■"/>
              <a:defRPr>
                <a:solidFill>
                  <a:srgbClr val="434343"/>
                </a:solidFill>
              </a:defRPr>
            </a:lvl3pPr>
            <a:lvl4pPr indent="-317500" lvl="3" marL="1828800" rtl="0">
              <a:lnSpc>
                <a:spcPct val="115000"/>
              </a:lnSpc>
              <a:spcBef>
                <a:spcPts val="1600"/>
              </a:spcBef>
              <a:spcAft>
                <a:spcPts val="0"/>
              </a:spcAft>
              <a:buSzPts val="1400"/>
              <a:buChar char="●"/>
              <a:defRPr>
                <a:solidFill>
                  <a:srgbClr val="434343"/>
                </a:solidFill>
              </a:defRPr>
            </a:lvl4pPr>
            <a:lvl5pPr indent="-317500" lvl="4" marL="2286000" rtl="0">
              <a:lnSpc>
                <a:spcPct val="115000"/>
              </a:lnSpc>
              <a:spcBef>
                <a:spcPts val="1600"/>
              </a:spcBef>
              <a:spcAft>
                <a:spcPts val="0"/>
              </a:spcAft>
              <a:buSzPts val="1400"/>
              <a:buChar char="○"/>
              <a:defRPr>
                <a:solidFill>
                  <a:srgbClr val="434343"/>
                </a:solidFill>
              </a:defRPr>
            </a:lvl5pPr>
            <a:lvl6pPr indent="-317500" lvl="5" marL="2743200" rtl="0">
              <a:lnSpc>
                <a:spcPct val="115000"/>
              </a:lnSpc>
              <a:spcBef>
                <a:spcPts val="1600"/>
              </a:spcBef>
              <a:spcAft>
                <a:spcPts val="0"/>
              </a:spcAft>
              <a:buSzPts val="1400"/>
              <a:buChar char="■"/>
              <a:defRPr>
                <a:solidFill>
                  <a:srgbClr val="434343"/>
                </a:solidFill>
              </a:defRPr>
            </a:lvl6pPr>
            <a:lvl7pPr indent="-317500" lvl="6" marL="3200400" rtl="0">
              <a:lnSpc>
                <a:spcPct val="115000"/>
              </a:lnSpc>
              <a:spcBef>
                <a:spcPts val="1600"/>
              </a:spcBef>
              <a:spcAft>
                <a:spcPts val="0"/>
              </a:spcAft>
              <a:buSzPts val="1400"/>
              <a:buChar char="●"/>
              <a:defRPr>
                <a:solidFill>
                  <a:srgbClr val="434343"/>
                </a:solidFill>
              </a:defRPr>
            </a:lvl7pPr>
            <a:lvl8pPr indent="-317500" lvl="7" marL="3657600" rtl="0">
              <a:lnSpc>
                <a:spcPct val="115000"/>
              </a:lnSpc>
              <a:spcBef>
                <a:spcPts val="1600"/>
              </a:spcBef>
              <a:spcAft>
                <a:spcPts val="0"/>
              </a:spcAft>
              <a:buSzPts val="1400"/>
              <a:buChar char="○"/>
              <a:defRPr>
                <a:solidFill>
                  <a:srgbClr val="434343"/>
                </a:solidFill>
              </a:defRPr>
            </a:lvl8pPr>
            <a:lvl9pPr indent="-317500" lvl="8" marL="4114800" rtl="0">
              <a:lnSpc>
                <a:spcPct val="115000"/>
              </a:lnSpc>
              <a:spcBef>
                <a:spcPts val="1600"/>
              </a:spcBef>
              <a:spcAft>
                <a:spcPts val="1600"/>
              </a:spcAft>
              <a:buSzPts val="1400"/>
              <a:buChar char="■"/>
              <a:defRPr>
                <a:solidFill>
                  <a:srgbClr val="434343"/>
                </a:solidFill>
              </a:defRPr>
            </a:lvl9pPr>
          </a:lstStyle>
          <a:p/>
        </p:txBody>
      </p:sp>
      <p:grpSp>
        <p:nvGrpSpPr>
          <p:cNvPr id="645" name="Google Shape;645;p31"/>
          <p:cNvGrpSpPr/>
          <p:nvPr/>
        </p:nvGrpSpPr>
        <p:grpSpPr>
          <a:xfrm rot="-7086788">
            <a:off x="7880330" y="55583"/>
            <a:ext cx="1018184" cy="1007722"/>
            <a:chOff x="2405467" y="6180783"/>
            <a:chExt cx="571102" cy="565233"/>
          </a:xfrm>
        </p:grpSpPr>
        <p:sp>
          <p:nvSpPr>
            <p:cNvPr id="646" name="Google Shape;646;p31"/>
            <p:cNvSpPr/>
            <p:nvPr/>
          </p:nvSpPr>
          <p:spPr>
            <a:xfrm>
              <a:off x="2748533" y="6352887"/>
              <a:ext cx="126663" cy="108020"/>
            </a:xfrm>
            <a:custGeom>
              <a:rect b="b" l="l" r="r" t="t"/>
              <a:pathLst>
                <a:path extrusionOk="0" h="2080" w="2439">
                  <a:moveTo>
                    <a:pt x="2439" y="0"/>
                  </a:moveTo>
                  <a:lnTo>
                    <a:pt x="1123" y="44"/>
                  </a:lnTo>
                  <a:lnTo>
                    <a:pt x="663" y="504"/>
                  </a:lnTo>
                  <a:cubicBezTo>
                    <a:pt x="233" y="935"/>
                    <a:pt x="1" y="1802"/>
                    <a:pt x="1" y="1802"/>
                  </a:cubicBezTo>
                  <a:lnTo>
                    <a:pt x="469" y="2079"/>
                  </a:lnTo>
                  <a:cubicBezTo>
                    <a:pt x="469" y="2079"/>
                    <a:pt x="844" y="1596"/>
                    <a:pt x="1113" y="1326"/>
                  </a:cubicBezTo>
                  <a:lnTo>
                    <a:pt x="2439" y="0"/>
                  </a:lnTo>
                  <a:close/>
                </a:path>
              </a:pathLst>
            </a:custGeom>
            <a:solidFill>
              <a:srgbClr val="525B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31"/>
            <p:cNvSpPr/>
            <p:nvPr/>
          </p:nvSpPr>
          <p:spPr>
            <a:xfrm>
              <a:off x="2750610" y="6354809"/>
              <a:ext cx="120276" cy="103917"/>
            </a:xfrm>
            <a:custGeom>
              <a:rect b="b" l="l" r="r" t="t"/>
              <a:pathLst>
                <a:path extrusionOk="0" h="2001" w="2316">
                  <a:moveTo>
                    <a:pt x="2316" y="1"/>
                  </a:moveTo>
                  <a:lnTo>
                    <a:pt x="1097" y="40"/>
                  </a:lnTo>
                  <a:lnTo>
                    <a:pt x="645" y="492"/>
                  </a:lnTo>
                  <a:cubicBezTo>
                    <a:pt x="266" y="871"/>
                    <a:pt x="41" y="1607"/>
                    <a:pt x="0" y="1750"/>
                  </a:cubicBezTo>
                  <a:lnTo>
                    <a:pt x="420" y="2000"/>
                  </a:lnTo>
                  <a:cubicBezTo>
                    <a:pt x="498" y="1900"/>
                    <a:pt x="812" y="1503"/>
                    <a:pt x="1048" y="1268"/>
                  </a:cubicBezTo>
                  <a:lnTo>
                    <a:pt x="231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31"/>
            <p:cNvSpPr/>
            <p:nvPr/>
          </p:nvSpPr>
          <p:spPr>
            <a:xfrm>
              <a:off x="2748533" y="6401808"/>
              <a:ext cx="73381" cy="59099"/>
            </a:xfrm>
            <a:custGeom>
              <a:rect b="b" l="l" r="r" t="t"/>
              <a:pathLst>
                <a:path extrusionOk="0" h="1138" w="1413">
                  <a:moveTo>
                    <a:pt x="347" y="0"/>
                  </a:moveTo>
                  <a:cubicBezTo>
                    <a:pt x="121" y="412"/>
                    <a:pt x="1" y="860"/>
                    <a:pt x="1" y="860"/>
                  </a:cubicBezTo>
                  <a:lnTo>
                    <a:pt x="469" y="1137"/>
                  </a:lnTo>
                  <a:cubicBezTo>
                    <a:pt x="469" y="1137"/>
                    <a:pt x="844" y="654"/>
                    <a:pt x="1113" y="384"/>
                  </a:cubicBezTo>
                  <a:lnTo>
                    <a:pt x="1412" y="85"/>
                  </a:lnTo>
                  <a:cubicBezTo>
                    <a:pt x="1052" y="57"/>
                    <a:pt x="636" y="23"/>
                    <a:pt x="34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31"/>
            <p:cNvSpPr/>
            <p:nvPr/>
          </p:nvSpPr>
          <p:spPr>
            <a:xfrm>
              <a:off x="2504710" y="6433175"/>
              <a:ext cx="309985" cy="312841"/>
            </a:xfrm>
            <a:custGeom>
              <a:rect b="b" l="l" r="r" t="t"/>
              <a:pathLst>
                <a:path extrusionOk="0" h="6024" w="5969">
                  <a:moveTo>
                    <a:pt x="4365" y="1"/>
                  </a:moveTo>
                  <a:cubicBezTo>
                    <a:pt x="4348" y="1"/>
                    <a:pt x="4331" y="1"/>
                    <a:pt x="4314" y="2"/>
                  </a:cubicBezTo>
                  <a:cubicBezTo>
                    <a:pt x="4230" y="86"/>
                    <a:pt x="3539" y="1529"/>
                    <a:pt x="2678" y="2611"/>
                  </a:cubicBezTo>
                  <a:cubicBezTo>
                    <a:pt x="1912" y="3575"/>
                    <a:pt x="1367" y="3785"/>
                    <a:pt x="736" y="4415"/>
                  </a:cubicBezTo>
                  <a:cubicBezTo>
                    <a:pt x="167" y="4982"/>
                    <a:pt x="26" y="5533"/>
                    <a:pt x="14" y="5682"/>
                  </a:cubicBezTo>
                  <a:cubicBezTo>
                    <a:pt x="1" y="5865"/>
                    <a:pt x="128" y="6023"/>
                    <a:pt x="275" y="6023"/>
                  </a:cubicBezTo>
                  <a:cubicBezTo>
                    <a:pt x="333" y="6023"/>
                    <a:pt x="394" y="5999"/>
                    <a:pt x="451" y="5942"/>
                  </a:cubicBezTo>
                  <a:cubicBezTo>
                    <a:pt x="1547" y="4846"/>
                    <a:pt x="2180" y="4755"/>
                    <a:pt x="3294" y="3640"/>
                  </a:cubicBezTo>
                  <a:cubicBezTo>
                    <a:pt x="4230" y="2705"/>
                    <a:pt x="4962" y="1305"/>
                    <a:pt x="5193" y="1118"/>
                  </a:cubicBezTo>
                  <a:cubicBezTo>
                    <a:pt x="5380" y="965"/>
                    <a:pt x="5586" y="905"/>
                    <a:pt x="5704" y="877"/>
                  </a:cubicBezTo>
                  <a:cubicBezTo>
                    <a:pt x="5866" y="839"/>
                    <a:pt x="5968" y="612"/>
                    <a:pt x="5780" y="472"/>
                  </a:cubicBezTo>
                  <a:cubicBezTo>
                    <a:pt x="5596" y="331"/>
                    <a:pt x="4971" y="1"/>
                    <a:pt x="436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31"/>
            <p:cNvSpPr/>
            <p:nvPr/>
          </p:nvSpPr>
          <p:spPr>
            <a:xfrm>
              <a:off x="2804360" y="6180783"/>
              <a:ext cx="161770" cy="105163"/>
            </a:xfrm>
            <a:custGeom>
              <a:rect b="b" l="l" r="r" t="t"/>
              <a:pathLst>
                <a:path extrusionOk="0" h="2025" w="3115">
                  <a:moveTo>
                    <a:pt x="3002" y="0"/>
                  </a:moveTo>
                  <a:lnTo>
                    <a:pt x="1678" y="274"/>
                  </a:lnTo>
                  <a:lnTo>
                    <a:pt x="1" y="1952"/>
                  </a:lnTo>
                  <a:lnTo>
                    <a:pt x="1202" y="2025"/>
                  </a:lnTo>
                  <a:lnTo>
                    <a:pt x="3114" y="113"/>
                  </a:lnTo>
                  <a:lnTo>
                    <a:pt x="3002" y="0"/>
                  </a:lnTo>
                  <a:close/>
                </a:path>
              </a:pathLst>
            </a:custGeom>
            <a:solidFill>
              <a:srgbClr val="525B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31"/>
            <p:cNvSpPr/>
            <p:nvPr/>
          </p:nvSpPr>
          <p:spPr>
            <a:xfrm>
              <a:off x="2808359" y="6182652"/>
              <a:ext cx="155330" cy="101476"/>
            </a:xfrm>
            <a:custGeom>
              <a:rect b="b" l="l" r="r" t="t"/>
              <a:pathLst>
                <a:path extrusionOk="0" h="1954" w="2991">
                  <a:moveTo>
                    <a:pt x="2914" y="1"/>
                  </a:moveTo>
                  <a:lnTo>
                    <a:pt x="1617" y="269"/>
                  </a:lnTo>
                  <a:lnTo>
                    <a:pt x="1" y="1887"/>
                  </a:lnTo>
                  <a:lnTo>
                    <a:pt x="1113" y="1953"/>
                  </a:lnTo>
                  <a:lnTo>
                    <a:pt x="2990" y="77"/>
                  </a:lnTo>
                  <a:lnTo>
                    <a:pt x="291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31"/>
            <p:cNvSpPr/>
            <p:nvPr/>
          </p:nvSpPr>
          <p:spPr>
            <a:xfrm>
              <a:off x="2823160" y="6180783"/>
              <a:ext cx="142970" cy="82677"/>
            </a:xfrm>
            <a:custGeom>
              <a:rect b="b" l="l" r="r" t="t"/>
              <a:pathLst>
                <a:path extrusionOk="0" h="1592" w="2753">
                  <a:moveTo>
                    <a:pt x="2640" y="0"/>
                  </a:moveTo>
                  <a:lnTo>
                    <a:pt x="1316" y="274"/>
                  </a:lnTo>
                  <a:lnTo>
                    <a:pt x="0" y="1592"/>
                  </a:lnTo>
                  <a:lnTo>
                    <a:pt x="0" y="1592"/>
                  </a:lnTo>
                  <a:lnTo>
                    <a:pt x="1512" y="611"/>
                  </a:lnTo>
                  <a:lnTo>
                    <a:pt x="2752" y="113"/>
                  </a:lnTo>
                  <a:lnTo>
                    <a:pt x="264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31"/>
            <p:cNvSpPr/>
            <p:nvPr/>
          </p:nvSpPr>
          <p:spPr>
            <a:xfrm>
              <a:off x="2696445" y="6191273"/>
              <a:ext cx="280124" cy="217493"/>
            </a:xfrm>
            <a:custGeom>
              <a:rect b="b" l="l" r="r" t="t"/>
              <a:pathLst>
                <a:path extrusionOk="0" h="4188" w="5394">
                  <a:moveTo>
                    <a:pt x="5281" y="1"/>
                  </a:moveTo>
                  <a:lnTo>
                    <a:pt x="3485" y="1797"/>
                  </a:lnTo>
                  <a:cubicBezTo>
                    <a:pt x="3472" y="1781"/>
                    <a:pt x="3457" y="1765"/>
                    <a:pt x="3442" y="1750"/>
                  </a:cubicBezTo>
                  <a:cubicBezTo>
                    <a:pt x="3254" y="1562"/>
                    <a:pt x="3007" y="1468"/>
                    <a:pt x="2761" y="1468"/>
                  </a:cubicBezTo>
                  <a:cubicBezTo>
                    <a:pt x="2514" y="1468"/>
                    <a:pt x="2267" y="1562"/>
                    <a:pt x="2079" y="1750"/>
                  </a:cubicBezTo>
                  <a:lnTo>
                    <a:pt x="753" y="3076"/>
                  </a:lnTo>
                  <a:cubicBezTo>
                    <a:pt x="483" y="3346"/>
                    <a:pt x="1" y="3721"/>
                    <a:pt x="1" y="3721"/>
                  </a:cubicBezTo>
                  <a:lnTo>
                    <a:pt x="277" y="4188"/>
                  </a:lnTo>
                  <a:cubicBezTo>
                    <a:pt x="277" y="4188"/>
                    <a:pt x="1145" y="3957"/>
                    <a:pt x="1575" y="3526"/>
                  </a:cubicBezTo>
                  <a:lnTo>
                    <a:pt x="2035" y="3066"/>
                  </a:lnTo>
                  <a:lnTo>
                    <a:pt x="2035" y="3065"/>
                  </a:lnTo>
                  <a:cubicBezTo>
                    <a:pt x="2050" y="3081"/>
                    <a:pt x="2063" y="3097"/>
                    <a:pt x="2078" y="3113"/>
                  </a:cubicBezTo>
                  <a:cubicBezTo>
                    <a:pt x="2266" y="3302"/>
                    <a:pt x="2513" y="3396"/>
                    <a:pt x="2760" y="3396"/>
                  </a:cubicBezTo>
                  <a:cubicBezTo>
                    <a:pt x="3006" y="3396"/>
                    <a:pt x="3253" y="3302"/>
                    <a:pt x="3441" y="3113"/>
                  </a:cubicBezTo>
                  <a:lnTo>
                    <a:pt x="5118" y="1438"/>
                  </a:lnTo>
                  <a:lnTo>
                    <a:pt x="5393" y="113"/>
                  </a:lnTo>
                  <a:lnTo>
                    <a:pt x="5281" y="1"/>
                  </a:lnTo>
                  <a:close/>
                </a:path>
              </a:pathLst>
            </a:custGeom>
            <a:solidFill>
              <a:srgbClr val="525B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p31"/>
            <p:cNvSpPr/>
            <p:nvPr/>
          </p:nvSpPr>
          <p:spPr>
            <a:xfrm>
              <a:off x="2698730" y="6193818"/>
              <a:ext cx="275917" cy="212975"/>
            </a:xfrm>
            <a:custGeom>
              <a:rect b="b" l="l" r="r" t="t"/>
              <a:pathLst>
                <a:path extrusionOk="0" h="4101" w="5313">
                  <a:moveTo>
                    <a:pt x="5237" y="1"/>
                  </a:moveTo>
                  <a:lnTo>
                    <a:pt x="3465" y="1773"/>
                  </a:lnTo>
                  <a:cubicBezTo>
                    <a:pt x="3460" y="1780"/>
                    <a:pt x="3450" y="1782"/>
                    <a:pt x="3441" y="1782"/>
                  </a:cubicBezTo>
                  <a:cubicBezTo>
                    <a:pt x="3432" y="1782"/>
                    <a:pt x="3424" y="1778"/>
                    <a:pt x="3418" y="1773"/>
                  </a:cubicBezTo>
                  <a:cubicBezTo>
                    <a:pt x="3417" y="1772"/>
                    <a:pt x="3409" y="1763"/>
                    <a:pt x="3409" y="1763"/>
                  </a:cubicBezTo>
                  <a:cubicBezTo>
                    <a:pt x="3398" y="1749"/>
                    <a:pt x="3387" y="1737"/>
                    <a:pt x="3376" y="1726"/>
                  </a:cubicBezTo>
                  <a:cubicBezTo>
                    <a:pt x="3194" y="1544"/>
                    <a:pt x="2955" y="1454"/>
                    <a:pt x="2717" y="1454"/>
                  </a:cubicBezTo>
                  <a:cubicBezTo>
                    <a:pt x="2479" y="1454"/>
                    <a:pt x="2240" y="1544"/>
                    <a:pt x="2059" y="1726"/>
                  </a:cubicBezTo>
                  <a:lnTo>
                    <a:pt x="733" y="3051"/>
                  </a:lnTo>
                  <a:cubicBezTo>
                    <a:pt x="498" y="3285"/>
                    <a:pt x="101" y="3600"/>
                    <a:pt x="1" y="3679"/>
                  </a:cubicBezTo>
                  <a:lnTo>
                    <a:pt x="247" y="4101"/>
                  </a:lnTo>
                  <a:cubicBezTo>
                    <a:pt x="390" y="4060"/>
                    <a:pt x="1126" y="3834"/>
                    <a:pt x="1505" y="3455"/>
                  </a:cubicBezTo>
                  <a:lnTo>
                    <a:pt x="1962" y="2999"/>
                  </a:lnTo>
                  <a:cubicBezTo>
                    <a:pt x="1965" y="2994"/>
                    <a:pt x="1973" y="2988"/>
                    <a:pt x="1979" y="2985"/>
                  </a:cubicBezTo>
                  <a:cubicBezTo>
                    <a:pt x="1982" y="2984"/>
                    <a:pt x="1986" y="2984"/>
                    <a:pt x="1989" y="2984"/>
                  </a:cubicBezTo>
                  <a:cubicBezTo>
                    <a:pt x="1998" y="2984"/>
                    <a:pt x="2007" y="2987"/>
                    <a:pt x="2013" y="2994"/>
                  </a:cubicBezTo>
                  <a:cubicBezTo>
                    <a:pt x="2015" y="2995"/>
                    <a:pt x="2023" y="3004"/>
                    <a:pt x="2023" y="3004"/>
                  </a:cubicBezTo>
                  <a:cubicBezTo>
                    <a:pt x="2035" y="3016"/>
                    <a:pt x="2045" y="3029"/>
                    <a:pt x="2058" y="3042"/>
                  </a:cubicBezTo>
                  <a:cubicBezTo>
                    <a:pt x="2240" y="3223"/>
                    <a:pt x="2478" y="3313"/>
                    <a:pt x="2717" y="3313"/>
                  </a:cubicBezTo>
                  <a:cubicBezTo>
                    <a:pt x="2955" y="3313"/>
                    <a:pt x="3193" y="3223"/>
                    <a:pt x="3374" y="3042"/>
                  </a:cubicBezTo>
                  <a:lnTo>
                    <a:pt x="5044" y="1372"/>
                  </a:lnTo>
                  <a:lnTo>
                    <a:pt x="5312" y="76"/>
                  </a:lnTo>
                  <a:lnTo>
                    <a:pt x="523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p31"/>
            <p:cNvSpPr/>
            <p:nvPr/>
          </p:nvSpPr>
          <p:spPr>
            <a:xfrm>
              <a:off x="2865329" y="6221082"/>
              <a:ext cx="59878" cy="58891"/>
            </a:xfrm>
            <a:custGeom>
              <a:rect b="b" l="l" r="r" t="t"/>
              <a:pathLst>
                <a:path extrusionOk="0" h="1134" w="1153">
                  <a:moveTo>
                    <a:pt x="1029" y="1"/>
                  </a:moveTo>
                  <a:lnTo>
                    <a:pt x="1" y="1031"/>
                  </a:lnTo>
                  <a:cubicBezTo>
                    <a:pt x="50" y="1058"/>
                    <a:pt x="98" y="1094"/>
                    <a:pt x="144" y="1133"/>
                  </a:cubicBezTo>
                  <a:lnTo>
                    <a:pt x="1152" y="124"/>
                  </a:lnTo>
                  <a:lnTo>
                    <a:pt x="1029"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31"/>
            <p:cNvSpPr/>
            <p:nvPr/>
          </p:nvSpPr>
          <p:spPr>
            <a:xfrm>
              <a:off x="2877377" y="6232144"/>
              <a:ext cx="58891" cy="59930"/>
            </a:xfrm>
            <a:custGeom>
              <a:rect b="b" l="l" r="r" t="t"/>
              <a:pathLst>
                <a:path extrusionOk="0" h="1154" w="1134">
                  <a:moveTo>
                    <a:pt x="1010" y="1"/>
                  </a:moveTo>
                  <a:lnTo>
                    <a:pt x="1" y="1010"/>
                  </a:lnTo>
                  <a:cubicBezTo>
                    <a:pt x="41" y="1055"/>
                    <a:pt x="76" y="1102"/>
                    <a:pt x="104" y="1153"/>
                  </a:cubicBezTo>
                  <a:lnTo>
                    <a:pt x="1133" y="124"/>
                  </a:lnTo>
                  <a:lnTo>
                    <a:pt x="101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31"/>
            <p:cNvSpPr/>
            <p:nvPr/>
          </p:nvSpPr>
          <p:spPr>
            <a:xfrm>
              <a:off x="2807269" y="6287816"/>
              <a:ext cx="65175" cy="59411"/>
            </a:xfrm>
            <a:custGeom>
              <a:rect b="b" l="l" r="r" t="t"/>
              <a:pathLst>
                <a:path extrusionOk="0" h="1144" w="1255">
                  <a:moveTo>
                    <a:pt x="626" y="59"/>
                  </a:moveTo>
                  <a:cubicBezTo>
                    <a:pt x="757" y="59"/>
                    <a:pt x="889" y="109"/>
                    <a:pt x="989" y="210"/>
                  </a:cubicBezTo>
                  <a:cubicBezTo>
                    <a:pt x="1189" y="410"/>
                    <a:pt x="1189" y="735"/>
                    <a:pt x="989" y="934"/>
                  </a:cubicBezTo>
                  <a:cubicBezTo>
                    <a:pt x="889" y="1034"/>
                    <a:pt x="758" y="1084"/>
                    <a:pt x="627" y="1084"/>
                  </a:cubicBezTo>
                  <a:cubicBezTo>
                    <a:pt x="496" y="1084"/>
                    <a:pt x="365" y="1034"/>
                    <a:pt x="264" y="934"/>
                  </a:cubicBezTo>
                  <a:cubicBezTo>
                    <a:pt x="64" y="735"/>
                    <a:pt x="64" y="410"/>
                    <a:pt x="264" y="210"/>
                  </a:cubicBezTo>
                  <a:cubicBezTo>
                    <a:pt x="364" y="109"/>
                    <a:pt x="495" y="59"/>
                    <a:pt x="626" y="59"/>
                  </a:cubicBezTo>
                  <a:close/>
                  <a:moveTo>
                    <a:pt x="627" y="0"/>
                  </a:moveTo>
                  <a:cubicBezTo>
                    <a:pt x="481" y="0"/>
                    <a:pt x="334" y="56"/>
                    <a:pt x="223" y="168"/>
                  </a:cubicBezTo>
                  <a:cubicBezTo>
                    <a:pt x="0" y="391"/>
                    <a:pt x="0" y="753"/>
                    <a:pt x="223" y="976"/>
                  </a:cubicBezTo>
                  <a:cubicBezTo>
                    <a:pt x="334" y="1088"/>
                    <a:pt x="481" y="1144"/>
                    <a:pt x="627" y="1144"/>
                  </a:cubicBezTo>
                  <a:cubicBezTo>
                    <a:pt x="774" y="1144"/>
                    <a:pt x="920" y="1088"/>
                    <a:pt x="1032" y="976"/>
                  </a:cubicBezTo>
                  <a:cubicBezTo>
                    <a:pt x="1254" y="753"/>
                    <a:pt x="1254" y="391"/>
                    <a:pt x="1032" y="168"/>
                  </a:cubicBezTo>
                  <a:cubicBezTo>
                    <a:pt x="920" y="56"/>
                    <a:pt x="774" y="0"/>
                    <a:pt x="62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p31"/>
            <p:cNvSpPr/>
            <p:nvPr/>
          </p:nvSpPr>
          <p:spPr>
            <a:xfrm>
              <a:off x="2893944" y="6191273"/>
              <a:ext cx="82625" cy="142970"/>
            </a:xfrm>
            <a:custGeom>
              <a:rect b="b" l="l" r="r" t="t"/>
              <a:pathLst>
                <a:path extrusionOk="0" h="2753" w="1591">
                  <a:moveTo>
                    <a:pt x="1478" y="1"/>
                  </a:moveTo>
                  <a:lnTo>
                    <a:pt x="980" y="1241"/>
                  </a:lnTo>
                  <a:lnTo>
                    <a:pt x="0" y="2753"/>
                  </a:lnTo>
                  <a:lnTo>
                    <a:pt x="0" y="2753"/>
                  </a:lnTo>
                  <a:lnTo>
                    <a:pt x="1317" y="1436"/>
                  </a:lnTo>
                  <a:lnTo>
                    <a:pt x="1590" y="113"/>
                  </a:lnTo>
                  <a:lnTo>
                    <a:pt x="147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p31"/>
            <p:cNvSpPr/>
            <p:nvPr/>
          </p:nvSpPr>
          <p:spPr>
            <a:xfrm>
              <a:off x="2696496" y="6335438"/>
              <a:ext cx="59047" cy="73329"/>
            </a:xfrm>
            <a:custGeom>
              <a:rect b="b" l="l" r="r" t="t"/>
              <a:pathLst>
                <a:path extrusionOk="0" h="1412" w="1137">
                  <a:moveTo>
                    <a:pt x="1053" y="0"/>
                  </a:moveTo>
                  <a:lnTo>
                    <a:pt x="754" y="300"/>
                  </a:lnTo>
                  <a:cubicBezTo>
                    <a:pt x="483" y="570"/>
                    <a:pt x="1" y="945"/>
                    <a:pt x="1" y="945"/>
                  </a:cubicBezTo>
                  <a:lnTo>
                    <a:pt x="278" y="1412"/>
                  </a:lnTo>
                  <a:cubicBezTo>
                    <a:pt x="278" y="1412"/>
                    <a:pt x="725" y="1293"/>
                    <a:pt x="1137" y="1066"/>
                  </a:cubicBezTo>
                  <a:cubicBezTo>
                    <a:pt x="1114" y="777"/>
                    <a:pt x="1081" y="362"/>
                    <a:pt x="105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p31"/>
            <p:cNvSpPr/>
            <p:nvPr/>
          </p:nvSpPr>
          <p:spPr>
            <a:xfrm>
              <a:off x="2405467" y="6347123"/>
              <a:ext cx="319696" cy="304844"/>
            </a:xfrm>
            <a:custGeom>
              <a:rect b="b" l="l" r="r" t="t"/>
              <a:pathLst>
                <a:path extrusionOk="0" h="5870" w="6156">
                  <a:moveTo>
                    <a:pt x="5482" y="0"/>
                  </a:moveTo>
                  <a:cubicBezTo>
                    <a:pt x="5380" y="0"/>
                    <a:pt x="5284" y="78"/>
                    <a:pt x="5260" y="178"/>
                  </a:cubicBezTo>
                  <a:cubicBezTo>
                    <a:pt x="5232" y="296"/>
                    <a:pt x="5172" y="502"/>
                    <a:pt x="5019" y="689"/>
                  </a:cubicBezTo>
                  <a:cubicBezTo>
                    <a:pt x="4832" y="920"/>
                    <a:pt x="3433" y="1652"/>
                    <a:pt x="2498" y="2588"/>
                  </a:cubicBezTo>
                  <a:cubicBezTo>
                    <a:pt x="1382" y="3703"/>
                    <a:pt x="1291" y="4335"/>
                    <a:pt x="195" y="5431"/>
                  </a:cubicBezTo>
                  <a:cubicBezTo>
                    <a:pt x="0" y="5625"/>
                    <a:pt x="187" y="5869"/>
                    <a:pt x="430" y="5869"/>
                  </a:cubicBezTo>
                  <a:cubicBezTo>
                    <a:pt x="439" y="5869"/>
                    <a:pt x="448" y="5869"/>
                    <a:pt x="456" y="5868"/>
                  </a:cubicBezTo>
                  <a:cubicBezTo>
                    <a:pt x="605" y="5858"/>
                    <a:pt x="1156" y="5716"/>
                    <a:pt x="1723" y="5148"/>
                  </a:cubicBezTo>
                  <a:cubicBezTo>
                    <a:pt x="2353" y="4517"/>
                    <a:pt x="2563" y="3972"/>
                    <a:pt x="3526" y="3206"/>
                  </a:cubicBezTo>
                  <a:cubicBezTo>
                    <a:pt x="4609" y="2345"/>
                    <a:pt x="6051" y="1653"/>
                    <a:pt x="6135" y="1570"/>
                  </a:cubicBezTo>
                  <a:cubicBezTo>
                    <a:pt x="6156" y="947"/>
                    <a:pt x="5809" y="293"/>
                    <a:pt x="5665" y="102"/>
                  </a:cubicBezTo>
                  <a:cubicBezTo>
                    <a:pt x="5611" y="30"/>
                    <a:pt x="5545" y="0"/>
                    <a:pt x="5482"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1" name="Google Shape;661;p31"/>
          <p:cNvGrpSpPr/>
          <p:nvPr/>
        </p:nvGrpSpPr>
        <p:grpSpPr>
          <a:xfrm flipH="1" rot="-5400000">
            <a:off x="7201200" y="-397981"/>
            <a:ext cx="1368599" cy="1491517"/>
            <a:chOff x="2777212" y="-1275070"/>
            <a:chExt cx="530465" cy="578108"/>
          </a:xfrm>
        </p:grpSpPr>
        <p:sp>
          <p:nvSpPr>
            <p:cNvPr id="662" name="Google Shape;662;p31"/>
            <p:cNvSpPr/>
            <p:nvPr/>
          </p:nvSpPr>
          <p:spPr>
            <a:xfrm>
              <a:off x="2785565" y="-1275070"/>
              <a:ext cx="514344" cy="578108"/>
            </a:xfrm>
            <a:custGeom>
              <a:rect b="b" l="l" r="r" t="t"/>
              <a:pathLst>
                <a:path extrusionOk="0" h="4914" w="4372">
                  <a:moveTo>
                    <a:pt x="1108" y="0"/>
                  </a:moveTo>
                  <a:cubicBezTo>
                    <a:pt x="977" y="0"/>
                    <a:pt x="870" y="106"/>
                    <a:pt x="870" y="237"/>
                  </a:cubicBezTo>
                  <a:lnTo>
                    <a:pt x="870" y="1958"/>
                  </a:lnTo>
                  <a:cubicBezTo>
                    <a:pt x="870" y="2045"/>
                    <a:pt x="800" y="2117"/>
                    <a:pt x="713" y="2117"/>
                  </a:cubicBezTo>
                  <a:lnTo>
                    <a:pt x="238" y="2117"/>
                  </a:lnTo>
                  <a:cubicBezTo>
                    <a:pt x="152" y="2117"/>
                    <a:pt x="81" y="2045"/>
                    <a:pt x="81" y="1958"/>
                  </a:cubicBezTo>
                  <a:lnTo>
                    <a:pt x="81" y="659"/>
                  </a:lnTo>
                  <a:cubicBezTo>
                    <a:pt x="81" y="637"/>
                    <a:pt x="63" y="620"/>
                    <a:pt x="40" y="620"/>
                  </a:cubicBezTo>
                  <a:cubicBezTo>
                    <a:pt x="18" y="620"/>
                    <a:pt x="1" y="638"/>
                    <a:pt x="1" y="659"/>
                  </a:cubicBezTo>
                  <a:lnTo>
                    <a:pt x="1" y="1958"/>
                  </a:lnTo>
                  <a:cubicBezTo>
                    <a:pt x="1" y="2088"/>
                    <a:pt x="106" y="2195"/>
                    <a:pt x="237" y="2195"/>
                  </a:cubicBezTo>
                  <a:lnTo>
                    <a:pt x="712" y="2195"/>
                  </a:lnTo>
                  <a:cubicBezTo>
                    <a:pt x="841" y="2195"/>
                    <a:pt x="948" y="2090"/>
                    <a:pt x="948" y="1958"/>
                  </a:cubicBezTo>
                  <a:lnTo>
                    <a:pt x="948" y="237"/>
                  </a:lnTo>
                  <a:cubicBezTo>
                    <a:pt x="948" y="150"/>
                    <a:pt x="1019" y="80"/>
                    <a:pt x="1105" y="80"/>
                  </a:cubicBezTo>
                  <a:lnTo>
                    <a:pt x="2305" y="80"/>
                  </a:lnTo>
                  <a:cubicBezTo>
                    <a:pt x="2392" y="80"/>
                    <a:pt x="2462" y="150"/>
                    <a:pt x="2462" y="237"/>
                  </a:cubicBezTo>
                  <a:lnTo>
                    <a:pt x="2462" y="4678"/>
                  </a:lnTo>
                  <a:cubicBezTo>
                    <a:pt x="2462" y="4807"/>
                    <a:pt x="2568" y="4914"/>
                    <a:pt x="2699" y="4914"/>
                  </a:cubicBezTo>
                  <a:lnTo>
                    <a:pt x="3477" y="4914"/>
                  </a:lnTo>
                  <a:cubicBezTo>
                    <a:pt x="3608" y="4914"/>
                    <a:pt x="3714" y="4807"/>
                    <a:pt x="3715" y="4679"/>
                  </a:cubicBezTo>
                  <a:lnTo>
                    <a:pt x="3715" y="2112"/>
                  </a:lnTo>
                  <a:cubicBezTo>
                    <a:pt x="3715" y="2026"/>
                    <a:pt x="3786" y="1954"/>
                    <a:pt x="3873" y="1954"/>
                  </a:cubicBezTo>
                  <a:lnTo>
                    <a:pt x="4332" y="1954"/>
                  </a:lnTo>
                  <a:cubicBezTo>
                    <a:pt x="4354" y="1954"/>
                    <a:pt x="4371" y="1936"/>
                    <a:pt x="4371" y="1914"/>
                  </a:cubicBezTo>
                  <a:cubicBezTo>
                    <a:pt x="4371" y="1892"/>
                    <a:pt x="4353" y="1874"/>
                    <a:pt x="4332" y="1874"/>
                  </a:cubicBezTo>
                  <a:lnTo>
                    <a:pt x="3873" y="1874"/>
                  </a:lnTo>
                  <a:cubicBezTo>
                    <a:pt x="3743" y="1874"/>
                    <a:pt x="3637" y="1980"/>
                    <a:pt x="3637" y="2111"/>
                  </a:cubicBezTo>
                  <a:lnTo>
                    <a:pt x="3637" y="4678"/>
                  </a:lnTo>
                  <a:cubicBezTo>
                    <a:pt x="3637" y="4764"/>
                    <a:pt x="3565" y="4835"/>
                    <a:pt x="3478" y="4835"/>
                  </a:cubicBezTo>
                  <a:lnTo>
                    <a:pt x="2701" y="4835"/>
                  </a:lnTo>
                  <a:cubicBezTo>
                    <a:pt x="2613" y="4835"/>
                    <a:pt x="2543" y="4764"/>
                    <a:pt x="2543" y="4678"/>
                  </a:cubicBezTo>
                  <a:lnTo>
                    <a:pt x="2543" y="237"/>
                  </a:lnTo>
                  <a:cubicBezTo>
                    <a:pt x="2543" y="107"/>
                    <a:pt x="2437" y="0"/>
                    <a:pt x="230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p31"/>
            <p:cNvSpPr/>
            <p:nvPr/>
          </p:nvSpPr>
          <p:spPr>
            <a:xfrm>
              <a:off x="3282148" y="-1062837"/>
              <a:ext cx="25529" cy="25647"/>
            </a:xfrm>
            <a:custGeom>
              <a:rect b="b" l="l" r="r" t="t"/>
              <a:pathLst>
                <a:path extrusionOk="0" h="218" w="217">
                  <a:moveTo>
                    <a:pt x="108" y="0"/>
                  </a:moveTo>
                  <a:cubicBezTo>
                    <a:pt x="49" y="0"/>
                    <a:pt x="0" y="50"/>
                    <a:pt x="0" y="109"/>
                  </a:cubicBezTo>
                  <a:cubicBezTo>
                    <a:pt x="0" y="168"/>
                    <a:pt x="49" y="217"/>
                    <a:pt x="108" y="217"/>
                  </a:cubicBezTo>
                  <a:cubicBezTo>
                    <a:pt x="168" y="217"/>
                    <a:pt x="216" y="168"/>
                    <a:pt x="216" y="109"/>
                  </a:cubicBezTo>
                  <a:cubicBezTo>
                    <a:pt x="216" y="50"/>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p31"/>
            <p:cNvSpPr/>
            <p:nvPr/>
          </p:nvSpPr>
          <p:spPr>
            <a:xfrm>
              <a:off x="2777212" y="-1210247"/>
              <a:ext cx="25647" cy="25529"/>
            </a:xfrm>
            <a:custGeom>
              <a:rect b="b" l="l" r="r" t="t"/>
              <a:pathLst>
                <a:path extrusionOk="0" h="217" w="218">
                  <a:moveTo>
                    <a:pt x="108" y="0"/>
                  </a:moveTo>
                  <a:cubicBezTo>
                    <a:pt x="49" y="0"/>
                    <a:pt x="0" y="48"/>
                    <a:pt x="0" y="108"/>
                  </a:cubicBezTo>
                  <a:cubicBezTo>
                    <a:pt x="0" y="168"/>
                    <a:pt x="49" y="216"/>
                    <a:pt x="108" y="216"/>
                  </a:cubicBezTo>
                  <a:cubicBezTo>
                    <a:pt x="168" y="216"/>
                    <a:pt x="217" y="168"/>
                    <a:pt x="217" y="108"/>
                  </a:cubicBezTo>
                  <a:cubicBezTo>
                    <a:pt x="217" y="48"/>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TITLE_AND_TWO_COLUMNS_2">
    <p:spTree>
      <p:nvGrpSpPr>
        <p:cNvPr id="665" name="Shape 665"/>
        <p:cNvGrpSpPr/>
        <p:nvPr/>
      </p:nvGrpSpPr>
      <p:grpSpPr>
        <a:xfrm>
          <a:off x="0" y="0"/>
          <a:ext cx="0" cy="0"/>
          <a:chOff x="0" y="0"/>
          <a:chExt cx="0" cy="0"/>
        </a:xfrm>
      </p:grpSpPr>
      <p:sp>
        <p:nvSpPr>
          <p:cNvPr id="666" name="Google Shape;666;p32"/>
          <p:cNvSpPr txBox="1"/>
          <p:nvPr>
            <p:ph idx="1" type="subTitle"/>
          </p:nvPr>
        </p:nvSpPr>
        <p:spPr>
          <a:xfrm>
            <a:off x="1606262" y="3784325"/>
            <a:ext cx="2441100" cy="6816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667" name="Google Shape;667;p32"/>
          <p:cNvSpPr txBox="1"/>
          <p:nvPr>
            <p:ph idx="2" type="subTitle"/>
          </p:nvPr>
        </p:nvSpPr>
        <p:spPr>
          <a:xfrm>
            <a:off x="5099498" y="3784325"/>
            <a:ext cx="2441100" cy="6816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668" name="Google Shape;668;p32"/>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669" name="Google Shape;669;p32"/>
          <p:cNvSpPr txBox="1"/>
          <p:nvPr>
            <p:ph idx="3" type="title"/>
          </p:nvPr>
        </p:nvSpPr>
        <p:spPr>
          <a:xfrm>
            <a:off x="1603562" y="3298975"/>
            <a:ext cx="2446500" cy="5277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2400"/>
              <a:buNone/>
              <a:defRPr sz="2000">
                <a:solidFill>
                  <a:schemeClr val="accent2"/>
                </a:solidFill>
              </a:defRPr>
            </a:lvl1pPr>
            <a:lvl2pPr lvl="1" rtl="0" algn="r">
              <a:spcBef>
                <a:spcPts val="0"/>
              </a:spcBef>
              <a:spcAft>
                <a:spcPts val="0"/>
              </a:spcAft>
              <a:buSzPts val="2400"/>
              <a:buNone/>
              <a:defRPr sz="2400"/>
            </a:lvl2pPr>
            <a:lvl3pPr lvl="2" rtl="0" algn="r">
              <a:spcBef>
                <a:spcPts val="0"/>
              </a:spcBef>
              <a:spcAft>
                <a:spcPts val="0"/>
              </a:spcAft>
              <a:buSzPts val="2400"/>
              <a:buNone/>
              <a:defRPr sz="2400"/>
            </a:lvl3pPr>
            <a:lvl4pPr lvl="3" rtl="0" algn="r">
              <a:spcBef>
                <a:spcPts val="0"/>
              </a:spcBef>
              <a:spcAft>
                <a:spcPts val="0"/>
              </a:spcAft>
              <a:buSzPts val="2400"/>
              <a:buNone/>
              <a:defRPr sz="2400"/>
            </a:lvl4pPr>
            <a:lvl5pPr lvl="4" rtl="0" algn="r">
              <a:spcBef>
                <a:spcPts val="0"/>
              </a:spcBef>
              <a:spcAft>
                <a:spcPts val="0"/>
              </a:spcAft>
              <a:buSzPts val="2400"/>
              <a:buNone/>
              <a:defRPr sz="2400"/>
            </a:lvl5pPr>
            <a:lvl6pPr lvl="5" rtl="0" algn="r">
              <a:spcBef>
                <a:spcPts val="0"/>
              </a:spcBef>
              <a:spcAft>
                <a:spcPts val="0"/>
              </a:spcAft>
              <a:buSzPts val="2400"/>
              <a:buNone/>
              <a:defRPr sz="2400"/>
            </a:lvl6pPr>
            <a:lvl7pPr lvl="6" rtl="0" algn="r">
              <a:spcBef>
                <a:spcPts val="0"/>
              </a:spcBef>
              <a:spcAft>
                <a:spcPts val="0"/>
              </a:spcAft>
              <a:buSzPts val="2400"/>
              <a:buNone/>
              <a:defRPr sz="2400"/>
            </a:lvl7pPr>
            <a:lvl8pPr lvl="7" rtl="0" algn="r">
              <a:spcBef>
                <a:spcPts val="0"/>
              </a:spcBef>
              <a:spcAft>
                <a:spcPts val="0"/>
              </a:spcAft>
              <a:buSzPts val="2400"/>
              <a:buNone/>
              <a:defRPr sz="2400"/>
            </a:lvl8pPr>
            <a:lvl9pPr lvl="8" rtl="0" algn="r">
              <a:spcBef>
                <a:spcPts val="0"/>
              </a:spcBef>
              <a:spcAft>
                <a:spcPts val="0"/>
              </a:spcAft>
              <a:buSzPts val="2400"/>
              <a:buNone/>
              <a:defRPr sz="2400"/>
            </a:lvl9pPr>
          </a:lstStyle>
          <a:p/>
        </p:txBody>
      </p:sp>
      <p:sp>
        <p:nvSpPr>
          <p:cNvPr id="670" name="Google Shape;670;p32"/>
          <p:cNvSpPr txBox="1"/>
          <p:nvPr>
            <p:ph idx="4" type="title"/>
          </p:nvPr>
        </p:nvSpPr>
        <p:spPr>
          <a:xfrm>
            <a:off x="5099948" y="3298975"/>
            <a:ext cx="2440200" cy="5277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2400"/>
              <a:buNone/>
              <a:defRPr sz="2000">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671" name="Google Shape;671;p32"/>
          <p:cNvSpPr/>
          <p:nvPr>
            <p:ph idx="5" type="pic"/>
          </p:nvPr>
        </p:nvSpPr>
        <p:spPr>
          <a:xfrm>
            <a:off x="2048912" y="1534575"/>
            <a:ext cx="1555800" cy="1555800"/>
          </a:xfrm>
          <a:prstGeom prst="ellipse">
            <a:avLst/>
          </a:prstGeom>
          <a:noFill/>
          <a:ln cap="flat" cmpd="sng" w="76200">
            <a:solidFill>
              <a:schemeClr val="accent1"/>
            </a:solidFill>
            <a:prstDash val="solid"/>
            <a:round/>
            <a:headEnd len="sm" w="sm" type="none"/>
            <a:tailEnd len="sm" w="sm" type="none"/>
          </a:ln>
        </p:spPr>
      </p:sp>
      <p:sp>
        <p:nvSpPr>
          <p:cNvPr id="672" name="Google Shape;672;p32"/>
          <p:cNvSpPr/>
          <p:nvPr>
            <p:ph idx="6" type="pic"/>
          </p:nvPr>
        </p:nvSpPr>
        <p:spPr>
          <a:xfrm>
            <a:off x="5542148" y="1534575"/>
            <a:ext cx="1555800" cy="1555800"/>
          </a:xfrm>
          <a:prstGeom prst="ellipse">
            <a:avLst/>
          </a:prstGeom>
          <a:noFill/>
          <a:ln cap="flat" cmpd="sng" w="76200">
            <a:solidFill>
              <a:schemeClr val="accent1"/>
            </a:solidFill>
            <a:prstDash val="solid"/>
            <a:round/>
            <a:headEnd len="sm" w="sm" type="none"/>
            <a:tailEnd len="sm" w="sm" type="none"/>
          </a:ln>
        </p:spPr>
      </p:sp>
      <p:sp>
        <p:nvSpPr>
          <p:cNvPr id="673" name="Google Shape;673;p32"/>
          <p:cNvSpPr/>
          <p:nvPr/>
        </p:nvSpPr>
        <p:spPr>
          <a:xfrm flipH="1" rot="-1334348">
            <a:off x="647395" y="4460424"/>
            <a:ext cx="145211" cy="286144"/>
          </a:xfrm>
          <a:custGeom>
            <a:rect b="b" l="l" r="r" t="t"/>
            <a:pathLst>
              <a:path extrusionOk="0" h="6179" w="3136">
                <a:moveTo>
                  <a:pt x="1075" y="0"/>
                </a:moveTo>
                <a:lnTo>
                  <a:pt x="0" y="3021"/>
                </a:lnTo>
                <a:lnTo>
                  <a:pt x="1357" y="3021"/>
                </a:lnTo>
                <a:lnTo>
                  <a:pt x="564" y="6179"/>
                </a:lnTo>
                <a:lnTo>
                  <a:pt x="564" y="6179"/>
                </a:lnTo>
                <a:lnTo>
                  <a:pt x="3065" y="2424"/>
                </a:lnTo>
                <a:lnTo>
                  <a:pt x="1762" y="2424"/>
                </a:lnTo>
                <a:lnTo>
                  <a:pt x="3136"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32"/>
          <p:cNvSpPr/>
          <p:nvPr/>
        </p:nvSpPr>
        <p:spPr>
          <a:xfrm rot="1334348">
            <a:off x="8351395" y="461961"/>
            <a:ext cx="145211" cy="286144"/>
          </a:xfrm>
          <a:custGeom>
            <a:rect b="b" l="l" r="r" t="t"/>
            <a:pathLst>
              <a:path extrusionOk="0" h="6179" w="3136">
                <a:moveTo>
                  <a:pt x="1075" y="0"/>
                </a:moveTo>
                <a:lnTo>
                  <a:pt x="0" y="3021"/>
                </a:lnTo>
                <a:lnTo>
                  <a:pt x="1357" y="3021"/>
                </a:lnTo>
                <a:lnTo>
                  <a:pt x="564" y="6179"/>
                </a:lnTo>
                <a:lnTo>
                  <a:pt x="564" y="6179"/>
                </a:lnTo>
                <a:lnTo>
                  <a:pt x="3065" y="2424"/>
                </a:lnTo>
                <a:lnTo>
                  <a:pt x="1762" y="2424"/>
                </a:lnTo>
                <a:lnTo>
                  <a:pt x="3136"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TITLE_AND_TWO_COLUMNS_3">
    <p:spTree>
      <p:nvGrpSpPr>
        <p:cNvPr id="675" name="Shape 675"/>
        <p:cNvGrpSpPr/>
        <p:nvPr/>
      </p:nvGrpSpPr>
      <p:grpSpPr>
        <a:xfrm>
          <a:off x="0" y="0"/>
          <a:ext cx="0" cy="0"/>
          <a:chOff x="0" y="0"/>
          <a:chExt cx="0" cy="0"/>
        </a:xfrm>
      </p:grpSpPr>
      <p:sp>
        <p:nvSpPr>
          <p:cNvPr id="676" name="Google Shape;676;p33"/>
          <p:cNvSpPr txBox="1"/>
          <p:nvPr>
            <p:ph idx="1" type="subTitle"/>
          </p:nvPr>
        </p:nvSpPr>
        <p:spPr>
          <a:xfrm>
            <a:off x="1368288" y="1802400"/>
            <a:ext cx="2757000" cy="2188500"/>
          </a:xfrm>
          <a:prstGeom prst="rect">
            <a:avLst/>
          </a:prstGeom>
        </p:spPr>
        <p:txBody>
          <a:bodyPr anchorCtr="0" anchor="t" bIns="91425" lIns="91425" spcFirstLastPara="1" rIns="91425" wrap="square" tIns="91425">
            <a:noAutofit/>
          </a:bodyPr>
          <a:lstStyle>
            <a:lvl1pPr lvl="0" rtl="0">
              <a:lnSpc>
                <a:spcPct val="115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677" name="Google Shape;677;p33"/>
          <p:cNvSpPr txBox="1"/>
          <p:nvPr>
            <p:ph idx="2" type="subTitle"/>
          </p:nvPr>
        </p:nvSpPr>
        <p:spPr>
          <a:xfrm>
            <a:off x="5018690" y="1802400"/>
            <a:ext cx="2757000" cy="2188500"/>
          </a:xfrm>
          <a:prstGeom prst="rect">
            <a:avLst/>
          </a:prstGeom>
        </p:spPr>
        <p:txBody>
          <a:bodyPr anchorCtr="0" anchor="t" bIns="91425" lIns="91425" spcFirstLastPara="1" rIns="91425" wrap="square" tIns="91425">
            <a:noAutofit/>
          </a:bodyPr>
          <a:lstStyle>
            <a:lvl1pPr lvl="0" rtl="0">
              <a:lnSpc>
                <a:spcPct val="115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678" name="Google Shape;678;p33"/>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679" name="Google Shape;679;p33"/>
          <p:cNvGrpSpPr/>
          <p:nvPr/>
        </p:nvGrpSpPr>
        <p:grpSpPr>
          <a:xfrm rot="10800000">
            <a:off x="-161584" y="4363626"/>
            <a:ext cx="5056456" cy="479743"/>
            <a:chOff x="3422146" y="-1220130"/>
            <a:chExt cx="1225273" cy="116234"/>
          </a:xfrm>
        </p:grpSpPr>
        <p:sp>
          <p:nvSpPr>
            <p:cNvPr id="680" name="Google Shape;680;p33"/>
            <p:cNvSpPr/>
            <p:nvPr/>
          </p:nvSpPr>
          <p:spPr>
            <a:xfrm>
              <a:off x="3534145" y="-1167542"/>
              <a:ext cx="1081981" cy="63646"/>
            </a:xfrm>
            <a:custGeom>
              <a:rect b="b" l="l" r="r" t="t"/>
              <a:pathLst>
                <a:path extrusionOk="0" h="541" w="9197">
                  <a:moveTo>
                    <a:pt x="20" y="1"/>
                  </a:moveTo>
                  <a:cubicBezTo>
                    <a:pt x="9" y="1"/>
                    <a:pt x="0" y="9"/>
                    <a:pt x="0" y="20"/>
                  </a:cubicBezTo>
                  <a:cubicBezTo>
                    <a:pt x="0" y="32"/>
                    <a:pt x="9" y="40"/>
                    <a:pt x="20" y="40"/>
                  </a:cubicBezTo>
                  <a:lnTo>
                    <a:pt x="2011" y="40"/>
                  </a:lnTo>
                  <a:lnTo>
                    <a:pt x="2627" y="536"/>
                  </a:lnTo>
                  <a:cubicBezTo>
                    <a:pt x="2629" y="540"/>
                    <a:pt x="2634" y="541"/>
                    <a:pt x="2638" y="541"/>
                  </a:cubicBezTo>
                  <a:lnTo>
                    <a:pt x="9176" y="541"/>
                  </a:lnTo>
                  <a:cubicBezTo>
                    <a:pt x="9187" y="541"/>
                    <a:pt x="9196" y="531"/>
                    <a:pt x="9196" y="520"/>
                  </a:cubicBezTo>
                  <a:cubicBezTo>
                    <a:pt x="9196" y="510"/>
                    <a:pt x="9187" y="500"/>
                    <a:pt x="9176" y="500"/>
                  </a:cubicBezTo>
                  <a:lnTo>
                    <a:pt x="2645" y="500"/>
                  </a:lnTo>
                  <a:lnTo>
                    <a:pt x="2029" y="5"/>
                  </a:lnTo>
                  <a:cubicBezTo>
                    <a:pt x="2027" y="2"/>
                    <a:pt x="2021" y="1"/>
                    <a:pt x="201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33"/>
            <p:cNvSpPr/>
            <p:nvPr/>
          </p:nvSpPr>
          <p:spPr>
            <a:xfrm>
              <a:off x="3527910" y="-1173777"/>
              <a:ext cx="17176" cy="17059"/>
            </a:xfrm>
            <a:custGeom>
              <a:rect b="b" l="l" r="r" t="t"/>
              <a:pathLst>
                <a:path extrusionOk="0" h="145" w="146">
                  <a:moveTo>
                    <a:pt x="73" y="0"/>
                  </a:moveTo>
                  <a:cubicBezTo>
                    <a:pt x="33" y="0"/>
                    <a:pt x="1" y="32"/>
                    <a:pt x="1" y="72"/>
                  </a:cubicBezTo>
                  <a:cubicBezTo>
                    <a:pt x="1" y="112"/>
                    <a:pt x="33" y="145"/>
                    <a:pt x="73" y="145"/>
                  </a:cubicBezTo>
                  <a:cubicBezTo>
                    <a:pt x="113" y="145"/>
                    <a:pt x="145" y="112"/>
                    <a:pt x="145" y="72"/>
                  </a:cubicBezTo>
                  <a:cubicBezTo>
                    <a:pt x="145" y="32"/>
                    <a:pt x="113" y="0"/>
                    <a:pt x="7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33"/>
            <p:cNvSpPr/>
            <p:nvPr/>
          </p:nvSpPr>
          <p:spPr>
            <a:xfrm>
              <a:off x="3525557" y="-1176247"/>
              <a:ext cx="21882" cy="21882"/>
            </a:xfrm>
            <a:custGeom>
              <a:rect b="b" l="l" r="r" t="t"/>
              <a:pathLst>
                <a:path extrusionOk="0" h="186" w="186">
                  <a:moveTo>
                    <a:pt x="93" y="41"/>
                  </a:moveTo>
                  <a:cubicBezTo>
                    <a:pt x="121" y="41"/>
                    <a:pt x="145" y="65"/>
                    <a:pt x="145" y="93"/>
                  </a:cubicBezTo>
                  <a:cubicBezTo>
                    <a:pt x="145" y="121"/>
                    <a:pt x="123" y="145"/>
                    <a:pt x="93" y="145"/>
                  </a:cubicBezTo>
                  <a:cubicBezTo>
                    <a:pt x="65" y="145"/>
                    <a:pt x="41" y="123"/>
                    <a:pt x="41" y="93"/>
                  </a:cubicBezTo>
                  <a:cubicBezTo>
                    <a:pt x="41" y="65"/>
                    <a:pt x="64" y="41"/>
                    <a:pt x="93" y="41"/>
                  </a:cubicBezTo>
                  <a:close/>
                  <a:moveTo>
                    <a:pt x="93" y="1"/>
                  </a:moveTo>
                  <a:cubicBezTo>
                    <a:pt x="42" y="1"/>
                    <a:pt x="1" y="43"/>
                    <a:pt x="1" y="93"/>
                  </a:cubicBezTo>
                  <a:cubicBezTo>
                    <a:pt x="1" y="144"/>
                    <a:pt x="42" y="186"/>
                    <a:pt x="93" y="186"/>
                  </a:cubicBezTo>
                  <a:cubicBezTo>
                    <a:pt x="144" y="186"/>
                    <a:pt x="186" y="144"/>
                    <a:pt x="186" y="93"/>
                  </a:cubicBezTo>
                  <a:cubicBezTo>
                    <a:pt x="186" y="43"/>
                    <a:pt x="144" y="1"/>
                    <a:pt x="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p33"/>
            <p:cNvSpPr/>
            <p:nvPr/>
          </p:nvSpPr>
          <p:spPr>
            <a:xfrm>
              <a:off x="3430734" y="-1211541"/>
              <a:ext cx="1216685" cy="63646"/>
            </a:xfrm>
            <a:custGeom>
              <a:rect b="b" l="l" r="r" t="t"/>
              <a:pathLst>
                <a:path extrusionOk="0" h="541" w="10342">
                  <a:moveTo>
                    <a:pt x="21" y="0"/>
                  </a:moveTo>
                  <a:cubicBezTo>
                    <a:pt x="10" y="0"/>
                    <a:pt x="0" y="9"/>
                    <a:pt x="0" y="20"/>
                  </a:cubicBezTo>
                  <a:cubicBezTo>
                    <a:pt x="0" y="31"/>
                    <a:pt x="10" y="40"/>
                    <a:pt x="21" y="40"/>
                  </a:cubicBezTo>
                  <a:lnTo>
                    <a:pt x="1880" y="40"/>
                  </a:lnTo>
                  <a:lnTo>
                    <a:pt x="2496" y="536"/>
                  </a:lnTo>
                  <a:cubicBezTo>
                    <a:pt x="2499" y="539"/>
                    <a:pt x="2505" y="540"/>
                    <a:pt x="2508" y="540"/>
                  </a:cubicBezTo>
                  <a:lnTo>
                    <a:pt x="10321" y="540"/>
                  </a:lnTo>
                  <a:cubicBezTo>
                    <a:pt x="10332" y="540"/>
                    <a:pt x="10341" y="531"/>
                    <a:pt x="10342" y="520"/>
                  </a:cubicBezTo>
                  <a:cubicBezTo>
                    <a:pt x="10342" y="509"/>
                    <a:pt x="10333" y="500"/>
                    <a:pt x="10322" y="500"/>
                  </a:cubicBezTo>
                  <a:lnTo>
                    <a:pt x="2516" y="500"/>
                  </a:lnTo>
                  <a:lnTo>
                    <a:pt x="1899" y="5"/>
                  </a:lnTo>
                  <a:cubicBezTo>
                    <a:pt x="1897" y="1"/>
                    <a:pt x="1892" y="0"/>
                    <a:pt x="188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33"/>
            <p:cNvSpPr/>
            <p:nvPr/>
          </p:nvSpPr>
          <p:spPr>
            <a:xfrm>
              <a:off x="3424381" y="-1217777"/>
              <a:ext cx="17176" cy="17176"/>
            </a:xfrm>
            <a:custGeom>
              <a:rect b="b" l="l" r="r" t="t"/>
              <a:pathLst>
                <a:path extrusionOk="0" h="146" w="146">
                  <a:moveTo>
                    <a:pt x="74" y="1"/>
                  </a:moveTo>
                  <a:cubicBezTo>
                    <a:pt x="33" y="1"/>
                    <a:pt x="1" y="33"/>
                    <a:pt x="1" y="74"/>
                  </a:cubicBezTo>
                  <a:cubicBezTo>
                    <a:pt x="1" y="113"/>
                    <a:pt x="33" y="145"/>
                    <a:pt x="74" y="145"/>
                  </a:cubicBezTo>
                  <a:cubicBezTo>
                    <a:pt x="113" y="145"/>
                    <a:pt x="145" y="113"/>
                    <a:pt x="145" y="74"/>
                  </a:cubicBezTo>
                  <a:cubicBezTo>
                    <a:pt x="145" y="33"/>
                    <a:pt x="113" y="1"/>
                    <a:pt x="7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33"/>
            <p:cNvSpPr/>
            <p:nvPr/>
          </p:nvSpPr>
          <p:spPr>
            <a:xfrm>
              <a:off x="3422146" y="-1220130"/>
              <a:ext cx="21764" cy="21882"/>
            </a:xfrm>
            <a:custGeom>
              <a:rect b="b" l="l" r="r" t="t"/>
              <a:pathLst>
                <a:path extrusionOk="0" h="186" w="185">
                  <a:moveTo>
                    <a:pt x="93" y="40"/>
                  </a:moveTo>
                  <a:cubicBezTo>
                    <a:pt x="120" y="40"/>
                    <a:pt x="145" y="64"/>
                    <a:pt x="145" y="92"/>
                  </a:cubicBezTo>
                  <a:cubicBezTo>
                    <a:pt x="145" y="119"/>
                    <a:pt x="121" y="144"/>
                    <a:pt x="93" y="144"/>
                  </a:cubicBezTo>
                  <a:cubicBezTo>
                    <a:pt x="65" y="144"/>
                    <a:pt x="40" y="121"/>
                    <a:pt x="40" y="92"/>
                  </a:cubicBezTo>
                  <a:cubicBezTo>
                    <a:pt x="40" y="64"/>
                    <a:pt x="63" y="40"/>
                    <a:pt x="93" y="40"/>
                  </a:cubicBezTo>
                  <a:close/>
                  <a:moveTo>
                    <a:pt x="93" y="1"/>
                  </a:moveTo>
                  <a:cubicBezTo>
                    <a:pt x="41" y="1"/>
                    <a:pt x="1" y="42"/>
                    <a:pt x="1" y="94"/>
                  </a:cubicBezTo>
                  <a:cubicBezTo>
                    <a:pt x="1" y="144"/>
                    <a:pt x="41" y="186"/>
                    <a:pt x="93" y="186"/>
                  </a:cubicBezTo>
                  <a:cubicBezTo>
                    <a:pt x="143" y="186"/>
                    <a:pt x="185" y="144"/>
                    <a:pt x="185" y="94"/>
                  </a:cubicBezTo>
                  <a:cubicBezTo>
                    <a:pt x="185" y="42"/>
                    <a:pt x="143" y="1"/>
                    <a:pt x="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6" name="Google Shape;686;p33"/>
          <p:cNvGrpSpPr/>
          <p:nvPr/>
        </p:nvGrpSpPr>
        <p:grpSpPr>
          <a:xfrm>
            <a:off x="7636523" y="3997234"/>
            <a:ext cx="1232061" cy="1212524"/>
            <a:chOff x="2432004" y="3375753"/>
            <a:chExt cx="517455" cy="509250"/>
          </a:xfrm>
        </p:grpSpPr>
        <p:sp>
          <p:nvSpPr>
            <p:cNvPr id="687" name="Google Shape;687;p33"/>
            <p:cNvSpPr/>
            <p:nvPr/>
          </p:nvSpPr>
          <p:spPr>
            <a:xfrm>
              <a:off x="2432004" y="3676338"/>
              <a:ext cx="463601" cy="208665"/>
            </a:xfrm>
            <a:custGeom>
              <a:rect b="b" l="l" r="r" t="t"/>
              <a:pathLst>
                <a:path extrusionOk="0" h="4018" w="8927">
                  <a:moveTo>
                    <a:pt x="1722" y="0"/>
                  </a:moveTo>
                  <a:cubicBezTo>
                    <a:pt x="1698" y="18"/>
                    <a:pt x="1097" y="426"/>
                    <a:pt x="742" y="738"/>
                  </a:cubicBezTo>
                  <a:cubicBezTo>
                    <a:pt x="188" y="1227"/>
                    <a:pt x="1" y="2094"/>
                    <a:pt x="287" y="2850"/>
                  </a:cubicBezTo>
                  <a:cubicBezTo>
                    <a:pt x="564" y="3581"/>
                    <a:pt x="1219" y="4018"/>
                    <a:pt x="2042" y="4018"/>
                  </a:cubicBezTo>
                  <a:cubicBezTo>
                    <a:pt x="2920" y="4018"/>
                    <a:pt x="3442" y="3485"/>
                    <a:pt x="3944" y="2971"/>
                  </a:cubicBezTo>
                  <a:cubicBezTo>
                    <a:pt x="4468" y="2436"/>
                    <a:pt x="4965" y="1930"/>
                    <a:pt x="5885" y="1930"/>
                  </a:cubicBezTo>
                  <a:cubicBezTo>
                    <a:pt x="7571" y="1930"/>
                    <a:pt x="8372" y="3746"/>
                    <a:pt x="8381" y="3763"/>
                  </a:cubicBezTo>
                  <a:lnTo>
                    <a:pt x="8926" y="3531"/>
                  </a:lnTo>
                  <a:cubicBezTo>
                    <a:pt x="8887" y="3441"/>
                    <a:pt x="7966" y="1337"/>
                    <a:pt x="5885" y="1337"/>
                  </a:cubicBezTo>
                  <a:cubicBezTo>
                    <a:pt x="4714" y="1337"/>
                    <a:pt x="4080" y="1984"/>
                    <a:pt x="3522" y="2555"/>
                  </a:cubicBezTo>
                  <a:cubicBezTo>
                    <a:pt x="3067" y="3021"/>
                    <a:pt x="2671" y="3424"/>
                    <a:pt x="2042" y="3424"/>
                  </a:cubicBezTo>
                  <a:cubicBezTo>
                    <a:pt x="1255" y="3424"/>
                    <a:pt x="952" y="2933"/>
                    <a:pt x="842" y="2640"/>
                  </a:cubicBezTo>
                  <a:cubicBezTo>
                    <a:pt x="645" y="2118"/>
                    <a:pt x="768" y="1506"/>
                    <a:pt x="1133" y="1182"/>
                  </a:cubicBezTo>
                  <a:cubicBezTo>
                    <a:pt x="1459" y="893"/>
                    <a:pt x="2049" y="495"/>
                    <a:pt x="2054" y="491"/>
                  </a:cubicBezTo>
                  <a:lnTo>
                    <a:pt x="172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p33"/>
            <p:cNvSpPr/>
            <p:nvPr/>
          </p:nvSpPr>
          <p:spPr>
            <a:xfrm>
              <a:off x="2581051" y="3488187"/>
              <a:ext cx="192670" cy="189709"/>
            </a:xfrm>
            <a:custGeom>
              <a:rect b="b" l="l" r="r" t="t"/>
              <a:pathLst>
                <a:path extrusionOk="0" h="3653" w="3710">
                  <a:moveTo>
                    <a:pt x="1909" y="0"/>
                  </a:moveTo>
                  <a:lnTo>
                    <a:pt x="833" y="714"/>
                  </a:lnTo>
                  <a:cubicBezTo>
                    <a:pt x="151" y="1167"/>
                    <a:pt x="1" y="2140"/>
                    <a:pt x="498" y="2889"/>
                  </a:cubicBezTo>
                  <a:cubicBezTo>
                    <a:pt x="825" y="3381"/>
                    <a:pt x="1350" y="3653"/>
                    <a:pt x="1865" y="3653"/>
                  </a:cubicBezTo>
                  <a:cubicBezTo>
                    <a:pt x="2133" y="3653"/>
                    <a:pt x="2399" y="3579"/>
                    <a:pt x="2631" y="3424"/>
                  </a:cubicBezTo>
                  <a:lnTo>
                    <a:pt x="3709" y="2709"/>
                  </a:lnTo>
                  <a:lnTo>
                    <a:pt x="190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p33"/>
            <p:cNvSpPr/>
            <p:nvPr/>
          </p:nvSpPr>
          <p:spPr>
            <a:xfrm>
              <a:off x="2665181" y="3406860"/>
              <a:ext cx="211781" cy="244758"/>
            </a:xfrm>
            <a:custGeom>
              <a:rect b="b" l="l" r="r" t="t"/>
              <a:pathLst>
                <a:path extrusionOk="0" h="4713" w="4078">
                  <a:moveTo>
                    <a:pt x="1695" y="1"/>
                  </a:moveTo>
                  <a:lnTo>
                    <a:pt x="1" y="1126"/>
                  </a:lnTo>
                  <a:lnTo>
                    <a:pt x="2383" y="4712"/>
                  </a:lnTo>
                  <a:lnTo>
                    <a:pt x="4077" y="3587"/>
                  </a:lnTo>
                  <a:lnTo>
                    <a:pt x="16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33"/>
            <p:cNvSpPr/>
            <p:nvPr/>
          </p:nvSpPr>
          <p:spPr>
            <a:xfrm>
              <a:off x="2707558" y="3493120"/>
              <a:ext cx="111966" cy="82053"/>
            </a:xfrm>
            <a:custGeom>
              <a:rect b="b" l="l" r="r" t="t"/>
              <a:pathLst>
                <a:path extrusionOk="0" h="1580" w="2156">
                  <a:moveTo>
                    <a:pt x="1979" y="1"/>
                  </a:moveTo>
                  <a:lnTo>
                    <a:pt x="6" y="1313"/>
                  </a:lnTo>
                  <a:cubicBezTo>
                    <a:pt x="2" y="1315"/>
                    <a:pt x="1" y="1322"/>
                    <a:pt x="3" y="1325"/>
                  </a:cubicBezTo>
                  <a:lnTo>
                    <a:pt x="169" y="1576"/>
                  </a:lnTo>
                  <a:cubicBezTo>
                    <a:pt x="170" y="1579"/>
                    <a:pt x="174" y="1580"/>
                    <a:pt x="178" y="1580"/>
                  </a:cubicBezTo>
                  <a:cubicBezTo>
                    <a:pt x="179" y="1580"/>
                    <a:pt x="181" y="1580"/>
                    <a:pt x="183" y="1579"/>
                  </a:cubicBezTo>
                  <a:lnTo>
                    <a:pt x="2155" y="267"/>
                  </a:lnTo>
                  <a:lnTo>
                    <a:pt x="197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33"/>
            <p:cNvSpPr/>
            <p:nvPr/>
          </p:nvSpPr>
          <p:spPr>
            <a:xfrm>
              <a:off x="2770137" y="3375753"/>
              <a:ext cx="103242" cy="77016"/>
            </a:xfrm>
            <a:custGeom>
              <a:rect b="b" l="l" r="r" t="t"/>
              <a:pathLst>
                <a:path extrusionOk="0" h="1483" w="1988">
                  <a:moveTo>
                    <a:pt x="1724" y="0"/>
                  </a:moveTo>
                  <a:cubicBezTo>
                    <a:pt x="1680" y="0"/>
                    <a:pt x="1636" y="13"/>
                    <a:pt x="1597" y="39"/>
                  </a:cubicBezTo>
                  <a:lnTo>
                    <a:pt x="1" y="1098"/>
                  </a:lnTo>
                  <a:lnTo>
                    <a:pt x="256" y="1482"/>
                  </a:lnTo>
                  <a:lnTo>
                    <a:pt x="1852" y="422"/>
                  </a:lnTo>
                  <a:cubicBezTo>
                    <a:pt x="1958" y="351"/>
                    <a:pt x="1988" y="209"/>
                    <a:pt x="1916" y="103"/>
                  </a:cubicBezTo>
                  <a:cubicBezTo>
                    <a:pt x="1872" y="36"/>
                    <a:pt x="1798" y="0"/>
                    <a:pt x="172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p33"/>
            <p:cNvSpPr/>
            <p:nvPr/>
          </p:nvSpPr>
          <p:spPr>
            <a:xfrm>
              <a:off x="2846270" y="3490420"/>
              <a:ext cx="103190" cy="77016"/>
            </a:xfrm>
            <a:custGeom>
              <a:rect b="b" l="l" r="r" t="t"/>
              <a:pathLst>
                <a:path extrusionOk="0" h="1483" w="1987">
                  <a:moveTo>
                    <a:pt x="1724" y="0"/>
                  </a:moveTo>
                  <a:cubicBezTo>
                    <a:pt x="1680" y="0"/>
                    <a:pt x="1636" y="13"/>
                    <a:pt x="1597" y="39"/>
                  </a:cubicBezTo>
                  <a:lnTo>
                    <a:pt x="1" y="1098"/>
                  </a:lnTo>
                  <a:lnTo>
                    <a:pt x="256" y="1482"/>
                  </a:lnTo>
                  <a:lnTo>
                    <a:pt x="1853" y="423"/>
                  </a:lnTo>
                  <a:cubicBezTo>
                    <a:pt x="1958" y="351"/>
                    <a:pt x="1987" y="209"/>
                    <a:pt x="1916" y="103"/>
                  </a:cubicBezTo>
                  <a:cubicBezTo>
                    <a:pt x="1872" y="36"/>
                    <a:pt x="1798" y="0"/>
                    <a:pt x="172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p33"/>
            <p:cNvSpPr/>
            <p:nvPr/>
          </p:nvSpPr>
          <p:spPr>
            <a:xfrm>
              <a:off x="2779225" y="3392163"/>
              <a:ext cx="83456" cy="57230"/>
            </a:xfrm>
            <a:custGeom>
              <a:rect b="b" l="l" r="r" t="t"/>
              <a:pathLst>
                <a:path extrusionOk="0" h="1102" w="1607">
                  <a:moveTo>
                    <a:pt x="1566" y="1"/>
                  </a:moveTo>
                  <a:lnTo>
                    <a:pt x="0" y="1041"/>
                  </a:lnTo>
                  <a:lnTo>
                    <a:pt x="41" y="1102"/>
                  </a:lnTo>
                  <a:lnTo>
                    <a:pt x="1606" y="63"/>
                  </a:lnTo>
                  <a:lnTo>
                    <a:pt x="156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p33"/>
            <p:cNvSpPr/>
            <p:nvPr/>
          </p:nvSpPr>
          <p:spPr>
            <a:xfrm>
              <a:off x="2488195" y="3558763"/>
              <a:ext cx="211781" cy="173143"/>
            </a:xfrm>
            <a:custGeom>
              <a:rect b="b" l="l" r="r" t="t"/>
              <a:pathLst>
                <a:path extrusionOk="0" h="3334" w="4078">
                  <a:moveTo>
                    <a:pt x="3268" y="1"/>
                  </a:moveTo>
                  <a:lnTo>
                    <a:pt x="1" y="2312"/>
                  </a:lnTo>
                  <a:lnTo>
                    <a:pt x="678" y="3334"/>
                  </a:lnTo>
                  <a:lnTo>
                    <a:pt x="4077" y="1220"/>
                  </a:lnTo>
                  <a:lnTo>
                    <a:pt x="326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33"/>
            <p:cNvSpPr/>
            <p:nvPr/>
          </p:nvSpPr>
          <p:spPr>
            <a:xfrm>
              <a:off x="2855462" y="3506882"/>
              <a:ext cx="83456" cy="57282"/>
            </a:xfrm>
            <a:custGeom>
              <a:rect b="b" l="l" r="r" t="t"/>
              <a:pathLst>
                <a:path extrusionOk="0" h="1103" w="1607">
                  <a:moveTo>
                    <a:pt x="1566" y="1"/>
                  </a:moveTo>
                  <a:lnTo>
                    <a:pt x="0" y="1041"/>
                  </a:lnTo>
                  <a:lnTo>
                    <a:pt x="41" y="1102"/>
                  </a:lnTo>
                  <a:lnTo>
                    <a:pt x="1606" y="62"/>
                  </a:lnTo>
                  <a:lnTo>
                    <a:pt x="156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p33"/>
            <p:cNvSpPr/>
            <p:nvPr/>
          </p:nvSpPr>
          <p:spPr>
            <a:xfrm>
              <a:off x="2681488" y="3395851"/>
              <a:ext cx="71511" cy="55827"/>
            </a:xfrm>
            <a:custGeom>
              <a:rect b="b" l="l" r="r" t="t"/>
              <a:pathLst>
                <a:path extrusionOk="0" h="1075" w="1377">
                  <a:moveTo>
                    <a:pt x="1235" y="0"/>
                  </a:moveTo>
                  <a:lnTo>
                    <a:pt x="142" y="726"/>
                  </a:lnTo>
                  <a:cubicBezTo>
                    <a:pt x="30" y="801"/>
                    <a:pt x="0" y="953"/>
                    <a:pt x="75" y="1067"/>
                  </a:cubicBezTo>
                  <a:lnTo>
                    <a:pt x="80" y="1075"/>
                  </a:lnTo>
                  <a:lnTo>
                    <a:pt x="1376" y="214"/>
                  </a:lnTo>
                  <a:lnTo>
                    <a:pt x="12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p33"/>
            <p:cNvSpPr/>
            <p:nvPr/>
          </p:nvSpPr>
          <p:spPr>
            <a:xfrm>
              <a:off x="2809346" y="3593194"/>
              <a:ext cx="74783" cy="50946"/>
            </a:xfrm>
            <a:custGeom>
              <a:rect b="b" l="l" r="r" t="t"/>
              <a:pathLst>
                <a:path extrusionOk="0" h="981" w="1440">
                  <a:moveTo>
                    <a:pt x="1298" y="0"/>
                  </a:moveTo>
                  <a:lnTo>
                    <a:pt x="1" y="861"/>
                  </a:lnTo>
                  <a:lnTo>
                    <a:pt x="6" y="871"/>
                  </a:lnTo>
                  <a:cubicBezTo>
                    <a:pt x="53" y="942"/>
                    <a:pt x="131" y="980"/>
                    <a:pt x="210" y="980"/>
                  </a:cubicBezTo>
                  <a:cubicBezTo>
                    <a:pt x="258" y="980"/>
                    <a:pt x="305" y="967"/>
                    <a:pt x="347" y="938"/>
                  </a:cubicBezTo>
                  <a:lnTo>
                    <a:pt x="1439" y="214"/>
                  </a:lnTo>
                  <a:lnTo>
                    <a:pt x="1298"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p33"/>
            <p:cNvSpPr/>
            <p:nvPr/>
          </p:nvSpPr>
          <p:spPr>
            <a:xfrm>
              <a:off x="2513279" y="3652709"/>
              <a:ext cx="22746" cy="24512"/>
            </a:xfrm>
            <a:custGeom>
              <a:rect b="b" l="l" r="r" t="t"/>
              <a:pathLst>
                <a:path extrusionOk="0" h="472" w="438">
                  <a:moveTo>
                    <a:pt x="226" y="1"/>
                  </a:moveTo>
                  <a:lnTo>
                    <a:pt x="0" y="161"/>
                  </a:lnTo>
                  <a:lnTo>
                    <a:pt x="208" y="471"/>
                  </a:lnTo>
                  <a:lnTo>
                    <a:pt x="438" y="318"/>
                  </a:lnTo>
                  <a:lnTo>
                    <a:pt x="22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p33"/>
            <p:cNvSpPr/>
            <p:nvPr/>
          </p:nvSpPr>
          <p:spPr>
            <a:xfrm>
              <a:off x="2541322" y="3632922"/>
              <a:ext cx="23318" cy="25291"/>
            </a:xfrm>
            <a:custGeom>
              <a:rect b="b" l="l" r="r" t="t"/>
              <a:pathLst>
                <a:path extrusionOk="0" h="487" w="449">
                  <a:moveTo>
                    <a:pt x="226" y="0"/>
                  </a:moveTo>
                  <a:lnTo>
                    <a:pt x="0" y="160"/>
                  </a:lnTo>
                  <a:lnTo>
                    <a:pt x="218" y="487"/>
                  </a:lnTo>
                  <a:lnTo>
                    <a:pt x="448" y="334"/>
                  </a:lnTo>
                  <a:lnTo>
                    <a:pt x="226"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33"/>
            <p:cNvSpPr/>
            <p:nvPr/>
          </p:nvSpPr>
          <p:spPr>
            <a:xfrm>
              <a:off x="2569366" y="3613032"/>
              <a:ext cx="23837" cy="26226"/>
            </a:xfrm>
            <a:custGeom>
              <a:rect b="b" l="l" r="r" t="t"/>
              <a:pathLst>
                <a:path extrusionOk="0" h="505" w="459">
                  <a:moveTo>
                    <a:pt x="226" y="0"/>
                  </a:moveTo>
                  <a:lnTo>
                    <a:pt x="0" y="161"/>
                  </a:lnTo>
                  <a:lnTo>
                    <a:pt x="229" y="505"/>
                  </a:lnTo>
                  <a:lnTo>
                    <a:pt x="459" y="351"/>
                  </a:lnTo>
                  <a:lnTo>
                    <a:pt x="226"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p33"/>
            <p:cNvSpPr/>
            <p:nvPr/>
          </p:nvSpPr>
          <p:spPr>
            <a:xfrm>
              <a:off x="2538829" y="3691554"/>
              <a:ext cx="22902" cy="24149"/>
            </a:xfrm>
            <a:custGeom>
              <a:rect b="b" l="l" r="r" t="t"/>
              <a:pathLst>
                <a:path extrusionOk="0" h="465" w="441">
                  <a:moveTo>
                    <a:pt x="230" y="0"/>
                  </a:moveTo>
                  <a:lnTo>
                    <a:pt x="0" y="154"/>
                  </a:lnTo>
                  <a:lnTo>
                    <a:pt x="206" y="464"/>
                  </a:lnTo>
                  <a:lnTo>
                    <a:pt x="441" y="319"/>
                  </a:lnTo>
                  <a:lnTo>
                    <a:pt x="23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p33"/>
            <p:cNvSpPr/>
            <p:nvPr/>
          </p:nvSpPr>
          <p:spPr>
            <a:xfrm>
              <a:off x="2567392" y="3672547"/>
              <a:ext cx="23525" cy="24928"/>
            </a:xfrm>
            <a:custGeom>
              <a:rect b="b" l="l" r="r" t="t"/>
              <a:pathLst>
                <a:path extrusionOk="0" h="480" w="453">
                  <a:moveTo>
                    <a:pt x="231" y="1"/>
                  </a:moveTo>
                  <a:lnTo>
                    <a:pt x="1" y="153"/>
                  </a:lnTo>
                  <a:lnTo>
                    <a:pt x="218" y="480"/>
                  </a:lnTo>
                  <a:lnTo>
                    <a:pt x="452" y="334"/>
                  </a:lnTo>
                  <a:lnTo>
                    <a:pt x="231"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p33"/>
            <p:cNvSpPr/>
            <p:nvPr/>
          </p:nvSpPr>
          <p:spPr>
            <a:xfrm>
              <a:off x="2596007" y="3653540"/>
              <a:ext cx="24045" cy="25810"/>
            </a:xfrm>
            <a:custGeom>
              <a:rect b="b" l="l" r="r" t="t"/>
              <a:pathLst>
                <a:path extrusionOk="0" h="497" w="463">
                  <a:moveTo>
                    <a:pt x="230" y="1"/>
                  </a:moveTo>
                  <a:lnTo>
                    <a:pt x="0" y="154"/>
                  </a:lnTo>
                  <a:lnTo>
                    <a:pt x="228" y="497"/>
                  </a:lnTo>
                  <a:lnTo>
                    <a:pt x="462" y="352"/>
                  </a:lnTo>
                  <a:lnTo>
                    <a:pt x="23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BLANK_1_1_1_2">
    <p:spTree>
      <p:nvGrpSpPr>
        <p:cNvPr id="704" name="Shape 704"/>
        <p:cNvGrpSpPr/>
        <p:nvPr/>
      </p:nvGrpSpPr>
      <p:grpSpPr>
        <a:xfrm>
          <a:off x="0" y="0"/>
          <a:ext cx="0" cy="0"/>
          <a:chOff x="0" y="0"/>
          <a:chExt cx="0" cy="0"/>
        </a:xfrm>
      </p:grpSpPr>
      <p:sp>
        <p:nvSpPr>
          <p:cNvPr id="705" name="Google Shape;705;p34"/>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706" name="Google Shape;706;p34"/>
          <p:cNvSpPr txBox="1"/>
          <p:nvPr>
            <p:ph idx="2" type="title"/>
          </p:nvPr>
        </p:nvSpPr>
        <p:spPr>
          <a:xfrm>
            <a:off x="720000" y="2710075"/>
            <a:ext cx="2336400" cy="5277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2400"/>
              <a:buNone/>
              <a:defRPr sz="2000">
                <a:solidFill>
                  <a:schemeClr val="accent2"/>
                </a:solidFill>
              </a:defRPr>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707" name="Google Shape;707;p34"/>
          <p:cNvSpPr txBox="1"/>
          <p:nvPr>
            <p:ph idx="1" type="subTitle"/>
          </p:nvPr>
        </p:nvSpPr>
        <p:spPr>
          <a:xfrm>
            <a:off x="720000" y="3180624"/>
            <a:ext cx="2336400" cy="8769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708" name="Google Shape;708;p34"/>
          <p:cNvSpPr txBox="1"/>
          <p:nvPr>
            <p:ph idx="3" type="title"/>
          </p:nvPr>
        </p:nvSpPr>
        <p:spPr>
          <a:xfrm>
            <a:off x="3403800" y="2710075"/>
            <a:ext cx="2336400" cy="5277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2400"/>
              <a:buNone/>
              <a:defRPr sz="2000">
                <a:solidFill>
                  <a:schemeClr val="accent2"/>
                </a:solidFill>
              </a:defRPr>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709" name="Google Shape;709;p34"/>
          <p:cNvSpPr txBox="1"/>
          <p:nvPr>
            <p:ph idx="4" type="subTitle"/>
          </p:nvPr>
        </p:nvSpPr>
        <p:spPr>
          <a:xfrm>
            <a:off x="3403800" y="3180624"/>
            <a:ext cx="2336400" cy="8769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710" name="Google Shape;710;p34"/>
          <p:cNvSpPr txBox="1"/>
          <p:nvPr>
            <p:ph idx="5" type="title"/>
          </p:nvPr>
        </p:nvSpPr>
        <p:spPr>
          <a:xfrm>
            <a:off x="6087600" y="2710075"/>
            <a:ext cx="2336400" cy="5277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2400"/>
              <a:buNone/>
              <a:defRPr sz="2000">
                <a:solidFill>
                  <a:schemeClr val="accent2"/>
                </a:solidFill>
              </a:defRPr>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711" name="Google Shape;711;p34"/>
          <p:cNvSpPr txBox="1"/>
          <p:nvPr>
            <p:ph idx="6" type="subTitle"/>
          </p:nvPr>
        </p:nvSpPr>
        <p:spPr>
          <a:xfrm>
            <a:off x="6087600" y="3180624"/>
            <a:ext cx="2336400" cy="8769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grpSp>
        <p:nvGrpSpPr>
          <p:cNvPr id="712" name="Google Shape;712;p34"/>
          <p:cNvGrpSpPr/>
          <p:nvPr/>
        </p:nvGrpSpPr>
        <p:grpSpPr>
          <a:xfrm flipH="1" rot="10800000">
            <a:off x="-1684342" y="3630358"/>
            <a:ext cx="2735152" cy="1425954"/>
            <a:chOff x="1773694" y="-1034248"/>
            <a:chExt cx="733639" cy="382468"/>
          </a:xfrm>
        </p:grpSpPr>
        <p:sp>
          <p:nvSpPr>
            <p:cNvPr id="713" name="Google Shape;713;p34"/>
            <p:cNvSpPr/>
            <p:nvPr/>
          </p:nvSpPr>
          <p:spPr>
            <a:xfrm>
              <a:off x="2358629" y="-1034248"/>
              <a:ext cx="25529" cy="25529"/>
            </a:xfrm>
            <a:custGeom>
              <a:rect b="b" l="l" r="r" t="t"/>
              <a:pathLst>
                <a:path extrusionOk="0" h="217" w="217">
                  <a:moveTo>
                    <a:pt x="109" y="0"/>
                  </a:moveTo>
                  <a:cubicBezTo>
                    <a:pt x="49" y="0"/>
                    <a:pt x="1" y="48"/>
                    <a:pt x="1" y="108"/>
                  </a:cubicBezTo>
                  <a:cubicBezTo>
                    <a:pt x="1" y="168"/>
                    <a:pt x="49" y="216"/>
                    <a:pt x="109" y="216"/>
                  </a:cubicBezTo>
                  <a:cubicBezTo>
                    <a:pt x="169" y="216"/>
                    <a:pt x="217" y="168"/>
                    <a:pt x="217" y="108"/>
                  </a:cubicBezTo>
                  <a:cubicBezTo>
                    <a:pt x="217" y="48"/>
                    <a:pt x="169" y="0"/>
                    <a:pt x="1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34"/>
            <p:cNvSpPr/>
            <p:nvPr/>
          </p:nvSpPr>
          <p:spPr>
            <a:xfrm>
              <a:off x="2383099" y="-677427"/>
              <a:ext cx="25529" cy="25647"/>
            </a:xfrm>
            <a:custGeom>
              <a:rect b="b" l="l" r="r" t="t"/>
              <a:pathLst>
                <a:path extrusionOk="0" h="218" w="217">
                  <a:moveTo>
                    <a:pt x="108" y="1"/>
                  </a:moveTo>
                  <a:cubicBezTo>
                    <a:pt x="48" y="1"/>
                    <a:pt x="0" y="49"/>
                    <a:pt x="0" y="109"/>
                  </a:cubicBezTo>
                  <a:cubicBezTo>
                    <a:pt x="0" y="169"/>
                    <a:pt x="48" y="218"/>
                    <a:pt x="108" y="218"/>
                  </a:cubicBezTo>
                  <a:cubicBezTo>
                    <a:pt x="168" y="218"/>
                    <a:pt x="216" y="169"/>
                    <a:pt x="216" y="109"/>
                  </a:cubicBezTo>
                  <a:cubicBezTo>
                    <a:pt x="216" y="49"/>
                    <a:pt x="168" y="1"/>
                    <a:pt x="10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34"/>
            <p:cNvSpPr/>
            <p:nvPr/>
          </p:nvSpPr>
          <p:spPr>
            <a:xfrm>
              <a:off x="2481686" y="-892485"/>
              <a:ext cx="25647" cy="25529"/>
            </a:xfrm>
            <a:custGeom>
              <a:rect b="b" l="l" r="r" t="t"/>
              <a:pathLst>
                <a:path extrusionOk="0" h="217" w="218">
                  <a:moveTo>
                    <a:pt x="109" y="0"/>
                  </a:moveTo>
                  <a:cubicBezTo>
                    <a:pt x="50" y="0"/>
                    <a:pt x="0" y="48"/>
                    <a:pt x="0" y="108"/>
                  </a:cubicBezTo>
                  <a:cubicBezTo>
                    <a:pt x="0" y="168"/>
                    <a:pt x="50" y="216"/>
                    <a:pt x="109" y="216"/>
                  </a:cubicBezTo>
                  <a:cubicBezTo>
                    <a:pt x="169" y="216"/>
                    <a:pt x="217" y="168"/>
                    <a:pt x="217" y="108"/>
                  </a:cubicBezTo>
                  <a:cubicBezTo>
                    <a:pt x="217" y="48"/>
                    <a:pt x="169" y="0"/>
                    <a:pt x="1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p34"/>
            <p:cNvSpPr/>
            <p:nvPr/>
          </p:nvSpPr>
          <p:spPr>
            <a:xfrm>
              <a:off x="1773694" y="-1024131"/>
              <a:ext cx="599990" cy="174585"/>
            </a:xfrm>
            <a:custGeom>
              <a:rect b="b" l="l" r="r" t="t"/>
              <a:pathLst>
                <a:path extrusionOk="0" h="1484" w="5100">
                  <a:moveTo>
                    <a:pt x="5080" y="1"/>
                  </a:moveTo>
                  <a:cubicBezTo>
                    <a:pt x="5069" y="1"/>
                    <a:pt x="5059" y="10"/>
                    <a:pt x="5059" y="21"/>
                  </a:cubicBezTo>
                  <a:lnTo>
                    <a:pt x="5059" y="1444"/>
                  </a:lnTo>
                  <a:lnTo>
                    <a:pt x="21" y="1444"/>
                  </a:lnTo>
                  <a:cubicBezTo>
                    <a:pt x="10" y="1444"/>
                    <a:pt x="0" y="1454"/>
                    <a:pt x="0" y="1465"/>
                  </a:cubicBezTo>
                  <a:cubicBezTo>
                    <a:pt x="0" y="1475"/>
                    <a:pt x="10" y="1484"/>
                    <a:pt x="21" y="1484"/>
                  </a:cubicBezTo>
                  <a:lnTo>
                    <a:pt x="5081" y="1484"/>
                  </a:lnTo>
                  <a:cubicBezTo>
                    <a:pt x="5091" y="1484"/>
                    <a:pt x="5100" y="1476"/>
                    <a:pt x="5100" y="1465"/>
                  </a:cubicBezTo>
                  <a:lnTo>
                    <a:pt x="5100" y="21"/>
                  </a:lnTo>
                  <a:cubicBezTo>
                    <a:pt x="5100" y="10"/>
                    <a:pt x="5090" y="1"/>
                    <a:pt x="508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p34"/>
            <p:cNvSpPr/>
            <p:nvPr/>
          </p:nvSpPr>
          <p:spPr>
            <a:xfrm>
              <a:off x="1781811" y="-882132"/>
              <a:ext cx="715046" cy="4823"/>
            </a:xfrm>
            <a:custGeom>
              <a:rect b="b" l="l" r="r" t="t"/>
              <a:pathLst>
                <a:path extrusionOk="0" h="41" w="6078">
                  <a:moveTo>
                    <a:pt x="21" y="1"/>
                  </a:moveTo>
                  <a:cubicBezTo>
                    <a:pt x="9" y="1"/>
                    <a:pt x="1" y="9"/>
                    <a:pt x="1" y="20"/>
                  </a:cubicBezTo>
                  <a:cubicBezTo>
                    <a:pt x="1" y="31"/>
                    <a:pt x="9" y="40"/>
                    <a:pt x="21" y="40"/>
                  </a:cubicBezTo>
                  <a:lnTo>
                    <a:pt x="6058" y="40"/>
                  </a:lnTo>
                  <a:cubicBezTo>
                    <a:pt x="6069" y="40"/>
                    <a:pt x="6078" y="31"/>
                    <a:pt x="6078" y="20"/>
                  </a:cubicBezTo>
                  <a:cubicBezTo>
                    <a:pt x="6078" y="9"/>
                    <a:pt x="6069" y="1"/>
                    <a:pt x="605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p34"/>
            <p:cNvSpPr/>
            <p:nvPr/>
          </p:nvSpPr>
          <p:spPr>
            <a:xfrm>
              <a:off x="1773812" y="-939073"/>
              <a:ext cx="624577" cy="276936"/>
            </a:xfrm>
            <a:custGeom>
              <a:rect b="b" l="l" r="r" t="t"/>
              <a:pathLst>
                <a:path extrusionOk="0" h="2354" w="5309">
                  <a:moveTo>
                    <a:pt x="21" y="1"/>
                  </a:moveTo>
                  <a:cubicBezTo>
                    <a:pt x="10" y="1"/>
                    <a:pt x="0" y="10"/>
                    <a:pt x="0" y="21"/>
                  </a:cubicBezTo>
                  <a:cubicBezTo>
                    <a:pt x="0" y="32"/>
                    <a:pt x="10" y="41"/>
                    <a:pt x="21" y="41"/>
                  </a:cubicBezTo>
                  <a:lnTo>
                    <a:pt x="4605" y="41"/>
                  </a:lnTo>
                  <a:lnTo>
                    <a:pt x="4605" y="2333"/>
                  </a:lnTo>
                  <a:cubicBezTo>
                    <a:pt x="4605" y="2343"/>
                    <a:pt x="4614" y="2353"/>
                    <a:pt x="4625" y="2353"/>
                  </a:cubicBezTo>
                  <a:lnTo>
                    <a:pt x="5287" y="2353"/>
                  </a:lnTo>
                  <a:cubicBezTo>
                    <a:pt x="5298" y="2353"/>
                    <a:pt x="5307" y="2343"/>
                    <a:pt x="5308" y="2333"/>
                  </a:cubicBezTo>
                  <a:cubicBezTo>
                    <a:pt x="5308" y="2322"/>
                    <a:pt x="5299" y="2313"/>
                    <a:pt x="5288" y="2313"/>
                  </a:cubicBezTo>
                  <a:lnTo>
                    <a:pt x="4645" y="2313"/>
                  </a:lnTo>
                  <a:lnTo>
                    <a:pt x="4645" y="21"/>
                  </a:lnTo>
                  <a:cubicBezTo>
                    <a:pt x="4645" y="10"/>
                    <a:pt x="4636" y="1"/>
                    <a:pt x="462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9" name="Google Shape;719;p34"/>
          <p:cNvGrpSpPr/>
          <p:nvPr/>
        </p:nvGrpSpPr>
        <p:grpSpPr>
          <a:xfrm rot="10800000">
            <a:off x="8115833" y="540008"/>
            <a:ext cx="2735152" cy="1425954"/>
            <a:chOff x="1773694" y="-1034248"/>
            <a:chExt cx="733639" cy="382468"/>
          </a:xfrm>
        </p:grpSpPr>
        <p:sp>
          <p:nvSpPr>
            <p:cNvPr id="720" name="Google Shape;720;p34"/>
            <p:cNvSpPr/>
            <p:nvPr/>
          </p:nvSpPr>
          <p:spPr>
            <a:xfrm>
              <a:off x="2358629" y="-1034248"/>
              <a:ext cx="25529" cy="25529"/>
            </a:xfrm>
            <a:custGeom>
              <a:rect b="b" l="l" r="r" t="t"/>
              <a:pathLst>
                <a:path extrusionOk="0" h="217" w="217">
                  <a:moveTo>
                    <a:pt x="109" y="0"/>
                  </a:moveTo>
                  <a:cubicBezTo>
                    <a:pt x="49" y="0"/>
                    <a:pt x="1" y="48"/>
                    <a:pt x="1" y="108"/>
                  </a:cubicBezTo>
                  <a:cubicBezTo>
                    <a:pt x="1" y="168"/>
                    <a:pt x="49" y="216"/>
                    <a:pt x="109" y="216"/>
                  </a:cubicBezTo>
                  <a:cubicBezTo>
                    <a:pt x="169" y="216"/>
                    <a:pt x="217" y="168"/>
                    <a:pt x="217" y="108"/>
                  </a:cubicBezTo>
                  <a:cubicBezTo>
                    <a:pt x="217" y="48"/>
                    <a:pt x="169" y="0"/>
                    <a:pt x="1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 name="Google Shape;721;p34"/>
            <p:cNvSpPr/>
            <p:nvPr/>
          </p:nvSpPr>
          <p:spPr>
            <a:xfrm>
              <a:off x="2383099" y="-677427"/>
              <a:ext cx="25529" cy="25647"/>
            </a:xfrm>
            <a:custGeom>
              <a:rect b="b" l="l" r="r" t="t"/>
              <a:pathLst>
                <a:path extrusionOk="0" h="218" w="217">
                  <a:moveTo>
                    <a:pt x="108" y="1"/>
                  </a:moveTo>
                  <a:cubicBezTo>
                    <a:pt x="48" y="1"/>
                    <a:pt x="0" y="49"/>
                    <a:pt x="0" y="109"/>
                  </a:cubicBezTo>
                  <a:cubicBezTo>
                    <a:pt x="0" y="169"/>
                    <a:pt x="48" y="218"/>
                    <a:pt x="108" y="218"/>
                  </a:cubicBezTo>
                  <a:cubicBezTo>
                    <a:pt x="168" y="218"/>
                    <a:pt x="216" y="169"/>
                    <a:pt x="216" y="109"/>
                  </a:cubicBezTo>
                  <a:cubicBezTo>
                    <a:pt x="216" y="49"/>
                    <a:pt x="168" y="1"/>
                    <a:pt x="10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p34"/>
            <p:cNvSpPr/>
            <p:nvPr/>
          </p:nvSpPr>
          <p:spPr>
            <a:xfrm>
              <a:off x="2481686" y="-892485"/>
              <a:ext cx="25647" cy="25529"/>
            </a:xfrm>
            <a:custGeom>
              <a:rect b="b" l="l" r="r" t="t"/>
              <a:pathLst>
                <a:path extrusionOk="0" h="217" w="218">
                  <a:moveTo>
                    <a:pt x="109" y="0"/>
                  </a:moveTo>
                  <a:cubicBezTo>
                    <a:pt x="50" y="0"/>
                    <a:pt x="0" y="48"/>
                    <a:pt x="0" y="108"/>
                  </a:cubicBezTo>
                  <a:cubicBezTo>
                    <a:pt x="0" y="168"/>
                    <a:pt x="50" y="216"/>
                    <a:pt x="109" y="216"/>
                  </a:cubicBezTo>
                  <a:cubicBezTo>
                    <a:pt x="169" y="216"/>
                    <a:pt x="217" y="168"/>
                    <a:pt x="217" y="108"/>
                  </a:cubicBezTo>
                  <a:cubicBezTo>
                    <a:pt x="217" y="48"/>
                    <a:pt x="169" y="0"/>
                    <a:pt x="1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 name="Google Shape;723;p34"/>
            <p:cNvSpPr/>
            <p:nvPr/>
          </p:nvSpPr>
          <p:spPr>
            <a:xfrm>
              <a:off x="1773694" y="-1024131"/>
              <a:ext cx="599990" cy="174585"/>
            </a:xfrm>
            <a:custGeom>
              <a:rect b="b" l="l" r="r" t="t"/>
              <a:pathLst>
                <a:path extrusionOk="0" h="1484" w="5100">
                  <a:moveTo>
                    <a:pt x="5080" y="1"/>
                  </a:moveTo>
                  <a:cubicBezTo>
                    <a:pt x="5069" y="1"/>
                    <a:pt x="5059" y="10"/>
                    <a:pt x="5059" y="21"/>
                  </a:cubicBezTo>
                  <a:lnTo>
                    <a:pt x="5059" y="1444"/>
                  </a:lnTo>
                  <a:lnTo>
                    <a:pt x="21" y="1444"/>
                  </a:lnTo>
                  <a:cubicBezTo>
                    <a:pt x="10" y="1444"/>
                    <a:pt x="0" y="1454"/>
                    <a:pt x="0" y="1465"/>
                  </a:cubicBezTo>
                  <a:cubicBezTo>
                    <a:pt x="0" y="1475"/>
                    <a:pt x="10" y="1484"/>
                    <a:pt x="21" y="1484"/>
                  </a:cubicBezTo>
                  <a:lnTo>
                    <a:pt x="5081" y="1484"/>
                  </a:lnTo>
                  <a:cubicBezTo>
                    <a:pt x="5091" y="1484"/>
                    <a:pt x="5100" y="1476"/>
                    <a:pt x="5100" y="1465"/>
                  </a:cubicBezTo>
                  <a:lnTo>
                    <a:pt x="5100" y="21"/>
                  </a:lnTo>
                  <a:cubicBezTo>
                    <a:pt x="5100" y="10"/>
                    <a:pt x="5090" y="1"/>
                    <a:pt x="508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p34"/>
            <p:cNvSpPr/>
            <p:nvPr/>
          </p:nvSpPr>
          <p:spPr>
            <a:xfrm>
              <a:off x="1781811" y="-882132"/>
              <a:ext cx="715046" cy="4823"/>
            </a:xfrm>
            <a:custGeom>
              <a:rect b="b" l="l" r="r" t="t"/>
              <a:pathLst>
                <a:path extrusionOk="0" h="41" w="6078">
                  <a:moveTo>
                    <a:pt x="21" y="1"/>
                  </a:moveTo>
                  <a:cubicBezTo>
                    <a:pt x="9" y="1"/>
                    <a:pt x="1" y="9"/>
                    <a:pt x="1" y="20"/>
                  </a:cubicBezTo>
                  <a:cubicBezTo>
                    <a:pt x="1" y="31"/>
                    <a:pt x="9" y="40"/>
                    <a:pt x="21" y="40"/>
                  </a:cubicBezTo>
                  <a:lnTo>
                    <a:pt x="6058" y="40"/>
                  </a:lnTo>
                  <a:cubicBezTo>
                    <a:pt x="6069" y="40"/>
                    <a:pt x="6078" y="31"/>
                    <a:pt x="6078" y="20"/>
                  </a:cubicBezTo>
                  <a:cubicBezTo>
                    <a:pt x="6078" y="9"/>
                    <a:pt x="6069" y="1"/>
                    <a:pt x="605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34"/>
            <p:cNvSpPr/>
            <p:nvPr/>
          </p:nvSpPr>
          <p:spPr>
            <a:xfrm>
              <a:off x="1773812" y="-939073"/>
              <a:ext cx="624577" cy="276936"/>
            </a:xfrm>
            <a:custGeom>
              <a:rect b="b" l="l" r="r" t="t"/>
              <a:pathLst>
                <a:path extrusionOk="0" h="2354" w="5309">
                  <a:moveTo>
                    <a:pt x="21" y="1"/>
                  </a:moveTo>
                  <a:cubicBezTo>
                    <a:pt x="10" y="1"/>
                    <a:pt x="0" y="10"/>
                    <a:pt x="0" y="21"/>
                  </a:cubicBezTo>
                  <a:cubicBezTo>
                    <a:pt x="0" y="32"/>
                    <a:pt x="10" y="41"/>
                    <a:pt x="21" y="41"/>
                  </a:cubicBezTo>
                  <a:lnTo>
                    <a:pt x="4605" y="41"/>
                  </a:lnTo>
                  <a:lnTo>
                    <a:pt x="4605" y="2333"/>
                  </a:lnTo>
                  <a:cubicBezTo>
                    <a:pt x="4605" y="2343"/>
                    <a:pt x="4614" y="2353"/>
                    <a:pt x="4625" y="2353"/>
                  </a:cubicBezTo>
                  <a:lnTo>
                    <a:pt x="5287" y="2353"/>
                  </a:lnTo>
                  <a:cubicBezTo>
                    <a:pt x="5298" y="2353"/>
                    <a:pt x="5307" y="2343"/>
                    <a:pt x="5308" y="2333"/>
                  </a:cubicBezTo>
                  <a:cubicBezTo>
                    <a:pt x="5308" y="2322"/>
                    <a:pt x="5299" y="2313"/>
                    <a:pt x="5288" y="2313"/>
                  </a:cubicBezTo>
                  <a:lnTo>
                    <a:pt x="4645" y="2313"/>
                  </a:lnTo>
                  <a:lnTo>
                    <a:pt x="4645" y="21"/>
                  </a:lnTo>
                  <a:cubicBezTo>
                    <a:pt x="4645" y="10"/>
                    <a:pt x="4636" y="1"/>
                    <a:pt x="462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26" name="Google Shape;726;p34"/>
          <p:cNvSpPr/>
          <p:nvPr/>
        </p:nvSpPr>
        <p:spPr>
          <a:xfrm rot="1334348">
            <a:off x="8780345" y="1485536"/>
            <a:ext cx="145211" cy="286144"/>
          </a:xfrm>
          <a:custGeom>
            <a:rect b="b" l="l" r="r" t="t"/>
            <a:pathLst>
              <a:path extrusionOk="0" h="6179" w="3136">
                <a:moveTo>
                  <a:pt x="1075" y="0"/>
                </a:moveTo>
                <a:lnTo>
                  <a:pt x="0" y="3021"/>
                </a:lnTo>
                <a:lnTo>
                  <a:pt x="1357" y="3021"/>
                </a:lnTo>
                <a:lnTo>
                  <a:pt x="564" y="6179"/>
                </a:lnTo>
                <a:lnTo>
                  <a:pt x="564" y="6179"/>
                </a:lnTo>
                <a:lnTo>
                  <a:pt x="3065" y="2424"/>
                </a:lnTo>
                <a:lnTo>
                  <a:pt x="1762" y="2424"/>
                </a:lnTo>
                <a:lnTo>
                  <a:pt x="3136"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BLANK_1_1_1_1">
    <p:spTree>
      <p:nvGrpSpPr>
        <p:cNvPr id="727" name="Shape 727"/>
        <p:cNvGrpSpPr/>
        <p:nvPr/>
      </p:nvGrpSpPr>
      <p:grpSpPr>
        <a:xfrm>
          <a:off x="0" y="0"/>
          <a:ext cx="0" cy="0"/>
          <a:chOff x="0" y="0"/>
          <a:chExt cx="0" cy="0"/>
        </a:xfrm>
      </p:grpSpPr>
      <p:sp>
        <p:nvSpPr>
          <p:cNvPr id="728" name="Google Shape;728;p35"/>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729" name="Google Shape;729;p35"/>
          <p:cNvSpPr txBox="1"/>
          <p:nvPr>
            <p:ph idx="2" type="title"/>
          </p:nvPr>
        </p:nvSpPr>
        <p:spPr>
          <a:xfrm>
            <a:off x="2033872" y="1616175"/>
            <a:ext cx="2120400" cy="5277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2400"/>
              <a:buNone/>
              <a:defRPr sz="2000">
                <a:solidFill>
                  <a:schemeClr val="accent2"/>
                </a:solidFill>
              </a:defRPr>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730" name="Google Shape;730;p35"/>
          <p:cNvSpPr txBox="1"/>
          <p:nvPr>
            <p:ph idx="1" type="subTitle"/>
          </p:nvPr>
        </p:nvSpPr>
        <p:spPr>
          <a:xfrm>
            <a:off x="2033888" y="2086725"/>
            <a:ext cx="2120400" cy="635700"/>
          </a:xfrm>
          <a:prstGeom prst="rect">
            <a:avLst/>
          </a:prstGeom>
        </p:spPr>
        <p:txBody>
          <a:bodyPr anchorCtr="0" anchor="t" bIns="91425" lIns="91425" spcFirstLastPara="1" rIns="91425" wrap="square" tIns="91425">
            <a:noAutofit/>
          </a:bodyPr>
          <a:lstStyle>
            <a:lvl1pPr lvl="0" rtl="0">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731" name="Google Shape;731;p35"/>
          <p:cNvSpPr txBox="1"/>
          <p:nvPr>
            <p:ph idx="3" type="title"/>
          </p:nvPr>
        </p:nvSpPr>
        <p:spPr>
          <a:xfrm>
            <a:off x="5781692" y="1616175"/>
            <a:ext cx="2120400" cy="5277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2400"/>
              <a:buNone/>
              <a:defRPr sz="2000">
                <a:solidFill>
                  <a:schemeClr val="accent2"/>
                </a:solidFill>
              </a:defRPr>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732" name="Google Shape;732;p35"/>
          <p:cNvSpPr txBox="1"/>
          <p:nvPr>
            <p:ph idx="4" type="subTitle"/>
          </p:nvPr>
        </p:nvSpPr>
        <p:spPr>
          <a:xfrm>
            <a:off x="5781695" y="2086725"/>
            <a:ext cx="2120400" cy="635700"/>
          </a:xfrm>
          <a:prstGeom prst="rect">
            <a:avLst/>
          </a:prstGeom>
        </p:spPr>
        <p:txBody>
          <a:bodyPr anchorCtr="0" anchor="t" bIns="91425" lIns="91425" spcFirstLastPara="1" rIns="91425" wrap="square" tIns="91425">
            <a:noAutofit/>
          </a:bodyPr>
          <a:lstStyle>
            <a:lvl1pPr lvl="0" rtl="0">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733" name="Google Shape;733;p35"/>
          <p:cNvSpPr txBox="1"/>
          <p:nvPr>
            <p:ph idx="5" type="title"/>
          </p:nvPr>
        </p:nvSpPr>
        <p:spPr>
          <a:xfrm>
            <a:off x="2033862" y="3309800"/>
            <a:ext cx="2120400" cy="5277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2400"/>
              <a:buNone/>
              <a:defRPr sz="2000">
                <a:solidFill>
                  <a:schemeClr val="accent2"/>
                </a:solidFill>
              </a:defRPr>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734" name="Google Shape;734;p35"/>
          <p:cNvSpPr txBox="1"/>
          <p:nvPr>
            <p:ph idx="6" type="subTitle"/>
          </p:nvPr>
        </p:nvSpPr>
        <p:spPr>
          <a:xfrm>
            <a:off x="2033863" y="3780350"/>
            <a:ext cx="2120400" cy="635700"/>
          </a:xfrm>
          <a:prstGeom prst="rect">
            <a:avLst/>
          </a:prstGeom>
        </p:spPr>
        <p:txBody>
          <a:bodyPr anchorCtr="0" anchor="t" bIns="91425" lIns="91425" spcFirstLastPara="1" rIns="91425" wrap="square" tIns="91425">
            <a:noAutofit/>
          </a:bodyPr>
          <a:lstStyle>
            <a:lvl1pPr lvl="0" rtl="0">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735" name="Google Shape;735;p35"/>
          <p:cNvSpPr txBox="1"/>
          <p:nvPr>
            <p:ph idx="7" type="title"/>
          </p:nvPr>
        </p:nvSpPr>
        <p:spPr>
          <a:xfrm>
            <a:off x="5781682" y="3309800"/>
            <a:ext cx="2120400" cy="5277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2400"/>
              <a:buNone/>
              <a:defRPr sz="2000">
                <a:solidFill>
                  <a:schemeClr val="accent2"/>
                </a:solidFill>
              </a:defRPr>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736" name="Google Shape;736;p35"/>
          <p:cNvSpPr txBox="1"/>
          <p:nvPr>
            <p:ph idx="8" type="subTitle"/>
          </p:nvPr>
        </p:nvSpPr>
        <p:spPr>
          <a:xfrm>
            <a:off x="5781685" y="3780350"/>
            <a:ext cx="2120400" cy="635700"/>
          </a:xfrm>
          <a:prstGeom prst="rect">
            <a:avLst/>
          </a:prstGeom>
        </p:spPr>
        <p:txBody>
          <a:bodyPr anchorCtr="0" anchor="t" bIns="91425" lIns="91425" spcFirstLastPara="1" rIns="91425" wrap="square" tIns="91425">
            <a:noAutofit/>
          </a:bodyPr>
          <a:lstStyle>
            <a:lvl1pPr lvl="0" rtl="0">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grpSp>
        <p:nvGrpSpPr>
          <p:cNvPr id="737" name="Google Shape;737;p35"/>
          <p:cNvGrpSpPr/>
          <p:nvPr/>
        </p:nvGrpSpPr>
        <p:grpSpPr>
          <a:xfrm rot="-2415751">
            <a:off x="235575" y="4270038"/>
            <a:ext cx="755175" cy="666928"/>
            <a:chOff x="1464554" y="5267342"/>
            <a:chExt cx="570167" cy="503486"/>
          </a:xfrm>
        </p:grpSpPr>
        <p:sp>
          <p:nvSpPr>
            <p:cNvPr id="738" name="Google Shape;738;p35"/>
            <p:cNvSpPr/>
            <p:nvPr/>
          </p:nvSpPr>
          <p:spPr>
            <a:xfrm>
              <a:off x="1711337" y="5480785"/>
              <a:ext cx="76497" cy="76600"/>
            </a:xfrm>
            <a:custGeom>
              <a:rect b="b" l="l" r="r" t="t"/>
              <a:pathLst>
                <a:path extrusionOk="0" h="1475" w="1473">
                  <a:moveTo>
                    <a:pt x="736" y="1"/>
                  </a:moveTo>
                  <a:cubicBezTo>
                    <a:pt x="330" y="1"/>
                    <a:pt x="0" y="331"/>
                    <a:pt x="0" y="737"/>
                  </a:cubicBezTo>
                  <a:cubicBezTo>
                    <a:pt x="0" y="1144"/>
                    <a:pt x="330" y="1474"/>
                    <a:pt x="736" y="1474"/>
                  </a:cubicBezTo>
                  <a:cubicBezTo>
                    <a:pt x="1142" y="1474"/>
                    <a:pt x="1473" y="1144"/>
                    <a:pt x="1473" y="737"/>
                  </a:cubicBezTo>
                  <a:cubicBezTo>
                    <a:pt x="1473" y="331"/>
                    <a:pt x="1142" y="1"/>
                    <a:pt x="73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35"/>
            <p:cNvSpPr/>
            <p:nvPr/>
          </p:nvSpPr>
          <p:spPr>
            <a:xfrm>
              <a:off x="1911589" y="5441160"/>
              <a:ext cx="59722" cy="59722"/>
            </a:xfrm>
            <a:custGeom>
              <a:rect b="b" l="l" r="r" t="t"/>
              <a:pathLst>
                <a:path extrusionOk="0" h="1150" w="1150">
                  <a:moveTo>
                    <a:pt x="574" y="0"/>
                  </a:moveTo>
                  <a:cubicBezTo>
                    <a:pt x="258" y="0"/>
                    <a:pt x="0" y="257"/>
                    <a:pt x="0" y="575"/>
                  </a:cubicBezTo>
                  <a:cubicBezTo>
                    <a:pt x="0" y="892"/>
                    <a:pt x="257" y="1150"/>
                    <a:pt x="574" y="1150"/>
                  </a:cubicBezTo>
                  <a:cubicBezTo>
                    <a:pt x="893" y="1149"/>
                    <a:pt x="1150" y="892"/>
                    <a:pt x="1150" y="575"/>
                  </a:cubicBezTo>
                  <a:cubicBezTo>
                    <a:pt x="1150" y="259"/>
                    <a:pt x="893" y="0"/>
                    <a:pt x="574"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p35"/>
            <p:cNvSpPr/>
            <p:nvPr/>
          </p:nvSpPr>
          <p:spPr>
            <a:xfrm>
              <a:off x="1577922" y="5347058"/>
              <a:ext cx="68239" cy="59722"/>
            </a:xfrm>
            <a:custGeom>
              <a:rect b="b" l="l" r="r" t="t"/>
              <a:pathLst>
                <a:path extrusionOk="0" h="1150" w="1314">
                  <a:moveTo>
                    <a:pt x="657" y="0"/>
                  </a:moveTo>
                  <a:cubicBezTo>
                    <a:pt x="559" y="0"/>
                    <a:pt x="460" y="25"/>
                    <a:pt x="370" y="78"/>
                  </a:cubicBezTo>
                  <a:cubicBezTo>
                    <a:pt x="95" y="237"/>
                    <a:pt x="1" y="588"/>
                    <a:pt x="160" y="863"/>
                  </a:cubicBezTo>
                  <a:cubicBezTo>
                    <a:pt x="267" y="1046"/>
                    <a:pt x="460" y="1150"/>
                    <a:pt x="659" y="1150"/>
                  </a:cubicBezTo>
                  <a:cubicBezTo>
                    <a:pt x="756" y="1150"/>
                    <a:pt x="855" y="1125"/>
                    <a:pt x="945" y="1072"/>
                  </a:cubicBezTo>
                  <a:cubicBezTo>
                    <a:pt x="1219" y="913"/>
                    <a:pt x="1314" y="563"/>
                    <a:pt x="1154" y="287"/>
                  </a:cubicBezTo>
                  <a:cubicBezTo>
                    <a:pt x="1048" y="104"/>
                    <a:pt x="855" y="0"/>
                    <a:pt x="657"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 name="Google Shape;741;p35"/>
            <p:cNvSpPr/>
            <p:nvPr/>
          </p:nvSpPr>
          <p:spPr>
            <a:xfrm>
              <a:off x="1661170" y="5679426"/>
              <a:ext cx="68239" cy="59722"/>
            </a:xfrm>
            <a:custGeom>
              <a:rect b="b" l="l" r="r" t="t"/>
              <a:pathLst>
                <a:path extrusionOk="0" h="1150" w="1314">
                  <a:moveTo>
                    <a:pt x="658" y="0"/>
                  </a:moveTo>
                  <a:cubicBezTo>
                    <a:pt x="459" y="0"/>
                    <a:pt x="266" y="104"/>
                    <a:pt x="160" y="287"/>
                  </a:cubicBezTo>
                  <a:cubicBezTo>
                    <a:pt x="1" y="563"/>
                    <a:pt x="96" y="913"/>
                    <a:pt x="370" y="1072"/>
                  </a:cubicBezTo>
                  <a:cubicBezTo>
                    <a:pt x="460" y="1125"/>
                    <a:pt x="559" y="1149"/>
                    <a:pt x="657" y="1149"/>
                  </a:cubicBezTo>
                  <a:cubicBezTo>
                    <a:pt x="855" y="1149"/>
                    <a:pt x="1048" y="1046"/>
                    <a:pt x="1154" y="863"/>
                  </a:cubicBezTo>
                  <a:cubicBezTo>
                    <a:pt x="1314" y="587"/>
                    <a:pt x="1219" y="235"/>
                    <a:pt x="945" y="78"/>
                  </a:cubicBezTo>
                  <a:cubicBezTo>
                    <a:pt x="854" y="25"/>
                    <a:pt x="755" y="0"/>
                    <a:pt x="658"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35"/>
            <p:cNvSpPr/>
            <p:nvPr/>
          </p:nvSpPr>
          <p:spPr>
            <a:xfrm>
              <a:off x="1766074" y="5409377"/>
              <a:ext cx="51517" cy="82884"/>
            </a:xfrm>
            <a:custGeom>
              <a:rect b="b" l="l" r="r" t="t"/>
              <a:pathLst>
                <a:path extrusionOk="0" h="1596" w="992">
                  <a:moveTo>
                    <a:pt x="191" y="1"/>
                  </a:moveTo>
                  <a:lnTo>
                    <a:pt x="1" y="250"/>
                  </a:lnTo>
                  <a:lnTo>
                    <a:pt x="19" y="275"/>
                  </a:lnTo>
                  <a:cubicBezTo>
                    <a:pt x="280" y="650"/>
                    <a:pt x="545" y="1070"/>
                    <a:pt x="807" y="1524"/>
                  </a:cubicBezTo>
                  <a:lnTo>
                    <a:pt x="847" y="1596"/>
                  </a:lnTo>
                  <a:lnTo>
                    <a:pt x="884" y="1521"/>
                  </a:lnTo>
                  <a:lnTo>
                    <a:pt x="992" y="1252"/>
                  </a:lnTo>
                  <a:cubicBezTo>
                    <a:pt x="754" y="846"/>
                    <a:pt x="489" y="430"/>
                    <a:pt x="226" y="50"/>
                  </a:cubicBezTo>
                  <a:lnTo>
                    <a:pt x="19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p35"/>
            <p:cNvSpPr/>
            <p:nvPr/>
          </p:nvSpPr>
          <p:spPr>
            <a:xfrm>
              <a:off x="1681632" y="5549024"/>
              <a:ext cx="51517" cy="82936"/>
            </a:xfrm>
            <a:custGeom>
              <a:rect b="b" l="l" r="r" t="t"/>
              <a:pathLst>
                <a:path extrusionOk="0" h="1597" w="992">
                  <a:moveTo>
                    <a:pt x="144" y="1"/>
                  </a:moveTo>
                  <a:lnTo>
                    <a:pt x="108" y="76"/>
                  </a:lnTo>
                  <a:lnTo>
                    <a:pt x="0" y="345"/>
                  </a:lnTo>
                  <a:cubicBezTo>
                    <a:pt x="243" y="760"/>
                    <a:pt x="508" y="1176"/>
                    <a:pt x="765" y="1547"/>
                  </a:cubicBezTo>
                  <a:lnTo>
                    <a:pt x="799" y="1596"/>
                  </a:lnTo>
                  <a:lnTo>
                    <a:pt x="991" y="1347"/>
                  </a:lnTo>
                  <a:lnTo>
                    <a:pt x="973" y="1320"/>
                  </a:lnTo>
                  <a:cubicBezTo>
                    <a:pt x="712" y="948"/>
                    <a:pt x="447" y="529"/>
                    <a:pt x="185" y="73"/>
                  </a:cubicBezTo>
                  <a:lnTo>
                    <a:pt x="14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p35"/>
            <p:cNvSpPr/>
            <p:nvPr/>
          </p:nvSpPr>
          <p:spPr>
            <a:xfrm>
              <a:off x="1639982" y="5482498"/>
              <a:ext cx="54789" cy="73017"/>
            </a:xfrm>
            <a:custGeom>
              <a:rect b="b" l="l" r="r" t="t"/>
              <a:pathLst>
                <a:path extrusionOk="0" h="1406" w="1055">
                  <a:moveTo>
                    <a:pt x="1054" y="1"/>
                  </a:moveTo>
                  <a:lnTo>
                    <a:pt x="971" y="6"/>
                  </a:lnTo>
                  <a:cubicBezTo>
                    <a:pt x="875" y="14"/>
                    <a:pt x="788" y="20"/>
                    <a:pt x="684" y="48"/>
                  </a:cubicBezTo>
                  <a:cubicBezTo>
                    <a:pt x="455" y="450"/>
                    <a:pt x="227" y="887"/>
                    <a:pt x="25" y="1311"/>
                  </a:cubicBezTo>
                  <a:lnTo>
                    <a:pt x="0" y="1364"/>
                  </a:lnTo>
                  <a:lnTo>
                    <a:pt x="312" y="1406"/>
                  </a:lnTo>
                  <a:lnTo>
                    <a:pt x="326" y="1378"/>
                  </a:lnTo>
                  <a:cubicBezTo>
                    <a:pt x="520" y="963"/>
                    <a:pt x="751" y="525"/>
                    <a:pt x="1013" y="74"/>
                  </a:cubicBezTo>
                  <a:lnTo>
                    <a:pt x="105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p35"/>
            <p:cNvSpPr/>
            <p:nvPr/>
          </p:nvSpPr>
          <p:spPr>
            <a:xfrm>
              <a:off x="1804452" y="5485822"/>
              <a:ext cx="54893" cy="73069"/>
            </a:xfrm>
            <a:custGeom>
              <a:rect b="b" l="l" r="r" t="t"/>
              <a:pathLst>
                <a:path extrusionOk="0" h="1407" w="1057">
                  <a:moveTo>
                    <a:pt x="743" y="1"/>
                  </a:moveTo>
                  <a:lnTo>
                    <a:pt x="729" y="31"/>
                  </a:lnTo>
                  <a:cubicBezTo>
                    <a:pt x="536" y="444"/>
                    <a:pt x="305" y="882"/>
                    <a:pt x="42" y="1336"/>
                  </a:cubicBezTo>
                  <a:lnTo>
                    <a:pt x="0" y="1406"/>
                  </a:lnTo>
                  <a:lnTo>
                    <a:pt x="84" y="1401"/>
                  </a:lnTo>
                  <a:cubicBezTo>
                    <a:pt x="172" y="1395"/>
                    <a:pt x="257" y="1389"/>
                    <a:pt x="373" y="1361"/>
                  </a:cubicBezTo>
                  <a:cubicBezTo>
                    <a:pt x="605" y="953"/>
                    <a:pt x="832" y="516"/>
                    <a:pt x="1031" y="97"/>
                  </a:cubicBezTo>
                  <a:lnTo>
                    <a:pt x="1057" y="44"/>
                  </a:lnTo>
                  <a:lnTo>
                    <a:pt x="74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35"/>
            <p:cNvSpPr/>
            <p:nvPr/>
          </p:nvSpPr>
          <p:spPr>
            <a:xfrm>
              <a:off x="1743899" y="5584182"/>
              <a:ext cx="88753" cy="18592"/>
            </a:xfrm>
            <a:custGeom>
              <a:rect b="b" l="l" r="r" t="t"/>
              <a:pathLst>
                <a:path extrusionOk="0" h="358" w="1709">
                  <a:moveTo>
                    <a:pt x="1590" y="1"/>
                  </a:moveTo>
                  <a:lnTo>
                    <a:pt x="1558" y="3"/>
                  </a:lnTo>
                  <a:cubicBezTo>
                    <a:pt x="1112" y="40"/>
                    <a:pt x="625" y="60"/>
                    <a:pt x="84" y="60"/>
                  </a:cubicBezTo>
                  <a:lnTo>
                    <a:pt x="1" y="60"/>
                  </a:lnTo>
                  <a:lnTo>
                    <a:pt x="204" y="358"/>
                  </a:lnTo>
                  <a:lnTo>
                    <a:pt x="227" y="358"/>
                  </a:lnTo>
                  <a:cubicBezTo>
                    <a:pt x="696" y="356"/>
                    <a:pt x="1188" y="334"/>
                    <a:pt x="1649" y="297"/>
                  </a:cubicBezTo>
                  <a:lnTo>
                    <a:pt x="1709" y="292"/>
                  </a:lnTo>
                  <a:lnTo>
                    <a:pt x="159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p35"/>
            <p:cNvSpPr/>
            <p:nvPr/>
          </p:nvSpPr>
          <p:spPr>
            <a:xfrm>
              <a:off x="1666467" y="5438667"/>
              <a:ext cx="88857" cy="18644"/>
            </a:xfrm>
            <a:custGeom>
              <a:rect b="b" l="l" r="r" t="t"/>
              <a:pathLst>
                <a:path extrusionOk="0" h="359" w="1711">
                  <a:moveTo>
                    <a:pt x="1484" y="0"/>
                  </a:moveTo>
                  <a:cubicBezTo>
                    <a:pt x="1000" y="4"/>
                    <a:pt x="507" y="26"/>
                    <a:pt x="60" y="62"/>
                  </a:cubicBezTo>
                  <a:lnTo>
                    <a:pt x="0" y="67"/>
                  </a:lnTo>
                  <a:lnTo>
                    <a:pt x="121" y="358"/>
                  </a:lnTo>
                  <a:lnTo>
                    <a:pt x="153" y="355"/>
                  </a:lnTo>
                  <a:cubicBezTo>
                    <a:pt x="597" y="318"/>
                    <a:pt x="1075" y="298"/>
                    <a:pt x="1608" y="298"/>
                  </a:cubicBezTo>
                  <a:cubicBezTo>
                    <a:pt x="1614" y="298"/>
                    <a:pt x="1710" y="299"/>
                    <a:pt x="1710" y="299"/>
                  </a:cubicBezTo>
                  <a:lnTo>
                    <a:pt x="1663" y="230"/>
                  </a:lnTo>
                  <a:lnTo>
                    <a:pt x="148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35"/>
            <p:cNvSpPr/>
            <p:nvPr/>
          </p:nvSpPr>
          <p:spPr>
            <a:xfrm>
              <a:off x="1897411" y="5469723"/>
              <a:ext cx="137310" cy="120380"/>
            </a:xfrm>
            <a:custGeom>
              <a:rect b="b" l="l" r="r" t="t"/>
              <a:pathLst>
                <a:path extrusionOk="0" h="2318" w="2644">
                  <a:moveTo>
                    <a:pt x="1561" y="1"/>
                  </a:moveTo>
                  <a:cubicBezTo>
                    <a:pt x="1561" y="9"/>
                    <a:pt x="1563" y="17"/>
                    <a:pt x="1563" y="25"/>
                  </a:cubicBezTo>
                  <a:cubicBezTo>
                    <a:pt x="1563" y="159"/>
                    <a:pt x="1524" y="282"/>
                    <a:pt x="1460" y="389"/>
                  </a:cubicBezTo>
                  <a:cubicBezTo>
                    <a:pt x="1952" y="615"/>
                    <a:pt x="2044" y="822"/>
                    <a:pt x="2049" y="939"/>
                  </a:cubicBezTo>
                  <a:cubicBezTo>
                    <a:pt x="2065" y="1314"/>
                    <a:pt x="1318" y="1704"/>
                    <a:pt x="53" y="1981"/>
                  </a:cubicBezTo>
                  <a:lnTo>
                    <a:pt x="0" y="1992"/>
                  </a:lnTo>
                  <a:lnTo>
                    <a:pt x="136" y="2317"/>
                  </a:lnTo>
                  <a:lnTo>
                    <a:pt x="172" y="2311"/>
                  </a:lnTo>
                  <a:cubicBezTo>
                    <a:pt x="1766" y="2026"/>
                    <a:pt x="2644" y="1552"/>
                    <a:pt x="2644" y="978"/>
                  </a:cubicBezTo>
                  <a:cubicBezTo>
                    <a:pt x="2643" y="545"/>
                    <a:pt x="2183" y="229"/>
                    <a:pt x="156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35"/>
            <p:cNvSpPr/>
            <p:nvPr/>
          </p:nvSpPr>
          <p:spPr>
            <a:xfrm>
              <a:off x="1829328" y="5441887"/>
              <a:ext cx="80340" cy="27524"/>
            </a:xfrm>
            <a:custGeom>
              <a:rect b="b" l="l" r="r" t="t"/>
              <a:pathLst>
                <a:path extrusionOk="0" h="530" w="1547">
                  <a:moveTo>
                    <a:pt x="1" y="0"/>
                  </a:moveTo>
                  <a:lnTo>
                    <a:pt x="45" y="75"/>
                  </a:lnTo>
                  <a:lnTo>
                    <a:pt x="215" y="325"/>
                  </a:lnTo>
                  <a:cubicBezTo>
                    <a:pt x="694" y="389"/>
                    <a:pt x="1102" y="459"/>
                    <a:pt x="1447" y="529"/>
                  </a:cubicBezTo>
                  <a:cubicBezTo>
                    <a:pt x="1453" y="409"/>
                    <a:pt x="1489" y="296"/>
                    <a:pt x="1547" y="198"/>
                  </a:cubicBezTo>
                  <a:cubicBezTo>
                    <a:pt x="995" y="98"/>
                    <a:pt x="461" y="40"/>
                    <a:pt x="87" y="8"/>
                  </a:cubicBezTo>
                  <a:lnTo>
                    <a:pt x="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35"/>
            <p:cNvSpPr/>
            <p:nvPr/>
          </p:nvSpPr>
          <p:spPr>
            <a:xfrm>
              <a:off x="1722554" y="5268744"/>
              <a:ext cx="196720" cy="151799"/>
            </a:xfrm>
            <a:custGeom>
              <a:rect b="b" l="l" r="r" t="t"/>
              <a:pathLst>
                <a:path extrusionOk="0" h="2923" w="3788">
                  <a:moveTo>
                    <a:pt x="2976" y="0"/>
                  </a:moveTo>
                  <a:cubicBezTo>
                    <a:pt x="2033" y="0"/>
                    <a:pt x="649" y="1822"/>
                    <a:pt x="49" y="2676"/>
                  </a:cubicBezTo>
                  <a:lnTo>
                    <a:pt x="0" y="2747"/>
                  </a:lnTo>
                  <a:lnTo>
                    <a:pt x="87" y="2746"/>
                  </a:lnTo>
                  <a:lnTo>
                    <a:pt x="388" y="2725"/>
                  </a:lnTo>
                  <a:cubicBezTo>
                    <a:pt x="1815" y="870"/>
                    <a:pt x="2502" y="543"/>
                    <a:pt x="2809" y="543"/>
                  </a:cubicBezTo>
                  <a:cubicBezTo>
                    <a:pt x="2874" y="543"/>
                    <a:pt x="2922" y="557"/>
                    <a:pt x="2957" y="575"/>
                  </a:cubicBezTo>
                  <a:cubicBezTo>
                    <a:pt x="3289" y="748"/>
                    <a:pt x="3255" y="1591"/>
                    <a:pt x="2862" y="2826"/>
                  </a:cubicBezTo>
                  <a:lnTo>
                    <a:pt x="2846" y="2876"/>
                  </a:lnTo>
                  <a:lnTo>
                    <a:pt x="3196" y="2922"/>
                  </a:lnTo>
                  <a:lnTo>
                    <a:pt x="3208" y="2889"/>
                  </a:lnTo>
                  <a:cubicBezTo>
                    <a:pt x="3759" y="1365"/>
                    <a:pt x="3788" y="369"/>
                    <a:pt x="3292" y="82"/>
                  </a:cubicBezTo>
                  <a:cubicBezTo>
                    <a:pt x="3194" y="26"/>
                    <a:pt x="3088" y="0"/>
                    <a:pt x="297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p35"/>
            <p:cNvSpPr/>
            <p:nvPr/>
          </p:nvSpPr>
          <p:spPr>
            <a:xfrm>
              <a:off x="1586543" y="5267342"/>
              <a:ext cx="147177" cy="96698"/>
            </a:xfrm>
            <a:custGeom>
              <a:rect b="b" l="l" r="r" t="t"/>
              <a:pathLst>
                <a:path extrusionOk="0" h="1862" w="2834">
                  <a:moveTo>
                    <a:pt x="721" y="1"/>
                  </a:moveTo>
                  <a:cubicBezTo>
                    <a:pt x="611" y="1"/>
                    <a:pt x="511" y="26"/>
                    <a:pt x="422" y="77"/>
                  </a:cubicBezTo>
                  <a:cubicBezTo>
                    <a:pt x="43" y="294"/>
                    <a:pt x="0" y="852"/>
                    <a:pt x="115" y="1505"/>
                  </a:cubicBezTo>
                  <a:cubicBezTo>
                    <a:pt x="121" y="1500"/>
                    <a:pt x="127" y="1495"/>
                    <a:pt x="133" y="1491"/>
                  </a:cubicBezTo>
                  <a:cubicBezTo>
                    <a:pt x="244" y="1428"/>
                    <a:pt x="362" y="1399"/>
                    <a:pt x="481" y="1399"/>
                  </a:cubicBezTo>
                  <a:cubicBezTo>
                    <a:pt x="487" y="1399"/>
                    <a:pt x="494" y="1399"/>
                    <a:pt x="500" y="1399"/>
                  </a:cubicBezTo>
                  <a:cubicBezTo>
                    <a:pt x="448" y="860"/>
                    <a:pt x="582" y="677"/>
                    <a:pt x="679" y="614"/>
                  </a:cubicBezTo>
                  <a:cubicBezTo>
                    <a:pt x="729" y="582"/>
                    <a:pt x="789" y="567"/>
                    <a:pt x="858" y="567"/>
                  </a:cubicBezTo>
                  <a:cubicBezTo>
                    <a:pt x="1225" y="567"/>
                    <a:pt x="1846" y="1015"/>
                    <a:pt x="2582" y="1822"/>
                  </a:cubicBezTo>
                  <a:lnTo>
                    <a:pt x="2618" y="1862"/>
                  </a:lnTo>
                  <a:lnTo>
                    <a:pt x="2833" y="1582"/>
                  </a:lnTo>
                  <a:lnTo>
                    <a:pt x="2812" y="1553"/>
                  </a:lnTo>
                  <a:cubicBezTo>
                    <a:pt x="1955" y="535"/>
                    <a:pt x="1229" y="1"/>
                    <a:pt x="72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p35"/>
            <p:cNvSpPr/>
            <p:nvPr/>
          </p:nvSpPr>
          <p:spPr>
            <a:xfrm>
              <a:off x="1611627" y="5409793"/>
              <a:ext cx="40352" cy="78834"/>
            </a:xfrm>
            <a:custGeom>
              <a:rect b="b" l="l" r="r" t="t"/>
              <a:pathLst>
                <a:path extrusionOk="0" h="1518" w="777">
                  <a:moveTo>
                    <a:pt x="337" y="0"/>
                  </a:moveTo>
                  <a:cubicBezTo>
                    <a:pt x="234" y="55"/>
                    <a:pt x="124" y="80"/>
                    <a:pt x="14" y="80"/>
                  </a:cubicBezTo>
                  <a:cubicBezTo>
                    <a:pt x="10" y="80"/>
                    <a:pt x="5" y="80"/>
                    <a:pt x="1" y="80"/>
                  </a:cubicBezTo>
                  <a:lnTo>
                    <a:pt x="1" y="80"/>
                  </a:lnTo>
                  <a:cubicBezTo>
                    <a:pt x="190" y="607"/>
                    <a:pt x="405" y="1098"/>
                    <a:pt x="564" y="1438"/>
                  </a:cubicBezTo>
                  <a:lnTo>
                    <a:pt x="601" y="1517"/>
                  </a:lnTo>
                  <a:lnTo>
                    <a:pt x="643" y="1441"/>
                  </a:lnTo>
                  <a:lnTo>
                    <a:pt x="776" y="1170"/>
                  </a:lnTo>
                  <a:cubicBezTo>
                    <a:pt x="591" y="722"/>
                    <a:pt x="448" y="336"/>
                    <a:pt x="337"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 name="Google Shape;753;p35"/>
            <p:cNvSpPr/>
            <p:nvPr/>
          </p:nvSpPr>
          <p:spPr>
            <a:xfrm>
              <a:off x="1464554" y="5447756"/>
              <a:ext cx="205341" cy="148475"/>
            </a:xfrm>
            <a:custGeom>
              <a:rect b="b" l="l" r="r" t="t"/>
              <a:pathLst>
                <a:path extrusionOk="0" h="2859" w="3954">
                  <a:moveTo>
                    <a:pt x="2508" y="0"/>
                  </a:moveTo>
                  <a:lnTo>
                    <a:pt x="2472" y="7"/>
                  </a:lnTo>
                  <a:cubicBezTo>
                    <a:pt x="878" y="293"/>
                    <a:pt x="0" y="766"/>
                    <a:pt x="0" y="1340"/>
                  </a:cubicBezTo>
                  <a:cubicBezTo>
                    <a:pt x="0" y="2399"/>
                    <a:pt x="2704" y="2749"/>
                    <a:pt x="3867" y="2850"/>
                  </a:cubicBezTo>
                  <a:lnTo>
                    <a:pt x="3953" y="2859"/>
                  </a:lnTo>
                  <a:lnTo>
                    <a:pt x="3909" y="2784"/>
                  </a:lnTo>
                  <a:lnTo>
                    <a:pt x="3738" y="2534"/>
                  </a:lnTo>
                  <a:cubicBezTo>
                    <a:pt x="927" y="2160"/>
                    <a:pt x="602" y="1605"/>
                    <a:pt x="594" y="1384"/>
                  </a:cubicBezTo>
                  <a:cubicBezTo>
                    <a:pt x="578" y="1010"/>
                    <a:pt x="1325" y="620"/>
                    <a:pt x="2590" y="342"/>
                  </a:cubicBezTo>
                  <a:lnTo>
                    <a:pt x="2642" y="331"/>
                  </a:lnTo>
                  <a:lnTo>
                    <a:pt x="250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p35"/>
            <p:cNvSpPr/>
            <p:nvPr/>
          </p:nvSpPr>
          <p:spPr>
            <a:xfrm>
              <a:off x="1579740" y="5617627"/>
              <a:ext cx="98100" cy="151799"/>
            </a:xfrm>
            <a:custGeom>
              <a:rect b="b" l="l" r="r" t="t"/>
              <a:pathLst>
                <a:path extrusionOk="0" h="2923" w="1889">
                  <a:moveTo>
                    <a:pt x="592" y="0"/>
                  </a:moveTo>
                  <a:lnTo>
                    <a:pt x="581" y="34"/>
                  </a:lnTo>
                  <a:cubicBezTo>
                    <a:pt x="30" y="1557"/>
                    <a:pt x="1" y="2555"/>
                    <a:pt x="498" y="2841"/>
                  </a:cubicBezTo>
                  <a:cubicBezTo>
                    <a:pt x="596" y="2897"/>
                    <a:pt x="702" y="2923"/>
                    <a:pt x="814" y="2923"/>
                  </a:cubicBezTo>
                  <a:cubicBezTo>
                    <a:pt x="1136" y="2923"/>
                    <a:pt x="1511" y="2709"/>
                    <a:pt x="1888" y="2393"/>
                  </a:cubicBezTo>
                  <a:cubicBezTo>
                    <a:pt x="1881" y="2389"/>
                    <a:pt x="1873" y="2387"/>
                    <a:pt x="1867" y="2384"/>
                  </a:cubicBezTo>
                  <a:cubicBezTo>
                    <a:pt x="1751" y="2317"/>
                    <a:pt x="1664" y="2220"/>
                    <a:pt x="1604" y="2112"/>
                  </a:cubicBezTo>
                  <a:cubicBezTo>
                    <a:pt x="1309" y="2321"/>
                    <a:pt x="1110" y="2380"/>
                    <a:pt x="980" y="2380"/>
                  </a:cubicBezTo>
                  <a:cubicBezTo>
                    <a:pt x="916" y="2380"/>
                    <a:pt x="868" y="2365"/>
                    <a:pt x="834" y="2348"/>
                  </a:cubicBezTo>
                  <a:cubicBezTo>
                    <a:pt x="500" y="2173"/>
                    <a:pt x="536" y="1332"/>
                    <a:pt x="928" y="97"/>
                  </a:cubicBezTo>
                  <a:lnTo>
                    <a:pt x="944" y="45"/>
                  </a:lnTo>
                  <a:lnTo>
                    <a:pt x="592"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p35"/>
            <p:cNvSpPr/>
            <p:nvPr/>
          </p:nvSpPr>
          <p:spPr>
            <a:xfrm>
              <a:off x="1715232" y="5626715"/>
              <a:ext cx="61384" cy="64396"/>
            </a:xfrm>
            <a:custGeom>
              <a:rect b="b" l="l" r="r" t="t"/>
              <a:pathLst>
                <a:path extrusionOk="0" h="1240" w="1182">
                  <a:moveTo>
                    <a:pt x="1182" y="1"/>
                  </a:moveTo>
                  <a:lnTo>
                    <a:pt x="1094" y="2"/>
                  </a:lnTo>
                  <a:lnTo>
                    <a:pt x="793" y="23"/>
                  </a:lnTo>
                  <a:cubicBezTo>
                    <a:pt x="498" y="407"/>
                    <a:pt x="235" y="725"/>
                    <a:pt x="0" y="988"/>
                  </a:cubicBezTo>
                  <a:cubicBezTo>
                    <a:pt x="102" y="1054"/>
                    <a:pt x="182" y="1141"/>
                    <a:pt x="236" y="1239"/>
                  </a:cubicBezTo>
                  <a:cubicBezTo>
                    <a:pt x="599" y="811"/>
                    <a:pt x="915" y="378"/>
                    <a:pt x="1130" y="71"/>
                  </a:cubicBezTo>
                  <a:lnTo>
                    <a:pt x="1182"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35"/>
            <p:cNvSpPr/>
            <p:nvPr/>
          </p:nvSpPr>
          <p:spPr>
            <a:xfrm>
              <a:off x="1765347" y="5549595"/>
              <a:ext cx="172987" cy="221232"/>
            </a:xfrm>
            <a:custGeom>
              <a:rect b="b" l="l" r="r" t="t"/>
              <a:pathLst>
                <a:path extrusionOk="0" h="4260" w="3331">
                  <a:moveTo>
                    <a:pt x="1752" y="1"/>
                  </a:moveTo>
                  <a:lnTo>
                    <a:pt x="1709" y="76"/>
                  </a:lnTo>
                  <a:lnTo>
                    <a:pt x="1577" y="348"/>
                  </a:lnTo>
                  <a:cubicBezTo>
                    <a:pt x="2660" y="2969"/>
                    <a:pt x="2341" y="3528"/>
                    <a:pt x="2154" y="3647"/>
                  </a:cubicBezTo>
                  <a:cubicBezTo>
                    <a:pt x="2105" y="3678"/>
                    <a:pt x="2045" y="3694"/>
                    <a:pt x="1977" y="3694"/>
                  </a:cubicBezTo>
                  <a:cubicBezTo>
                    <a:pt x="1610" y="3694"/>
                    <a:pt x="990" y="3247"/>
                    <a:pt x="252" y="2439"/>
                  </a:cubicBezTo>
                  <a:lnTo>
                    <a:pt x="217" y="2398"/>
                  </a:lnTo>
                  <a:lnTo>
                    <a:pt x="1" y="2679"/>
                  </a:lnTo>
                  <a:lnTo>
                    <a:pt x="23" y="2707"/>
                  </a:lnTo>
                  <a:cubicBezTo>
                    <a:pt x="881" y="3724"/>
                    <a:pt x="1606" y="4260"/>
                    <a:pt x="2114" y="4260"/>
                  </a:cubicBezTo>
                  <a:cubicBezTo>
                    <a:pt x="2225" y="4260"/>
                    <a:pt x="2325" y="4234"/>
                    <a:pt x="2414" y="4183"/>
                  </a:cubicBezTo>
                  <a:cubicBezTo>
                    <a:pt x="3331" y="3654"/>
                    <a:pt x="2282" y="1136"/>
                    <a:pt x="1787" y="80"/>
                  </a:cubicBezTo>
                  <a:lnTo>
                    <a:pt x="1752"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7" name="Google Shape;757;p35"/>
          <p:cNvGrpSpPr/>
          <p:nvPr/>
        </p:nvGrpSpPr>
        <p:grpSpPr>
          <a:xfrm rot="5400000">
            <a:off x="-456062" y="2571741"/>
            <a:ext cx="1368599" cy="1491517"/>
            <a:chOff x="2777212" y="-1275070"/>
            <a:chExt cx="530465" cy="578108"/>
          </a:xfrm>
        </p:grpSpPr>
        <p:sp>
          <p:nvSpPr>
            <p:cNvPr id="758" name="Google Shape;758;p35"/>
            <p:cNvSpPr/>
            <p:nvPr/>
          </p:nvSpPr>
          <p:spPr>
            <a:xfrm>
              <a:off x="2785565" y="-1275070"/>
              <a:ext cx="514344" cy="578108"/>
            </a:xfrm>
            <a:custGeom>
              <a:rect b="b" l="l" r="r" t="t"/>
              <a:pathLst>
                <a:path extrusionOk="0" h="4914" w="4372">
                  <a:moveTo>
                    <a:pt x="1108" y="0"/>
                  </a:moveTo>
                  <a:cubicBezTo>
                    <a:pt x="977" y="0"/>
                    <a:pt x="870" y="106"/>
                    <a:pt x="870" y="237"/>
                  </a:cubicBezTo>
                  <a:lnTo>
                    <a:pt x="870" y="1958"/>
                  </a:lnTo>
                  <a:cubicBezTo>
                    <a:pt x="870" y="2045"/>
                    <a:pt x="800" y="2117"/>
                    <a:pt x="713" y="2117"/>
                  </a:cubicBezTo>
                  <a:lnTo>
                    <a:pt x="238" y="2117"/>
                  </a:lnTo>
                  <a:cubicBezTo>
                    <a:pt x="152" y="2117"/>
                    <a:pt x="81" y="2045"/>
                    <a:pt x="81" y="1958"/>
                  </a:cubicBezTo>
                  <a:lnTo>
                    <a:pt x="81" y="659"/>
                  </a:lnTo>
                  <a:cubicBezTo>
                    <a:pt x="81" y="637"/>
                    <a:pt x="63" y="620"/>
                    <a:pt x="40" y="620"/>
                  </a:cubicBezTo>
                  <a:cubicBezTo>
                    <a:pt x="18" y="620"/>
                    <a:pt x="1" y="638"/>
                    <a:pt x="1" y="659"/>
                  </a:cubicBezTo>
                  <a:lnTo>
                    <a:pt x="1" y="1958"/>
                  </a:lnTo>
                  <a:cubicBezTo>
                    <a:pt x="1" y="2088"/>
                    <a:pt x="106" y="2195"/>
                    <a:pt x="237" y="2195"/>
                  </a:cubicBezTo>
                  <a:lnTo>
                    <a:pt x="712" y="2195"/>
                  </a:lnTo>
                  <a:cubicBezTo>
                    <a:pt x="841" y="2195"/>
                    <a:pt x="948" y="2090"/>
                    <a:pt x="948" y="1958"/>
                  </a:cubicBezTo>
                  <a:lnTo>
                    <a:pt x="948" y="237"/>
                  </a:lnTo>
                  <a:cubicBezTo>
                    <a:pt x="948" y="150"/>
                    <a:pt x="1019" y="80"/>
                    <a:pt x="1105" y="80"/>
                  </a:cubicBezTo>
                  <a:lnTo>
                    <a:pt x="2305" y="80"/>
                  </a:lnTo>
                  <a:cubicBezTo>
                    <a:pt x="2392" y="80"/>
                    <a:pt x="2462" y="150"/>
                    <a:pt x="2462" y="237"/>
                  </a:cubicBezTo>
                  <a:lnTo>
                    <a:pt x="2462" y="4678"/>
                  </a:lnTo>
                  <a:cubicBezTo>
                    <a:pt x="2462" y="4807"/>
                    <a:pt x="2568" y="4914"/>
                    <a:pt x="2699" y="4914"/>
                  </a:cubicBezTo>
                  <a:lnTo>
                    <a:pt x="3477" y="4914"/>
                  </a:lnTo>
                  <a:cubicBezTo>
                    <a:pt x="3608" y="4914"/>
                    <a:pt x="3714" y="4807"/>
                    <a:pt x="3715" y="4679"/>
                  </a:cubicBezTo>
                  <a:lnTo>
                    <a:pt x="3715" y="2112"/>
                  </a:lnTo>
                  <a:cubicBezTo>
                    <a:pt x="3715" y="2026"/>
                    <a:pt x="3786" y="1954"/>
                    <a:pt x="3873" y="1954"/>
                  </a:cubicBezTo>
                  <a:lnTo>
                    <a:pt x="4332" y="1954"/>
                  </a:lnTo>
                  <a:cubicBezTo>
                    <a:pt x="4354" y="1954"/>
                    <a:pt x="4371" y="1936"/>
                    <a:pt x="4371" y="1914"/>
                  </a:cubicBezTo>
                  <a:cubicBezTo>
                    <a:pt x="4371" y="1892"/>
                    <a:pt x="4353" y="1874"/>
                    <a:pt x="4332" y="1874"/>
                  </a:cubicBezTo>
                  <a:lnTo>
                    <a:pt x="3873" y="1874"/>
                  </a:lnTo>
                  <a:cubicBezTo>
                    <a:pt x="3743" y="1874"/>
                    <a:pt x="3637" y="1980"/>
                    <a:pt x="3637" y="2111"/>
                  </a:cubicBezTo>
                  <a:lnTo>
                    <a:pt x="3637" y="4678"/>
                  </a:lnTo>
                  <a:cubicBezTo>
                    <a:pt x="3637" y="4764"/>
                    <a:pt x="3565" y="4835"/>
                    <a:pt x="3478" y="4835"/>
                  </a:cubicBezTo>
                  <a:lnTo>
                    <a:pt x="2701" y="4835"/>
                  </a:lnTo>
                  <a:cubicBezTo>
                    <a:pt x="2613" y="4835"/>
                    <a:pt x="2543" y="4764"/>
                    <a:pt x="2543" y="4678"/>
                  </a:cubicBezTo>
                  <a:lnTo>
                    <a:pt x="2543" y="237"/>
                  </a:lnTo>
                  <a:cubicBezTo>
                    <a:pt x="2543" y="107"/>
                    <a:pt x="2437" y="0"/>
                    <a:pt x="230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35"/>
            <p:cNvSpPr/>
            <p:nvPr/>
          </p:nvSpPr>
          <p:spPr>
            <a:xfrm>
              <a:off x="3282148" y="-1062837"/>
              <a:ext cx="25529" cy="25647"/>
            </a:xfrm>
            <a:custGeom>
              <a:rect b="b" l="l" r="r" t="t"/>
              <a:pathLst>
                <a:path extrusionOk="0" h="218" w="217">
                  <a:moveTo>
                    <a:pt x="108" y="0"/>
                  </a:moveTo>
                  <a:cubicBezTo>
                    <a:pt x="49" y="0"/>
                    <a:pt x="0" y="50"/>
                    <a:pt x="0" y="109"/>
                  </a:cubicBezTo>
                  <a:cubicBezTo>
                    <a:pt x="0" y="168"/>
                    <a:pt x="49" y="217"/>
                    <a:pt x="108" y="217"/>
                  </a:cubicBezTo>
                  <a:cubicBezTo>
                    <a:pt x="168" y="217"/>
                    <a:pt x="216" y="168"/>
                    <a:pt x="216" y="109"/>
                  </a:cubicBezTo>
                  <a:cubicBezTo>
                    <a:pt x="216" y="50"/>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 name="Google Shape;760;p35"/>
            <p:cNvSpPr/>
            <p:nvPr/>
          </p:nvSpPr>
          <p:spPr>
            <a:xfrm>
              <a:off x="2777212" y="-1210247"/>
              <a:ext cx="25647" cy="25529"/>
            </a:xfrm>
            <a:custGeom>
              <a:rect b="b" l="l" r="r" t="t"/>
              <a:pathLst>
                <a:path extrusionOk="0" h="217" w="218">
                  <a:moveTo>
                    <a:pt x="108" y="0"/>
                  </a:moveTo>
                  <a:cubicBezTo>
                    <a:pt x="49" y="0"/>
                    <a:pt x="0" y="48"/>
                    <a:pt x="0" y="108"/>
                  </a:cubicBezTo>
                  <a:cubicBezTo>
                    <a:pt x="0" y="168"/>
                    <a:pt x="49" y="216"/>
                    <a:pt x="108" y="216"/>
                  </a:cubicBezTo>
                  <a:cubicBezTo>
                    <a:pt x="168" y="216"/>
                    <a:pt x="217" y="168"/>
                    <a:pt x="217" y="108"/>
                  </a:cubicBezTo>
                  <a:cubicBezTo>
                    <a:pt x="217" y="48"/>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1" name="Google Shape;761;p35"/>
          <p:cNvGrpSpPr/>
          <p:nvPr/>
        </p:nvGrpSpPr>
        <p:grpSpPr>
          <a:xfrm flipH="1" rot="5400000">
            <a:off x="5921341" y="582276"/>
            <a:ext cx="5056456" cy="479743"/>
            <a:chOff x="3422146" y="-1220130"/>
            <a:chExt cx="1225273" cy="116234"/>
          </a:xfrm>
        </p:grpSpPr>
        <p:sp>
          <p:nvSpPr>
            <p:cNvPr id="762" name="Google Shape;762;p35"/>
            <p:cNvSpPr/>
            <p:nvPr/>
          </p:nvSpPr>
          <p:spPr>
            <a:xfrm>
              <a:off x="3534145" y="-1167542"/>
              <a:ext cx="1081981" cy="63646"/>
            </a:xfrm>
            <a:custGeom>
              <a:rect b="b" l="l" r="r" t="t"/>
              <a:pathLst>
                <a:path extrusionOk="0" h="541" w="9197">
                  <a:moveTo>
                    <a:pt x="20" y="1"/>
                  </a:moveTo>
                  <a:cubicBezTo>
                    <a:pt x="9" y="1"/>
                    <a:pt x="0" y="9"/>
                    <a:pt x="0" y="20"/>
                  </a:cubicBezTo>
                  <a:cubicBezTo>
                    <a:pt x="0" y="32"/>
                    <a:pt x="9" y="40"/>
                    <a:pt x="20" y="40"/>
                  </a:cubicBezTo>
                  <a:lnTo>
                    <a:pt x="2011" y="40"/>
                  </a:lnTo>
                  <a:lnTo>
                    <a:pt x="2627" y="536"/>
                  </a:lnTo>
                  <a:cubicBezTo>
                    <a:pt x="2629" y="540"/>
                    <a:pt x="2634" y="541"/>
                    <a:pt x="2638" y="541"/>
                  </a:cubicBezTo>
                  <a:lnTo>
                    <a:pt x="9176" y="541"/>
                  </a:lnTo>
                  <a:cubicBezTo>
                    <a:pt x="9187" y="541"/>
                    <a:pt x="9196" y="531"/>
                    <a:pt x="9196" y="520"/>
                  </a:cubicBezTo>
                  <a:cubicBezTo>
                    <a:pt x="9196" y="510"/>
                    <a:pt x="9187" y="500"/>
                    <a:pt x="9176" y="500"/>
                  </a:cubicBezTo>
                  <a:lnTo>
                    <a:pt x="2645" y="500"/>
                  </a:lnTo>
                  <a:lnTo>
                    <a:pt x="2029" y="5"/>
                  </a:lnTo>
                  <a:cubicBezTo>
                    <a:pt x="2027" y="2"/>
                    <a:pt x="2021" y="1"/>
                    <a:pt x="201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 name="Google Shape;763;p35"/>
            <p:cNvSpPr/>
            <p:nvPr/>
          </p:nvSpPr>
          <p:spPr>
            <a:xfrm>
              <a:off x="3527910" y="-1173777"/>
              <a:ext cx="17176" cy="17059"/>
            </a:xfrm>
            <a:custGeom>
              <a:rect b="b" l="l" r="r" t="t"/>
              <a:pathLst>
                <a:path extrusionOk="0" h="145" w="146">
                  <a:moveTo>
                    <a:pt x="73" y="0"/>
                  </a:moveTo>
                  <a:cubicBezTo>
                    <a:pt x="33" y="0"/>
                    <a:pt x="1" y="32"/>
                    <a:pt x="1" y="72"/>
                  </a:cubicBezTo>
                  <a:cubicBezTo>
                    <a:pt x="1" y="112"/>
                    <a:pt x="33" y="145"/>
                    <a:pt x="73" y="145"/>
                  </a:cubicBezTo>
                  <a:cubicBezTo>
                    <a:pt x="113" y="145"/>
                    <a:pt x="145" y="112"/>
                    <a:pt x="145" y="72"/>
                  </a:cubicBezTo>
                  <a:cubicBezTo>
                    <a:pt x="145" y="32"/>
                    <a:pt x="113" y="0"/>
                    <a:pt x="7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 name="Google Shape;764;p35"/>
            <p:cNvSpPr/>
            <p:nvPr/>
          </p:nvSpPr>
          <p:spPr>
            <a:xfrm>
              <a:off x="3525557" y="-1176247"/>
              <a:ext cx="21882" cy="21882"/>
            </a:xfrm>
            <a:custGeom>
              <a:rect b="b" l="l" r="r" t="t"/>
              <a:pathLst>
                <a:path extrusionOk="0" h="186" w="186">
                  <a:moveTo>
                    <a:pt x="93" y="41"/>
                  </a:moveTo>
                  <a:cubicBezTo>
                    <a:pt x="121" y="41"/>
                    <a:pt x="145" y="65"/>
                    <a:pt x="145" y="93"/>
                  </a:cubicBezTo>
                  <a:cubicBezTo>
                    <a:pt x="145" y="121"/>
                    <a:pt x="123" y="145"/>
                    <a:pt x="93" y="145"/>
                  </a:cubicBezTo>
                  <a:cubicBezTo>
                    <a:pt x="65" y="145"/>
                    <a:pt x="41" y="123"/>
                    <a:pt x="41" y="93"/>
                  </a:cubicBezTo>
                  <a:cubicBezTo>
                    <a:pt x="41" y="65"/>
                    <a:pt x="64" y="41"/>
                    <a:pt x="93" y="41"/>
                  </a:cubicBezTo>
                  <a:close/>
                  <a:moveTo>
                    <a:pt x="93" y="1"/>
                  </a:moveTo>
                  <a:cubicBezTo>
                    <a:pt x="42" y="1"/>
                    <a:pt x="1" y="43"/>
                    <a:pt x="1" y="93"/>
                  </a:cubicBezTo>
                  <a:cubicBezTo>
                    <a:pt x="1" y="144"/>
                    <a:pt x="42" y="186"/>
                    <a:pt x="93" y="186"/>
                  </a:cubicBezTo>
                  <a:cubicBezTo>
                    <a:pt x="144" y="186"/>
                    <a:pt x="186" y="144"/>
                    <a:pt x="186" y="93"/>
                  </a:cubicBezTo>
                  <a:cubicBezTo>
                    <a:pt x="186" y="43"/>
                    <a:pt x="144" y="1"/>
                    <a:pt x="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 name="Google Shape;765;p35"/>
            <p:cNvSpPr/>
            <p:nvPr/>
          </p:nvSpPr>
          <p:spPr>
            <a:xfrm>
              <a:off x="3430734" y="-1211541"/>
              <a:ext cx="1216685" cy="63646"/>
            </a:xfrm>
            <a:custGeom>
              <a:rect b="b" l="l" r="r" t="t"/>
              <a:pathLst>
                <a:path extrusionOk="0" h="541" w="10342">
                  <a:moveTo>
                    <a:pt x="21" y="0"/>
                  </a:moveTo>
                  <a:cubicBezTo>
                    <a:pt x="10" y="0"/>
                    <a:pt x="0" y="9"/>
                    <a:pt x="0" y="20"/>
                  </a:cubicBezTo>
                  <a:cubicBezTo>
                    <a:pt x="0" y="31"/>
                    <a:pt x="10" y="40"/>
                    <a:pt x="21" y="40"/>
                  </a:cubicBezTo>
                  <a:lnTo>
                    <a:pt x="1880" y="40"/>
                  </a:lnTo>
                  <a:lnTo>
                    <a:pt x="2496" y="536"/>
                  </a:lnTo>
                  <a:cubicBezTo>
                    <a:pt x="2499" y="539"/>
                    <a:pt x="2505" y="540"/>
                    <a:pt x="2508" y="540"/>
                  </a:cubicBezTo>
                  <a:lnTo>
                    <a:pt x="10321" y="540"/>
                  </a:lnTo>
                  <a:cubicBezTo>
                    <a:pt x="10332" y="540"/>
                    <a:pt x="10341" y="531"/>
                    <a:pt x="10342" y="520"/>
                  </a:cubicBezTo>
                  <a:cubicBezTo>
                    <a:pt x="10342" y="509"/>
                    <a:pt x="10333" y="500"/>
                    <a:pt x="10322" y="500"/>
                  </a:cubicBezTo>
                  <a:lnTo>
                    <a:pt x="2516" y="500"/>
                  </a:lnTo>
                  <a:lnTo>
                    <a:pt x="1899" y="5"/>
                  </a:lnTo>
                  <a:cubicBezTo>
                    <a:pt x="1897" y="1"/>
                    <a:pt x="1892" y="0"/>
                    <a:pt x="188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p35"/>
            <p:cNvSpPr/>
            <p:nvPr/>
          </p:nvSpPr>
          <p:spPr>
            <a:xfrm>
              <a:off x="3424381" y="-1217777"/>
              <a:ext cx="17176" cy="17176"/>
            </a:xfrm>
            <a:custGeom>
              <a:rect b="b" l="l" r="r" t="t"/>
              <a:pathLst>
                <a:path extrusionOk="0" h="146" w="146">
                  <a:moveTo>
                    <a:pt x="74" y="1"/>
                  </a:moveTo>
                  <a:cubicBezTo>
                    <a:pt x="33" y="1"/>
                    <a:pt x="1" y="33"/>
                    <a:pt x="1" y="74"/>
                  </a:cubicBezTo>
                  <a:cubicBezTo>
                    <a:pt x="1" y="113"/>
                    <a:pt x="33" y="145"/>
                    <a:pt x="74" y="145"/>
                  </a:cubicBezTo>
                  <a:cubicBezTo>
                    <a:pt x="113" y="145"/>
                    <a:pt x="145" y="113"/>
                    <a:pt x="145" y="74"/>
                  </a:cubicBezTo>
                  <a:cubicBezTo>
                    <a:pt x="145" y="33"/>
                    <a:pt x="113" y="1"/>
                    <a:pt x="7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 name="Google Shape;767;p35"/>
            <p:cNvSpPr/>
            <p:nvPr/>
          </p:nvSpPr>
          <p:spPr>
            <a:xfrm>
              <a:off x="3422146" y="-1220130"/>
              <a:ext cx="21764" cy="21882"/>
            </a:xfrm>
            <a:custGeom>
              <a:rect b="b" l="l" r="r" t="t"/>
              <a:pathLst>
                <a:path extrusionOk="0" h="186" w="185">
                  <a:moveTo>
                    <a:pt x="93" y="40"/>
                  </a:moveTo>
                  <a:cubicBezTo>
                    <a:pt x="120" y="40"/>
                    <a:pt x="145" y="64"/>
                    <a:pt x="145" y="92"/>
                  </a:cubicBezTo>
                  <a:cubicBezTo>
                    <a:pt x="145" y="119"/>
                    <a:pt x="121" y="144"/>
                    <a:pt x="93" y="144"/>
                  </a:cubicBezTo>
                  <a:cubicBezTo>
                    <a:pt x="65" y="144"/>
                    <a:pt x="40" y="121"/>
                    <a:pt x="40" y="92"/>
                  </a:cubicBezTo>
                  <a:cubicBezTo>
                    <a:pt x="40" y="64"/>
                    <a:pt x="63" y="40"/>
                    <a:pt x="93" y="40"/>
                  </a:cubicBezTo>
                  <a:close/>
                  <a:moveTo>
                    <a:pt x="93" y="1"/>
                  </a:moveTo>
                  <a:cubicBezTo>
                    <a:pt x="41" y="1"/>
                    <a:pt x="1" y="42"/>
                    <a:pt x="1" y="94"/>
                  </a:cubicBezTo>
                  <a:cubicBezTo>
                    <a:pt x="1" y="144"/>
                    <a:pt x="41" y="186"/>
                    <a:pt x="93" y="186"/>
                  </a:cubicBezTo>
                  <a:cubicBezTo>
                    <a:pt x="143" y="186"/>
                    <a:pt x="185" y="144"/>
                    <a:pt x="185" y="94"/>
                  </a:cubicBezTo>
                  <a:cubicBezTo>
                    <a:pt x="185" y="42"/>
                    <a:pt x="143" y="1"/>
                    <a:pt x="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BLANK_1_1_1_1_1">
    <p:spTree>
      <p:nvGrpSpPr>
        <p:cNvPr id="768" name="Shape 768"/>
        <p:cNvGrpSpPr/>
        <p:nvPr/>
      </p:nvGrpSpPr>
      <p:grpSpPr>
        <a:xfrm>
          <a:off x="0" y="0"/>
          <a:ext cx="0" cy="0"/>
          <a:chOff x="0" y="0"/>
          <a:chExt cx="0" cy="0"/>
        </a:xfrm>
      </p:grpSpPr>
      <p:sp>
        <p:nvSpPr>
          <p:cNvPr id="769" name="Google Shape;769;p36"/>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770" name="Google Shape;770;p36"/>
          <p:cNvSpPr txBox="1"/>
          <p:nvPr>
            <p:ph idx="2" type="title"/>
          </p:nvPr>
        </p:nvSpPr>
        <p:spPr>
          <a:xfrm>
            <a:off x="720075" y="1539400"/>
            <a:ext cx="2305500" cy="5277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2400"/>
              <a:buNone/>
              <a:defRPr sz="2000">
                <a:solidFill>
                  <a:schemeClr val="accent2"/>
                </a:solidFill>
              </a:defRPr>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771" name="Google Shape;771;p36"/>
          <p:cNvSpPr txBox="1"/>
          <p:nvPr>
            <p:ph idx="1" type="subTitle"/>
          </p:nvPr>
        </p:nvSpPr>
        <p:spPr>
          <a:xfrm>
            <a:off x="720075" y="2019475"/>
            <a:ext cx="2305500" cy="6642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772" name="Google Shape;772;p36"/>
          <p:cNvSpPr txBox="1"/>
          <p:nvPr>
            <p:ph idx="3" type="title"/>
          </p:nvPr>
        </p:nvSpPr>
        <p:spPr>
          <a:xfrm>
            <a:off x="3419308" y="1539400"/>
            <a:ext cx="2305500" cy="5277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2400"/>
              <a:buNone/>
              <a:defRPr sz="2000">
                <a:solidFill>
                  <a:schemeClr val="accent2"/>
                </a:solidFill>
              </a:defRPr>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773" name="Google Shape;773;p36"/>
          <p:cNvSpPr txBox="1"/>
          <p:nvPr>
            <p:ph idx="4" type="subTitle"/>
          </p:nvPr>
        </p:nvSpPr>
        <p:spPr>
          <a:xfrm>
            <a:off x="3419309" y="2019475"/>
            <a:ext cx="2305500" cy="6642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774" name="Google Shape;774;p36"/>
          <p:cNvSpPr txBox="1"/>
          <p:nvPr>
            <p:ph idx="5" type="title"/>
          </p:nvPr>
        </p:nvSpPr>
        <p:spPr>
          <a:xfrm>
            <a:off x="720075" y="3306825"/>
            <a:ext cx="2305500" cy="5277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2400"/>
              <a:buNone/>
              <a:defRPr sz="2000">
                <a:solidFill>
                  <a:schemeClr val="accent2"/>
                </a:solidFill>
              </a:defRPr>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775" name="Google Shape;775;p36"/>
          <p:cNvSpPr txBox="1"/>
          <p:nvPr>
            <p:ph idx="6" type="subTitle"/>
          </p:nvPr>
        </p:nvSpPr>
        <p:spPr>
          <a:xfrm>
            <a:off x="720075" y="3786900"/>
            <a:ext cx="2305500" cy="6642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776" name="Google Shape;776;p36"/>
          <p:cNvSpPr txBox="1"/>
          <p:nvPr>
            <p:ph idx="7" type="title"/>
          </p:nvPr>
        </p:nvSpPr>
        <p:spPr>
          <a:xfrm>
            <a:off x="3419308" y="3306825"/>
            <a:ext cx="2305500" cy="5277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2400"/>
              <a:buNone/>
              <a:defRPr sz="2000">
                <a:solidFill>
                  <a:schemeClr val="accent2"/>
                </a:solidFill>
              </a:defRPr>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777" name="Google Shape;777;p36"/>
          <p:cNvSpPr txBox="1"/>
          <p:nvPr>
            <p:ph idx="8" type="subTitle"/>
          </p:nvPr>
        </p:nvSpPr>
        <p:spPr>
          <a:xfrm>
            <a:off x="3419309" y="3786900"/>
            <a:ext cx="2305500" cy="6642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778" name="Google Shape;778;p36"/>
          <p:cNvSpPr txBox="1"/>
          <p:nvPr>
            <p:ph idx="9" type="title"/>
          </p:nvPr>
        </p:nvSpPr>
        <p:spPr>
          <a:xfrm>
            <a:off x="6118548" y="1539400"/>
            <a:ext cx="2305500" cy="5277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2400"/>
              <a:buNone/>
              <a:defRPr sz="2000">
                <a:solidFill>
                  <a:schemeClr val="accent2"/>
                </a:solidFill>
              </a:defRPr>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779" name="Google Shape;779;p36"/>
          <p:cNvSpPr txBox="1"/>
          <p:nvPr>
            <p:ph idx="13" type="subTitle"/>
          </p:nvPr>
        </p:nvSpPr>
        <p:spPr>
          <a:xfrm>
            <a:off x="6118551" y="2019475"/>
            <a:ext cx="2305500" cy="6642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780" name="Google Shape;780;p36"/>
          <p:cNvSpPr txBox="1"/>
          <p:nvPr>
            <p:ph idx="14" type="title"/>
          </p:nvPr>
        </p:nvSpPr>
        <p:spPr>
          <a:xfrm>
            <a:off x="6118548" y="3306825"/>
            <a:ext cx="2305500" cy="5277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2400"/>
              <a:buNone/>
              <a:defRPr sz="2000">
                <a:solidFill>
                  <a:schemeClr val="accent2"/>
                </a:solidFill>
              </a:defRPr>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781" name="Google Shape;781;p36"/>
          <p:cNvSpPr txBox="1"/>
          <p:nvPr>
            <p:ph idx="15" type="subTitle"/>
          </p:nvPr>
        </p:nvSpPr>
        <p:spPr>
          <a:xfrm>
            <a:off x="6118551" y="3786900"/>
            <a:ext cx="2305500" cy="6642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grpSp>
        <p:nvGrpSpPr>
          <p:cNvPr id="782" name="Google Shape;782;p36"/>
          <p:cNvGrpSpPr/>
          <p:nvPr/>
        </p:nvGrpSpPr>
        <p:grpSpPr>
          <a:xfrm rot="5400000">
            <a:off x="-593662" y="4094916"/>
            <a:ext cx="1368599" cy="1491517"/>
            <a:chOff x="2777212" y="-1275070"/>
            <a:chExt cx="530465" cy="578108"/>
          </a:xfrm>
        </p:grpSpPr>
        <p:sp>
          <p:nvSpPr>
            <p:cNvPr id="783" name="Google Shape;783;p36"/>
            <p:cNvSpPr/>
            <p:nvPr/>
          </p:nvSpPr>
          <p:spPr>
            <a:xfrm>
              <a:off x="2785565" y="-1275070"/>
              <a:ext cx="514344" cy="578108"/>
            </a:xfrm>
            <a:custGeom>
              <a:rect b="b" l="l" r="r" t="t"/>
              <a:pathLst>
                <a:path extrusionOk="0" h="4914" w="4372">
                  <a:moveTo>
                    <a:pt x="1108" y="0"/>
                  </a:moveTo>
                  <a:cubicBezTo>
                    <a:pt x="977" y="0"/>
                    <a:pt x="870" y="106"/>
                    <a:pt x="870" y="237"/>
                  </a:cubicBezTo>
                  <a:lnTo>
                    <a:pt x="870" y="1958"/>
                  </a:lnTo>
                  <a:cubicBezTo>
                    <a:pt x="870" y="2045"/>
                    <a:pt x="800" y="2117"/>
                    <a:pt x="713" y="2117"/>
                  </a:cubicBezTo>
                  <a:lnTo>
                    <a:pt x="238" y="2117"/>
                  </a:lnTo>
                  <a:cubicBezTo>
                    <a:pt x="152" y="2117"/>
                    <a:pt x="81" y="2045"/>
                    <a:pt x="81" y="1958"/>
                  </a:cubicBezTo>
                  <a:lnTo>
                    <a:pt x="81" y="659"/>
                  </a:lnTo>
                  <a:cubicBezTo>
                    <a:pt x="81" y="637"/>
                    <a:pt x="63" y="620"/>
                    <a:pt x="40" y="620"/>
                  </a:cubicBezTo>
                  <a:cubicBezTo>
                    <a:pt x="18" y="620"/>
                    <a:pt x="1" y="638"/>
                    <a:pt x="1" y="659"/>
                  </a:cubicBezTo>
                  <a:lnTo>
                    <a:pt x="1" y="1958"/>
                  </a:lnTo>
                  <a:cubicBezTo>
                    <a:pt x="1" y="2088"/>
                    <a:pt x="106" y="2195"/>
                    <a:pt x="237" y="2195"/>
                  </a:cubicBezTo>
                  <a:lnTo>
                    <a:pt x="712" y="2195"/>
                  </a:lnTo>
                  <a:cubicBezTo>
                    <a:pt x="841" y="2195"/>
                    <a:pt x="948" y="2090"/>
                    <a:pt x="948" y="1958"/>
                  </a:cubicBezTo>
                  <a:lnTo>
                    <a:pt x="948" y="237"/>
                  </a:lnTo>
                  <a:cubicBezTo>
                    <a:pt x="948" y="150"/>
                    <a:pt x="1019" y="80"/>
                    <a:pt x="1105" y="80"/>
                  </a:cubicBezTo>
                  <a:lnTo>
                    <a:pt x="2305" y="80"/>
                  </a:lnTo>
                  <a:cubicBezTo>
                    <a:pt x="2392" y="80"/>
                    <a:pt x="2462" y="150"/>
                    <a:pt x="2462" y="237"/>
                  </a:cubicBezTo>
                  <a:lnTo>
                    <a:pt x="2462" y="4678"/>
                  </a:lnTo>
                  <a:cubicBezTo>
                    <a:pt x="2462" y="4807"/>
                    <a:pt x="2568" y="4914"/>
                    <a:pt x="2699" y="4914"/>
                  </a:cubicBezTo>
                  <a:lnTo>
                    <a:pt x="3477" y="4914"/>
                  </a:lnTo>
                  <a:cubicBezTo>
                    <a:pt x="3608" y="4914"/>
                    <a:pt x="3714" y="4807"/>
                    <a:pt x="3715" y="4679"/>
                  </a:cubicBezTo>
                  <a:lnTo>
                    <a:pt x="3715" y="2112"/>
                  </a:lnTo>
                  <a:cubicBezTo>
                    <a:pt x="3715" y="2026"/>
                    <a:pt x="3786" y="1954"/>
                    <a:pt x="3873" y="1954"/>
                  </a:cubicBezTo>
                  <a:lnTo>
                    <a:pt x="4332" y="1954"/>
                  </a:lnTo>
                  <a:cubicBezTo>
                    <a:pt x="4354" y="1954"/>
                    <a:pt x="4371" y="1936"/>
                    <a:pt x="4371" y="1914"/>
                  </a:cubicBezTo>
                  <a:cubicBezTo>
                    <a:pt x="4371" y="1892"/>
                    <a:pt x="4353" y="1874"/>
                    <a:pt x="4332" y="1874"/>
                  </a:cubicBezTo>
                  <a:lnTo>
                    <a:pt x="3873" y="1874"/>
                  </a:lnTo>
                  <a:cubicBezTo>
                    <a:pt x="3743" y="1874"/>
                    <a:pt x="3637" y="1980"/>
                    <a:pt x="3637" y="2111"/>
                  </a:cubicBezTo>
                  <a:lnTo>
                    <a:pt x="3637" y="4678"/>
                  </a:lnTo>
                  <a:cubicBezTo>
                    <a:pt x="3637" y="4764"/>
                    <a:pt x="3565" y="4835"/>
                    <a:pt x="3478" y="4835"/>
                  </a:cubicBezTo>
                  <a:lnTo>
                    <a:pt x="2701" y="4835"/>
                  </a:lnTo>
                  <a:cubicBezTo>
                    <a:pt x="2613" y="4835"/>
                    <a:pt x="2543" y="4764"/>
                    <a:pt x="2543" y="4678"/>
                  </a:cubicBezTo>
                  <a:lnTo>
                    <a:pt x="2543" y="237"/>
                  </a:lnTo>
                  <a:cubicBezTo>
                    <a:pt x="2543" y="107"/>
                    <a:pt x="2437" y="0"/>
                    <a:pt x="230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 name="Google Shape;784;p36"/>
            <p:cNvSpPr/>
            <p:nvPr/>
          </p:nvSpPr>
          <p:spPr>
            <a:xfrm>
              <a:off x="3282148" y="-1062837"/>
              <a:ext cx="25529" cy="25647"/>
            </a:xfrm>
            <a:custGeom>
              <a:rect b="b" l="l" r="r" t="t"/>
              <a:pathLst>
                <a:path extrusionOk="0" h="218" w="217">
                  <a:moveTo>
                    <a:pt x="108" y="0"/>
                  </a:moveTo>
                  <a:cubicBezTo>
                    <a:pt x="49" y="0"/>
                    <a:pt x="0" y="50"/>
                    <a:pt x="0" y="109"/>
                  </a:cubicBezTo>
                  <a:cubicBezTo>
                    <a:pt x="0" y="168"/>
                    <a:pt x="49" y="217"/>
                    <a:pt x="108" y="217"/>
                  </a:cubicBezTo>
                  <a:cubicBezTo>
                    <a:pt x="168" y="217"/>
                    <a:pt x="216" y="168"/>
                    <a:pt x="216" y="109"/>
                  </a:cubicBezTo>
                  <a:cubicBezTo>
                    <a:pt x="216" y="50"/>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 name="Google Shape;785;p36"/>
            <p:cNvSpPr/>
            <p:nvPr/>
          </p:nvSpPr>
          <p:spPr>
            <a:xfrm>
              <a:off x="2777212" y="-1210247"/>
              <a:ext cx="25647" cy="25529"/>
            </a:xfrm>
            <a:custGeom>
              <a:rect b="b" l="l" r="r" t="t"/>
              <a:pathLst>
                <a:path extrusionOk="0" h="217" w="218">
                  <a:moveTo>
                    <a:pt x="108" y="0"/>
                  </a:moveTo>
                  <a:cubicBezTo>
                    <a:pt x="49" y="0"/>
                    <a:pt x="0" y="48"/>
                    <a:pt x="0" y="108"/>
                  </a:cubicBezTo>
                  <a:cubicBezTo>
                    <a:pt x="0" y="168"/>
                    <a:pt x="49" y="216"/>
                    <a:pt x="108" y="216"/>
                  </a:cubicBezTo>
                  <a:cubicBezTo>
                    <a:pt x="168" y="216"/>
                    <a:pt x="217" y="168"/>
                    <a:pt x="217" y="108"/>
                  </a:cubicBezTo>
                  <a:cubicBezTo>
                    <a:pt x="217" y="48"/>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6" name="Google Shape;786;p36"/>
          <p:cNvGrpSpPr/>
          <p:nvPr/>
        </p:nvGrpSpPr>
        <p:grpSpPr>
          <a:xfrm rot="5400000">
            <a:off x="8067775" y="-561759"/>
            <a:ext cx="1368599" cy="1491517"/>
            <a:chOff x="2777212" y="-1275070"/>
            <a:chExt cx="530465" cy="578108"/>
          </a:xfrm>
        </p:grpSpPr>
        <p:sp>
          <p:nvSpPr>
            <p:cNvPr id="787" name="Google Shape;787;p36"/>
            <p:cNvSpPr/>
            <p:nvPr/>
          </p:nvSpPr>
          <p:spPr>
            <a:xfrm>
              <a:off x="2785565" y="-1275070"/>
              <a:ext cx="514344" cy="578108"/>
            </a:xfrm>
            <a:custGeom>
              <a:rect b="b" l="l" r="r" t="t"/>
              <a:pathLst>
                <a:path extrusionOk="0" h="4914" w="4372">
                  <a:moveTo>
                    <a:pt x="1108" y="0"/>
                  </a:moveTo>
                  <a:cubicBezTo>
                    <a:pt x="977" y="0"/>
                    <a:pt x="870" y="106"/>
                    <a:pt x="870" y="237"/>
                  </a:cubicBezTo>
                  <a:lnTo>
                    <a:pt x="870" y="1958"/>
                  </a:lnTo>
                  <a:cubicBezTo>
                    <a:pt x="870" y="2045"/>
                    <a:pt x="800" y="2117"/>
                    <a:pt x="713" y="2117"/>
                  </a:cubicBezTo>
                  <a:lnTo>
                    <a:pt x="238" y="2117"/>
                  </a:lnTo>
                  <a:cubicBezTo>
                    <a:pt x="152" y="2117"/>
                    <a:pt x="81" y="2045"/>
                    <a:pt x="81" y="1958"/>
                  </a:cubicBezTo>
                  <a:lnTo>
                    <a:pt x="81" y="659"/>
                  </a:lnTo>
                  <a:cubicBezTo>
                    <a:pt x="81" y="637"/>
                    <a:pt x="63" y="620"/>
                    <a:pt x="40" y="620"/>
                  </a:cubicBezTo>
                  <a:cubicBezTo>
                    <a:pt x="18" y="620"/>
                    <a:pt x="1" y="638"/>
                    <a:pt x="1" y="659"/>
                  </a:cubicBezTo>
                  <a:lnTo>
                    <a:pt x="1" y="1958"/>
                  </a:lnTo>
                  <a:cubicBezTo>
                    <a:pt x="1" y="2088"/>
                    <a:pt x="106" y="2195"/>
                    <a:pt x="237" y="2195"/>
                  </a:cubicBezTo>
                  <a:lnTo>
                    <a:pt x="712" y="2195"/>
                  </a:lnTo>
                  <a:cubicBezTo>
                    <a:pt x="841" y="2195"/>
                    <a:pt x="948" y="2090"/>
                    <a:pt x="948" y="1958"/>
                  </a:cubicBezTo>
                  <a:lnTo>
                    <a:pt x="948" y="237"/>
                  </a:lnTo>
                  <a:cubicBezTo>
                    <a:pt x="948" y="150"/>
                    <a:pt x="1019" y="80"/>
                    <a:pt x="1105" y="80"/>
                  </a:cubicBezTo>
                  <a:lnTo>
                    <a:pt x="2305" y="80"/>
                  </a:lnTo>
                  <a:cubicBezTo>
                    <a:pt x="2392" y="80"/>
                    <a:pt x="2462" y="150"/>
                    <a:pt x="2462" y="237"/>
                  </a:cubicBezTo>
                  <a:lnTo>
                    <a:pt x="2462" y="4678"/>
                  </a:lnTo>
                  <a:cubicBezTo>
                    <a:pt x="2462" y="4807"/>
                    <a:pt x="2568" y="4914"/>
                    <a:pt x="2699" y="4914"/>
                  </a:cubicBezTo>
                  <a:lnTo>
                    <a:pt x="3477" y="4914"/>
                  </a:lnTo>
                  <a:cubicBezTo>
                    <a:pt x="3608" y="4914"/>
                    <a:pt x="3714" y="4807"/>
                    <a:pt x="3715" y="4679"/>
                  </a:cubicBezTo>
                  <a:lnTo>
                    <a:pt x="3715" y="2112"/>
                  </a:lnTo>
                  <a:cubicBezTo>
                    <a:pt x="3715" y="2026"/>
                    <a:pt x="3786" y="1954"/>
                    <a:pt x="3873" y="1954"/>
                  </a:cubicBezTo>
                  <a:lnTo>
                    <a:pt x="4332" y="1954"/>
                  </a:lnTo>
                  <a:cubicBezTo>
                    <a:pt x="4354" y="1954"/>
                    <a:pt x="4371" y="1936"/>
                    <a:pt x="4371" y="1914"/>
                  </a:cubicBezTo>
                  <a:cubicBezTo>
                    <a:pt x="4371" y="1892"/>
                    <a:pt x="4353" y="1874"/>
                    <a:pt x="4332" y="1874"/>
                  </a:cubicBezTo>
                  <a:lnTo>
                    <a:pt x="3873" y="1874"/>
                  </a:lnTo>
                  <a:cubicBezTo>
                    <a:pt x="3743" y="1874"/>
                    <a:pt x="3637" y="1980"/>
                    <a:pt x="3637" y="2111"/>
                  </a:cubicBezTo>
                  <a:lnTo>
                    <a:pt x="3637" y="4678"/>
                  </a:lnTo>
                  <a:cubicBezTo>
                    <a:pt x="3637" y="4764"/>
                    <a:pt x="3565" y="4835"/>
                    <a:pt x="3478" y="4835"/>
                  </a:cubicBezTo>
                  <a:lnTo>
                    <a:pt x="2701" y="4835"/>
                  </a:lnTo>
                  <a:cubicBezTo>
                    <a:pt x="2613" y="4835"/>
                    <a:pt x="2543" y="4764"/>
                    <a:pt x="2543" y="4678"/>
                  </a:cubicBezTo>
                  <a:lnTo>
                    <a:pt x="2543" y="237"/>
                  </a:lnTo>
                  <a:cubicBezTo>
                    <a:pt x="2543" y="107"/>
                    <a:pt x="2437" y="0"/>
                    <a:pt x="230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 name="Google Shape;788;p36"/>
            <p:cNvSpPr/>
            <p:nvPr/>
          </p:nvSpPr>
          <p:spPr>
            <a:xfrm>
              <a:off x="3282148" y="-1062837"/>
              <a:ext cx="25529" cy="25647"/>
            </a:xfrm>
            <a:custGeom>
              <a:rect b="b" l="l" r="r" t="t"/>
              <a:pathLst>
                <a:path extrusionOk="0" h="218" w="217">
                  <a:moveTo>
                    <a:pt x="108" y="0"/>
                  </a:moveTo>
                  <a:cubicBezTo>
                    <a:pt x="49" y="0"/>
                    <a:pt x="0" y="50"/>
                    <a:pt x="0" y="109"/>
                  </a:cubicBezTo>
                  <a:cubicBezTo>
                    <a:pt x="0" y="168"/>
                    <a:pt x="49" y="217"/>
                    <a:pt x="108" y="217"/>
                  </a:cubicBezTo>
                  <a:cubicBezTo>
                    <a:pt x="168" y="217"/>
                    <a:pt x="216" y="168"/>
                    <a:pt x="216" y="109"/>
                  </a:cubicBezTo>
                  <a:cubicBezTo>
                    <a:pt x="216" y="50"/>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p36"/>
            <p:cNvSpPr/>
            <p:nvPr/>
          </p:nvSpPr>
          <p:spPr>
            <a:xfrm>
              <a:off x="2777212" y="-1210247"/>
              <a:ext cx="25647" cy="25529"/>
            </a:xfrm>
            <a:custGeom>
              <a:rect b="b" l="l" r="r" t="t"/>
              <a:pathLst>
                <a:path extrusionOk="0" h="217" w="218">
                  <a:moveTo>
                    <a:pt x="108" y="0"/>
                  </a:moveTo>
                  <a:cubicBezTo>
                    <a:pt x="49" y="0"/>
                    <a:pt x="0" y="48"/>
                    <a:pt x="0" y="108"/>
                  </a:cubicBezTo>
                  <a:cubicBezTo>
                    <a:pt x="0" y="168"/>
                    <a:pt x="49" y="216"/>
                    <a:pt x="108" y="216"/>
                  </a:cubicBezTo>
                  <a:cubicBezTo>
                    <a:pt x="168" y="216"/>
                    <a:pt x="217" y="168"/>
                    <a:pt x="217" y="108"/>
                  </a:cubicBezTo>
                  <a:cubicBezTo>
                    <a:pt x="217" y="48"/>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0" name="Google Shape;790;p36"/>
          <p:cNvGrpSpPr/>
          <p:nvPr/>
        </p:nvGrpSpPr>
        <p:grpSpPr>
          <a:xfrm>
            <a:off x="8045294" y="540000"/>
            <a:ext cx="757394" cy="664204"/>
            <a:chOff x="2367608" y="4288570"/>
            <a:chExt cx="652532" cy="572244"/>
          </a:xfrm>
        </p:grpSpPr>
        <p:sp>
          <p:nvSpPr>
            <p:cNvPr id="791" name="Google Shape;791;p36"/>
            <p:cNvSpPr/>
            <p:nvPr/>
          </p:nvSpPr>
          <p:spPr>
            <a:xfrm>
              <a:off x="2367608" y="4288570"/>
              <a:ext cx="652532" cy="572244"/>
            </a:xfrm>
            <a:custGeom>
              <a:rect b="b" l="l" r="r" t="t"/>
              <a:pathLst>
                <a:path extrusionOk="0" h="11019" w="12565">
                  <a:moveTo>
                    <a:pt x="6283" y="0"/>
                  </a:moveTo>
                  <a:cubicBezTo>
                    <a:pt x="6028" y="0"/>
                    <a:pt x="5791" y="137"/>
                    <a:pt x="5662" y="359"/>
                  </a:cubicBezTo>
                  <a:lnTo>
                    <a:pt x="129" y="9944"/>
                  </a:lnTo>
                  <a:cubicBezTo>
                    <a:pt x="0" y="10167"/>
                    <a:pt x="0" y="10439"/>
                    <a:pt x="129" y="10661"/>
                  </a:cubicBezTo>
                  <a:cubicBezTo>
                    <a:pt x="256" y="10883"/>
                    <a:pt x="492" y="11019"/>
                    <a:pt x="749" y="11019"/>
                  </a:cubicBezTo>
                  <a:lnTo>
                    <a:pt x="11816" y="11019"/>
                  </a:lnTo>
                  <a:cubicBezTo>
                    <a:pt x="12072" y="11019"/>
                    <a:pt x="12308" y="10883"/>
                    <a:pt x="12437" y="10661"/>
                  </a:cubicBezTo>
                  <a:cubicBezTo>
                    <a:pt x="12565" y="10439"/>
                    <a:pt x="12565" y="10167"/>
                    <a:pt x="12437" y="9944"/>
                  </a:cubicBezTo>
                  <a:lnTo>
                    <a:pt x="6903" y="359"/>
                  </a:lnTo>
                  <a:cubicBezTo>
                    <a:pt x="6777" y="137"/>
                    <a:pt x="6539" y="0"/>
                    <a:pt x="6283"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p36"/>
            <p:cNvSpPr/>
            <p:nvPr/>
          </p:nvSpPr>
          <p:spPr>
            <a:xfrm>
              <a:off x="2406453" y="4325754"/>
              <a:ext cx="574945" cy="497877"/>
            </a:xfrm>
            <a:custGeom>
              <a:rect b="b" l="l" r="r" t="t"/>
              <a:pathLst>
                <a:path extrusionOk="0" h="9587" w="11071">
                  <a:moveTo>
                    <a:pt x="5537" y="1"/>
                  </a:moveTo>
                  <a:lnTo>
                    <a:pt x="1" y="9586"/>
                  </a:lnTo>
                  <a:lnTo>
                    <a:pt x="11070" y="9586"/>
                  </a:lnTo>
                  <a:lnTo>
                    <a:pt x="553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 name="Google Shape;793;p36"/>
            <p:cNvSpPr/>
            <p:nvPr/>
          </p:nvSpPr>
          <p:spPr>
            <a:xfrm>
              <a:off x="2573780" y="4528446"/>
              <a:ext cx="240292" cy="252963"/>
            </a:xfrm>
            <a:custGeom>
              <a:rect b="b" l="l" r="r" t="t"/>
              <a:pathLst>
                <a:path extrusionOk="0" h="4871" w="4627">
                  <a:moveTo>
                    <a:pt x="1249" y="1368"/>
                  </a:moveTo>
                  <a:cubicBezTo>
                    <a:pt x="1279" y="1368"/>
                    <a:pt x="1310" y="1369"/>
                    <a:pt x="1342" y="1372"/>
                  </a:cubicBezTo>
                  <a:cubicBezTo>
                    <a:pt x="1713" y="1405"/>
                    <a:pt x="2016" y="1673"/>
                    <a:pt x="2016" y="2047"/>
                  </a:cubicBezTo>
                  <a:cubicBezTo>
                    <a:pt x="2015" y="2402"/>
                    <a:pt x="1520" y="3176"/>
                    <a:pt x="1156" y="3176"/>
                  </a:cubicBezTo>
                  <a:cubicBezTo>
                    <a:pt x="1140" y="3176"/>
                    <a:pt x="1125" y="3175"/>
                    <a:pt x="1110" y="3171"/>
                  </a:cubicBezTo>
                  <a:cubicBezTo>
                    <a:pt x="738" y="3099"/>
                    <a:pt x="339" y="2650"/>
                    <a:pt x="425" y="2096"/>
                  </a:cubicBezTo>
                  <a:cubicBezTo>
                    <a:pt x="498" y="1628"/>
                    <a:pt x="836" y="1368"/>
                    <a:pt x="1249" y="1368"/>
                  </a:cubicBezTo>
                  <a:close/>
                  <a:moveTo>
                    <a:pt x="3380" y="1365"/>
                  </a:moveTo>
                  <a:cubicBezTo>
                    <a:pt x="3794" y="1365"/>
                    <a:pt x="4130" y="1627"/>
                    <a:pt x="4203" y="2095"/>
                  </a:cubicBezTo>
                  <a:cubicBezTo>
                    <a:pt x="4289" y="2650"/>
                    <a:pt x="3890" y="3099"/>
                    <a:pt x="3518" y="3171"/>
                  </a:cubicBezTo>
                  <a:cubicBezTo>
                    <a:pt x="3502" y="3175"/>
                    <a:pt x="3487" y="3176"/>
                    <a:pt x="3471" y="3176"/>
                  </a:cubicBezTo>
                  <a:cubicBezTo>
                    <a:pt x="3296" y="3176"/>
                    <a:pt x="3093" y="2999"/>
                    <a:pt x="2927" y="2775"/>
                  </a:cubicBezTo>
                  <a:cubicBezTo>
                    <a:pt x="2747" y="2530"/>
                    <a:pt x="2612" y="2230"/>
                    <a:pt x="2612" y="2045"/>
                  </a:cubicBezTo>
                  <a:cubicBezTo>
                    <a:pt x="2612" y="1951"/>
                    <a:pt x="2631" y="1866"/>
                    <a:pt x="2666" y="1787"/>
                  </a:cubicBezTo>
                  <a:cubicBezTo>
                    <a:pt x="2768" y="1554"/>
                    <a:pt x="3009" y="1395"/>
                    <a:pt x="3287" y="1370"/>
                  </a:cubicBezTo>
                  <a:cubicBezTo>
                    <a:pt x="3318" y="1367"/>
                    <a:pt x="3349" y="1365"/>
                    <a:pt x="3380" y="1365"/>
                  </a:cubicBezTo>
                  <a:close/>
                  <a:moveTo>
                    <a:pt x="2396" y="2952"/>
                  </a:moveTo>
                  <a:cubicBezTo>
                    <a:pt x="2498" y="2952"/>
                    <a:pt x="2829" y="3353"/>
                    <a:pt x="2829" y="3478"/>
                  </a:cubicBezTo>
                  <a:cubicBezTo>
                    <a:pt x="2829" y="3547"/>
                    <a:pt x="2695" y="3601"/>
                    <a:pt x="2576" y="3601"/>
                  </a:cubicBezTo>
                  <a:cubicBezTo>
                    <a:pt x="2481" y="3601"/>
                    <a:pt x="2396" y="3567"/>
                    <a:pt x="2396" y="3478"/>
                  </a:cubicBezTo>
                  <a:lnTo>
                    <a:pt x="2396" y="2952"/>
                  </a:lnTo>
                  <a:close/>
                  <a:moveTo>
                    <a:pt x="2231" y="2952"/>
                  </a:moveTo>
                  <a:lnTo>
                    <a:pt x="2231" y="3478"/>
                  </a:lnTo>
                  <a:cubicBezTo>
                    <a:pt x="2231" y="3567"/>
                    <a:pt x="2146" y="3602"/>
                    <a:pt x="2051" y="3602"/>
                  </a:cubicBezTo>
                  <a:cubicBezTo>
                    <a:pt x="1932" y="3602"/>
                    <a:pt x="1798" y="3547"/>
                    <a:pt x="1798" y="3478"/>
                  </a:cubicBezTo>
                  <a:cubicBezTo>
                    <a:pt x="1798" y="3353"/>
                    <a:pt x="2130" y="2952"/>
                    <a:pt x="2231" y="2952"/>
                  </a:cubicBezTo>
                  <a:close/>
                  <a:moveTo>
                    <a:pt x="2312" y="1"/>
                  </a:moveTo>
                  <a:cubicBezTo>
                    <a:pt x="1035" y="3"/>
                    <a:pt x="1" y="1037"/>
                    <a:pt x="1" y="2314"/>
                  </a:cubicBezTo>
                  <a:cubicBezTo>
                    <a:pt x="1" y="3176"/>
                    <a:pt x="472" y="3520"/>
                    <a:pt x="1172" y="3653"/>
                  </a:cubicBezTo>
                  <a:lnTo>
                    <a:pt x="1172" y="4332"/>
                  </a:lnTo>
                  <a:lnTo>
                    <a:pt x="1172" y="4765"/>
                  </a:lnTo>
                  <a:cubicBezTo>
                    <a:pt x="1172" y="4808"/>
                    <a:pt x="1248" y="4871"/>
                    <a:pt x="1340" y="4871"/>
                  </a:cubicBezTo>
                  <a:cubicBezTo>
                    <a:pt x="1434" y="4871"/>
                    <a:pt x="1509" y="4808"/>
                    <a:pt x="1509" y="4765"/>
                  </a:cubicBezTo>
                  <a:lnTo>
                    <a:pt x="1509" y="4332"/>
                  </a:lnTo>
                  <a:lnTo>
                    <a:pt x="1657" y="4332"/>
                  </a:lnTo>
                  <a:lnTo>
                    <a:pt x="1657" y="4765"/>
                  </a:lnTo>
                  <a:cubicBezTo>
                    <a:pt x="1657" y="4808"/>
                    <a:pt x="1733" y="4871"/>
                    <a:pt x="1825" y="4871"/>
                  </a:cubicBezTo>
                  <a:cubicBezTo>
                    <a:pt x="1919" y="4871"/>
                    <a:pt x="1994" y="4808"/>
                    <a:pt x="1994" y="4765"/>
                  </a:cubicBezTo>
                  <a:lnTo>
                    <a:pt x="1994" y="4332"/>
                  </a:lnTo>
                  <a:lnTo>
                    <a:pt x="2142" y="4332"/>
                  </a:lnTo>
                  <a:lnTo>
                    <a:pt x="2142" y="4765"/>
                  </a:lnTo>
                  <a:cubicBezTo>
                    <a:pt x="2142" y="4808"/>
                    <a:pt x="2216" y="4870"/>
                    <a:pt x="2309" y="4871"/>
                  </a:cubicBezTo>
                  <a:lnTo>
                    <a:pt x="2310" y="4871"/>
                  </a:lnTo>
                  <a:cubicBezTo>
                    <a:pt x="2404" y="4871"/>
                    <a:pt x="2478" y="4808"/>
                    <a:pt x="2478" y="4765"/>
                  </a:cubicBezTo>
                  <a:lnTo>
                    <a:pt x="2478" y="4332"/>
                  </a:lnTo>
                  <a:lnTo>
                    <a:pt x="2627" y="4332"/>
                  </a:lnTo>
                  <a:lnTo>
                    <a:pt x="2627" y="4765"/>
                  </a:lnTo>
                  <a:cubicBezTo>
                    <a:pt x="2627" y="4808"/>
                    <a:pt x="2703" y="4871"/>
                    <a:pt x="2796" y="4871"/>
                  </a:cubicBezTo>
                  <a:cubicBezTo>
                    <a:pt x="2889" y="4871"/>
                    <a:pt x="2964" y="4808"/>
                    <a:pt x="2964" y="4765"/>
                  </a:cubicBezTo>
                  <a:lnTo>
                    <a:pt x="2964" y="4332"/>
                  </a:lnTo>
                  <a:lnTo>
                    <a:pt x="3112" y="4332"/>
                  </a:lnTo>
                  <a:lnTo>
                    <a:pt x="3112" y="4765"/>
                  </a:lnTo>
                  <a:cubicBezTo>
                    <a:pt x="3112" y="4808"/>
                    <a:pt x="3188" y="4871"/>
                    <a:pt x="3280" y="4871"/>
                  </a:cubicBezTo>
                  <a:cubicBezTo>
                    <a:pt x="3374" y="4871"/>
                    <a:pt x="3449" y="4808"/>
                    <a:pt x="3449" y="4765"/>
                  </a:cubicBezTo>
                  <a:lnTo>
                    <a:pt x="3449" y="4332"/>
                  </a:lnTo>
                  <a:lnTo>
                    <a:pt x="3449" y="3653"/>
                  </a:lnTo>
                  <a:cubicBezTo>
                    <a:pt x="4155" y="3521"/>
                    <a:pt x="4627" y="3176"/>
                    <a:pt x="4627" y="2315"/>
                  </a:cubicBezTo>
                  <a:cubicBezTo>
                    <a:pt x="4627" y="1037"/>
                    <a:pt x="3590" y="1"/>
                    <a:pt x="231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 name="Google Shape;794;p36"/>
            <p:cNvSpPr/>
            <p:nvPr/>
          </p:nvSpPr>
          <p:spPr>
            <a:xfrm>
              <a:off x="2656560" y="4325754"/>
              <a:ext cx="93530" cy="289056"/>
            </a:xfrm>
            <a:custGeom>
              <a:rect b="b" l="l" r="r" t="t"/>
              <a:pathLst>
                <a:path extrusionOk="0" h="5566" w="1801">
                  <a:moveTo>
                    <a:pt x="721" y="1"/>
                  </a:moveTo>
                  <a:lnTo>
                    <a:pt x="0" y="3241"/>
                  </a:lnTo>
                  <a:lnTo>
                    <a:pt x="879" y="3241"/>
                  </a:lnTo>
                  <a:lnTo>
                    <a:pt x="553" y="5566"/>
                  </a:lnTo>
                  <a:lnTo>
                    <a:pt x="1801" y="2685"/>
                  </a:lnTo>
                  <a:lnTo>
                    <a:pt x="958" y="2685"/>
                  </a:lnTo>
                  <a:lnTo>
                    <a:pt x="1494" y="1041"/>
                  </a:lnTo>
                  <a:lnTo>
                    <a:pt x="721"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BLANK_1_1_1_1_1_1">
    <p:spTree>
      <p:nvGrpSpPr>
        <p:cNvPr id="795" name="Shape 795"/>
        <p:cNvGrpSpPr/>
        <p:nvPr/>
      </p:nvGrpSpPr>
      <p:grpSpPr>
        <a:xfrm>
          <a:off x="0" y="0"/>
          <a:ext cx="0" cy="0"/>
          <a:chOff x="0" y="0"/>
          <a:chExt cx="0" cy="0"/>
        </a:xfrm>
      </p:grpSpPr>
      <p:sp>
        <p:nvSpPr>
          <p:cNvPr id="796" name="Google Shape;796;p37"/>
          <p:cNvSpPr txBox="1"/>
          <p:nvPr>
            <p:ph hasCustomPrompt="1" type="title"/>
          </p:nvPr>
        </p:nvSpPr>
        <p:spPr>
          <a:xfrm rot="-255">
            <a:off x="2547141" y="540158"/>
            <a:ext cx="4049700" cy="9912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6200"/>
              <a:buNone/>
              <a:defRPr sz="4800">
                <a:solidFill>
                  <a:schemeClr val="accent2"/>
                </a:solidFill>
              </a:defRPr>
            </a:lvl1pPr>
            <a:lvl2pPr lvl="1" rtl="0" algn="ctr">
              <a:spcBef>
                <a:spcPts val="0"/>
              </a:spcBef>
              <a:spcAft>
                <a:spcPts val="0"/>
              </a:spcAft>
              <a:buSzPts val="6200"/>
              <a:buNone/>
              <a:defRPr sz="6200"/>
            </a:lvl2pPr>
            <a:lvl3pPr lvl="2" rtl="0" algn="ctr">
              <a:spcBef>
                <a:spcPts val="0"/>
              </a:spcBef>
              <a:spcAft>
                <a:spcPts val="0"/>
              </a:spcAft>
              <a:buSzPts val="6200"/>
              <a:buNone/>
              <a:defRPr sz="6200"/>
            </a:lvl3pPr>
            <a:lvl4pPr lvl="3" rtl="0" algn="ctr">
              <a:spcBef>
                <a:spcPts val="0"/>
              </a:spcBef>
              <a:spcAft>
                <a:spcPts val="0"/>
              </a:spcAft>
              <a:buSzPts val="6200"/>
              <a:buNone/>
              <a:defRPr sz="6200"/>
            </a:lvl4pPr>
            <a:lvl5pPr lvl="4" rtl="0" algn="ctr">
              <a:spcBef>
                <a:spcPts val="0"/>
              </a:spcBef>
              <a:spcAft>
                <a:spcPts val="0"/>
              </a:spcAft>
              <a:buSzPts val="6200"/>
              <a:buNone/>
              <a:defRPr sz="6200"/>
            </a:lvl5pPr>
            <a:lvl6pPr lvl="5" rtl="0" algn="ctr">
              <a:spcBef>
                <a:spcPts val="0"/>
              </a:spcBef>
              <a:spcAft>
                <a:spcPts val="0"/>
              </a:spcAft>
              <a:buSzPts val="6200"/>
              <a:buNone/>
              <a:defRPr sz="6200"/>
            </a:lvl6pPr>
            <a:lvl7pPr lvl="6" rtl="0" algn="ctr">
              <a:spcBef>
                <a:spcPts val="0"/>
              </a:spcBef>
              <a:spcAft>
                <a:spcPts val="0"/>
              </a:spcAft>
              <a:buSzPts val="6200"/>
              <a:buNone/>
              <a:defRPr sz="6200"/>
            </a:lvl7pPr>
            <a:lvl8pPr lvl="7" rtl="0" algn="ctr">
              <a:spcBef>
                <a:spcPts val="0"/>
              </a:spcBef>
              <a:spcAft>
                <a:spcPts val="0"/>
              </a:spcAft>
              <a:buSzPts val="6200"/>
              <a:buNone/>
              <a:defRPr sz="6200"/>
            </a:lvl8pPr>
            <a:lvl9pPr lvl="8" rtl="0" algn="ctr">
              <a:spcBef>
                <a:spcPts val="0"/>
              </a:spcBef>
              <a:spcAft>
                <a:spcPts val="0"/>
              </a:spcAft>
              <a:buSzPts val="6200"/>
              <a:buNone/>
              <a:defRPr sz="6200"/>
            </a:lvl9pPr>
          </a:lstStyle>
          <a:p>
            <a:r>
              <a:t>xx%</a:t>
            </a:r>
          </a:p>
        </p:txBody>
      </p:sp>
      <p:sp>
        <p:nvSpPr>
          <p:cNvPr id="797" name="Google Shape;797;p37"/>
          <p:cNvSpPr txBox="1"/>
          <p:nvPr>
            <p:ph idx="1" type="subTitle"/>
          </p:nvPr>
        </p:nvSpPr>
        <p:spPr>
          <a:xfrm>
            <a:off x="2547141" y="1531488"/>
            <a:ext cx="4049700" cy="4452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798" name="Google Shape;798;p37"/>
          <p:cNvSpPr txBox="1"/>
          <p:nvPr>
            <p:ph hasCustomPrompt="1" idx="2" type="title"/>
          </p:nvPr>
        </p:nvSpPr>
        <p:spPr>
          <a:xfrm>
            <a:off x="2547141" y="3166803"/>
            <a:ext cx="4049700" cy="9912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6200"/>
              <a:buNone/>
              <a:defRPr sz="4800">
                <a:solidFill>
                  <a:schemeClr val="accent2"/>
                </a:solidFill>
              </a:defRPr>
            </a:lvl1pPr>
            <a:lvl2pPr lvl="1" rtl="0" algn="ctr">
              <a:spcBef>
                <a:spcPts val="0"/>
              </a:spcBef>
              <a:spcAft>
                <a:spcPts val="0"/>
              </a:spcAft>
              <a:buSzPts val="6200"/>
              <a:buNone/>
              <a:defRPr sz="6200"/>
            </a:lvl2pPr>
            <a:lvl3pPr lvl="2" rtl="0" algn="ctr">
              <a:spcBef>
                <a:spcPts val="0"/>
              </a:spcBef>
              <a:spcAft>
                <a:spcPts val="0"/>
              </a:spcAft>
              <a:buSzPts val="6200"/>
              <a:buNone/>
              <a:defRPr sz="6200"/>
            </a:lvl3pPr>
            <a:lvl4pPr lvl="3" rtl="0" algn="ctr">
              <a:spcBef>
                <a:spcPts val="0"/>
              </a:spcBef>
              <a:spcAft>
                <a:spcPts val="0"/>
              </a:spcAft>
              <a:buSzPts val="6200"/>
              <a:buNone/>
              <a:defRPr sz="6200"/>
            </a:lvl4pPr>
            <a:lvl5pPr lvl="4" rtl="0" algn="ctr">
              <a:spcBef>
                <a:spcPts val="0"/>
              </a:spcBef>
              <a:spcAft>
                <a:spcPts val="0"/>
              </a:spcAft>
              <a:buSzPts val="6200"/>
              <a:buNone/>
              <a:defRPr sz="6200"/>
            </a:lvl5pPr>
            <a:lvl6pPr lvl="5" rtl="0" algn="ctr">
              <a:spcBef>
                <a:spcPts val="0"/>
              </a:spcBef>
              <a:spcAft>
                <a:spcPts val="0"/>
              </a:spcAft>
              <a:buSzPts val="6200"/>
              <a:buNone/>
              <a:defRPr sz="6200"/>
            </a:lvl6pPr>
            <a:lvl7pPr lvl="6" rtl="0" algn="ctr">
              <a:spcBef>
                <a:spcPts val="0"/>
              </a:spcBef>
              <a:spcAft>
                <a:spcPts val="0"/>
              </a:spcAft>
              <a:buSzPts val="6200"/>
              <a:buNone/>
              <a:defRPr sz="6200"/>
            </a:lvl7pPr>
            <a:lvl8pPr lvl="7" rtl="0" algn="ctr">
              <a:spcBef>
                <a:spcPts val="0"/>
              </a:spcBef>
              <a:spcAft>
                <a:spcPts val="0"/>
              </a:spcAft>
              <a:buSzPts val="6200"/>
              <a:buNone/>
              <a:defRPr sz="6200"/>
            </a:lvl8pPr>
            <a:lvl9pPr lvl="8" rtl="0" algn="ctr">
              <a:spcBef>
                <a:spcPts val="0"/>
              </a:spcBef>
              <a:spcAft>
                <a:spcPts val="0"/>
              </a:spcAft>
              <a:buSzPts val="6200"/>
              <a:buNone/>
              <a:defRPr sz="6200"/>
            </a:lvl9pPr>
          </a:lstStyle>
          <a:p>
            <a:r>
              <a:t>xx%</a:t>
            </a:r>
          </a:p>
        </p:txBody>
      </p:sp>
      <p:sp>
        <p:nvSpPr>
          <p:cNvPr id="799" name="Google Shape;799;p37"/>
          <p:cNvSpPr txBox="1"/>
          <p:nvPr>
            <p:ph idx="3" type="subTitle"/>
          </p:nvPr>
        </p:nvSpPr>
        <p:spPr>
          <a:xfrm>
            <a:off x="2547141" y="4158188"/>
            <a:ext cx="4049700" cy="4452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1">
  <p:cSld name="TITLE_AND_TWO_COLUMNS_1">
    <p:spTree>
      <p:nvGrpSpPr>
        <p:cNvPr id="800" name="Shape 800"/>
        <p:cNvGrpSpPr/>
        <p:nvPr/>
      </p:nvGrpSpPr>
      <p:grpSpPr>
        <a:xfrm>
          <a:off x="0" y="0"/>
          <a:ext cx="0" cy="0"/>
          <a:chOff x="0" y="0"/>
          <a:chExt cx="0" cy="0"/>
        </a:xfrm>
      </p:grpSpPr>
      <p:sp>
        <p:nvSpPr>
          <p:cNvPr id="801" name="Google Shape;801;p38"/>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802" name="Google Shape;802;p38"/>
          <p:cNvSpPr txBox="1"/>
          <p:nvPr>
            <p:ph hasCustomPrompt="1" idx="2" type="title"/>
          </p:nvPr>
        </p:nvSpPr>
        <p:spPr>
          <a:xfrm rot="1974">
            <a:off x="720144" y="2662952"/>
            <a:ext cx="1044900" cy="5937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accent2"/>
                </a:solidFill>
              </a:defRPr>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803" name="Google Shape;803;p38"/>
          <p:cNvSpPr txBox="1"/>
          <p:nvPr>
            <p:ph hasCustomPrompt="1" idx="3" type="title"/>
          </p:nvPr>
        </p:nvSpPr>
        <p:spPr>
          <a:xfrm>
            <a:off x="720156" y="3795887"/>
            <a:ext cx="1044900" cy="5934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accent2"/>
                </a:solidFill>
              </a:defRPr>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804" name="Google Shape;804;p38"/>
          <p:cNvSpPr txBox="1"/>
          <p:nvPr>
            <p:ph idx="4" type="title"/>
          </p:nvPr>
        </p:nvSpPr>
        <p:spPr>
          <a:xfrm>
            <a:off x="6104531" y="3520765"/>
            <a:ext cx="2336400" cy="5277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SzPts val="2400"/>
              <a:buNone/>
              <a:defRPr sz="2000">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805" name="Google Shape;805;p38"/>
          <p:cNvSpPr txBox="1"/>
          <p:nvPr>
            <p:ph idx="1" type="subTitle"/>
          </p:nvPr>
        </p:nvSpPr>
        <p:spPr>
          <a:xfrm>
            <a:off x="6104681" y="4009188"/>
            <a:ext cx="2336400" cy="594300"/>
          </a:xfrm>
          <a:prstGeom prst="rect">
            <a:avLst/>
          </a:prstGeom>
        </p:spPr>
        <p:txBody>
          <a:bodyPr anchorCtr="0" anchor="t" bIns="91425" lIns="91425" spcFirstLastPara="1" rIns="91425" wrap="square" tIns="91425">
            <a:noAutofit/>
          </a:bodyPr>
          <a:lstStyle>
            <a:lvl1pPr lvl="0" rtl="0">
              <a:lnSpc>
                <a:spcPct val="115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p:txBody>
      </p:sp>
      <p:sp>
        <p:nvSpPr>
          <p:cNvPr id="806" name="Google Shape;806;p38"/>
          <p:cNvSpPr txBox="1"/>
          <p:nvPr>
            <p:ph idx="5" type="title"/>
          </p:nvPr>
        </p:nvSpPr>
        <p:spPr>
          <a:xfrm>
            <a:off x="6104531" y="2357502"/>
            <a:ext cx="2336400" cy="5277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SzPts val="2400"/>
              <a:buNone/>
              <a:defRPr sz="2000">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807" name="Google Shape;807;p38"/>
          <p:cNvSpPr txBox="1"/>
          <p:nvPr>
            <p:ph idx="6" type="subTitle"/>
          </p:nvPr>
        </p:nvSpPr>
        <p:spPr>
          <a:xfrm>
            <a:off x="6104675" y="2845941"/>
            <a:ext cx="2336400" cy="594300"/>
          </a:xfrm>
          <a:prstGeom prst="rect">
            <a:avLst/>
          </a:prstGeom>
        </p:spPr>
        <p:txBody>
          <a:bodyPr anchorCtr="0" anchor="t" bIns="91425" lIns="91425" spcFirstLastPara="1" rIns="91425" wrap="square" tIns="91425">
            <a:noAutofit/>
          </a:bodyPr>
          <a:lstStyle>
            <a:lvl1pPr lvl="0" rtl="0">
              <a:lnSpc>
                <a:spcPct val="115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p:txBody>
      </p:sp>
      <p:sp>
        <p:nvSpPr>
          <p:cNvPr id="808" name="Google Shape;808;p38"/>
          <p:cNvSpPr txBox="1"/>
          <p:nvPr>
            <p:ph idx="7" type="title"/>
          </p:nvPr>
        </p:nvSpPr>
        <p:spPr>
          <a:xfrm>
            <a:off x="6104531" y="1194240"/>
            <a:ext cx="2336400" cy="5277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SzPts val="2400"/>
              <a:buNone/>
              <a:defRPr sz="2000">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809" name="Google Shape;809;p38"/>
          <p:cNvSpPr txBox="1"/>
          <p:nvPr>
            <p:ph idx="8" type="subTitle"/>
          </p:nvPr>
        </p:nvSpPr>
        <p:spPr>
          <a:xfrm>
            <a:off x="6104675" y="1682682"/>
            <a:ext cx="2336400" cy="594300"/>
          </a:xfrm>
          <a:prstGeom prst="rect">
            <a:avLst/>
          </a:prstGeom>
        </p:spPr>
        <p:txBody>
          <a:bodyPr anchorCtr="0" anchor="t" bIns="91425" lIns="91425" spcFirstLastPara="1" rIns="91425" wrap="square" tIns="91425">
            <a:noAutofit/>
          </a:bodyPr>
          <a:lstStyle>
            <a:lvl1pPr lvl="0" rtl="0">
              <a:lnSpc>
                <a:spcPct val="115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p:txBody>
      </p:sp>
      <p:sp>
        <p:nvSpPr>
          <p:cNvPr id="810" name="Google Shape;810;p38"/>
          <p:cNvSpPr txBox="1"/>
          <p:nvPr>
            <p:ph hasCustomPrompt="1" idx="9" type="title"/>
          </p:nvPr>
        </p:nvSpPr>
        <p:spPr>
          <a:xfrm rot="1973">
            <a:off x="720006" y="1530317"/>
            <a:ext cx="1045200" cy="5931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accent2"/>
                </a:solidFill>
              </a:defRPr>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grpSp>
        <p:nvGrpSpPr>
          <p:cNvPr id="811" name="Google Shape;811;p38"/>
          <p:cNvGrpSpPr/>
          <p:nvPr/>
        </p:nvGrpSpPr>
        <p:grpSpPr>
          <a:xfrm rot="10800000">
            <a:off x="-3061709" y="4484901"/>
            <a:ext cx="5056456" cy="479743"/>
            <a:chOff x="3422146" y="-1220130"/>
            <a:chExt cx="1225273" cy="116234"/>
          </a:xfrm>
        </p:grpSpPr>
        <p:sp>
          <p:nvSpPr>
            <p:cNvPr id="812" name="Google Shape;812;p38"/>
            <p:cNvSpPr/>
            <p:nvPr/>
          </p:nvSpPr>
          <p:spPr>
            <a:xfrm>
              <a:off x="3534145" y="-1167542"/>
              <a:ext cx="1081981" cy="63646"/>
            </a:xfrm>
            <a:custGeom>
              <a:rect b="b" l="l" r="r" t="t"/>
              <a:pathLst>
                <a:path extrusionOk="0" h="541" w="9197">
                  <a:moveTo>
                    <a:pt x="20" y="1"/>
                  </a:moveTo>
                  <a:cubicBezTo>
                    <a:pt x="9" y="1"/>
                    <a:pt x="0" y="9"/>
                    <a:pt x="0" y="20"/>
                  </a:cubicBezTo>
                  <a:cubicBezTo>
                    <a:pt x="0" y="32"/>
                    <a:pt x="9" y="40"/>
                    <a:pt x="20" y="40"/>
                  </a:cubicBezTo>
                  <a:lnTo>
                    <a:pt x="2011" y="40"/>
                  </a:lnTo>
                  <a:lnTo>
                    <a:pt x="2627" y="536"/>
                  </a:lnTo>
                  <a:cubicBezTo>
                    <a:pt x="2629" y="540"/>
                    <a:pt x="2634" y="541"/>
                    <a:pt x="2638" y="541"/>
                  </a:cubicBezTo>
                  <a:lnTo>
                    <a:pt x="9176" y="541"/>
                  </a:lnTo>
                  <a:cubicBezTo>
                    <a:pt x="9187" y="541"/>
                    <a:pt x="9196" y="531"/>
                    <a:pt x="9196" y="520"/>
                  </a:cubicBezTo>
                  <a:cubicBezTo>
                    <a:pt x="9196" y="510"/>
                    <a:pt x="9187" y="500"/>
                    <a:pt x="9176" y="500"/>
                  </a:cubicBezTo>
                  <a:lnTo>
                    <a:pt x="2645" y="500"/>
                  </a:lnTo>
                  <a:lnTo>
                    <a:pt x="2029" y="5"/>
                  </a:lnTo>
                  <a:cubicBezTo>
                    <a:pt x="2027" y="2"/>
                    <a:pt x="2021" y="1"/>
                    <a:pt x="201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 name="Google Shape;813;p38"/>
            <p:cNvSpPr/>
            <p:nvPr/>
          </p:nvSpPr>
          <p:spPr>
            <a:xfrm>
              <a:off x="3527910" y="-1173777"/>
              <a:ext cx="17176" cy="17059"/>
            </a:xfrm>
            <a:custGeom>
              <a:rect b="b" l="l" r="r" t="t"/>
              <a:pathLst>
                <a:path extrusionOk="0" h="145" w="146">
                  <a:moveTo>
                    <a:pt x="73" y="0"/>
                  </a:moveTo>
                  <a:cubicBezTo>
                    <a:pt x="33" y="0"/>
                    <a:pt x="1" y="32"/>
                    <a:pt x="1" y="72"/>
                  </a:cubicBezTo>
                  <a:cubicBezTo>
                    <a:pt x="1" y="112"/>
                    <a:pt x="33" y="145"/>
                    <a:pt x="73" y="145"/>
                  </a:cubicBezTo>
                  <a:cubicBezTo>
                    <a:pt x="113" y="145"/>
                    <a:pt x="145" y="112"/>
                    <a:pt x="145" y="72"/>
                  </a:cubicBezTo>
                  <a:cubicBezTo>
                    <a:pt x="145" y="32"/>
                    <a:pt x="113" y="0"/>
                    <a:pt x="7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 name="Google Shape;814;p38"/>
            <p:cNvSpPr/>
            <p:nvPr/>
          </p:nvSpPr>
          <p:spPr>
            <a:xfrm>
              <a:off x="3525557" y="-1176247"/>
              <a:ext cx="21882" cy="21882"/>
            </a:xfrm>
            <a:custGeom>
              <a:rect b="b" l="l" r="r" t="t"/>
              <a:pathLst>
                <a:path extrusionOk="0" h="186" w="186">
                  <a:moveTo>
                    <a:pt x="93" y="41"/>
                  </a:moveTo>
                  <a:cubicBezTo>
                    <a:pt x="121" y="41"/>
                    <a:pt x="145" y="65"/>
                    <a:pt x="145" y="93"/>
                  </a:cubicBezTo>
                  <a:cubicBezTo>
                    <a:pt x="145" y="121"/>
                    <a:pt x="123" y="145"/>
                    <a:pt x="93" y="145"/>
                  </a:cubicBezTo>
                  <a:cubicBezTo>
                    <a:pt x="65" y="145"/>
                    <a:pt x="41" y="123"/>
                    <a:pt x="41" y="93"/>
                  </a:cubicBezTo>
                  <a:cubicBezTo>
                    <a:pt x="41" y="65"/>
                    <a:pt x="64" y="41"/>
                    <a:pt x="93" y="41"/>
                  </a:cubicBezTo>
                  <a:close/>
                  <a:moveTo>
                    <a:pt x="93" y="1"/>
                  </a:moveTo>
                  <a:cubicBezTo>
                    <a:pt x="42" y="1"/>
                    <a:pt x="1" y="43"/>
                    <a:pt x="1" y="93"/>
                  </a:cubicBezTo>
                  <a:cubicBezTo>
                    <a:pt x="1" y="144"/>
                    <a:pt x="42" y="186"/>
                    <a:pt x="93" y="186"/>
                  </a:cubicBezTo>
                  <a:cubicBezTo>
                    <a:pt x="144" y="186"/>
                    <a:pt x="186" y="144"/>
                    <a:pt x="186" y="93"/>
                  </a:cubicBezTo>
                  <a:cubicBezTo>
                    <a:pt x="186" y="43"/>
                    <a:pt x="144" y="1"/>
                    <a:pt x="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 name="Google Shape;815;p38"/>
            <p:cNvSpPr/>
            <p:nvPr/>
          </p:nvSpPr>
          <p:spPr>
            <a:xfrm>
              <a:off x="3430734" y="-1211541"/>
              <a:ext cx="1216685" cy="63646"/>
            </a:xfrm>
            <a:custGeom>
              <a:rect b="b" l="l" r="r" t="t"/>
              <a:pathLst>
                <a:path extrusionOk="0" h="541" w="10342">
                  <a:moveTo>
                    <a:pt x="21" y="0"/>
                  </a:moveTo>
                  <a:cubicBezTo>
                    <a:pt x="10" y="0"/>
                    <a:pt x="0" y="9"/>
                    <a:pt x="0" y="20"/>
                  </a:cubicBezTo>
                  <a:cubicBezTo>
                    <a:pt x="0" y="31"/>
                    <a:pt x="10" y="40"/>
                    <a:pt x="21" y="40"/>
                  </a:cubicBezTo>
                  <a:lnTo>
                    <a:pt x="1880" y="40"/>
                  </a:lnTo>
                  <a:lnTo>
                    <a:pt x="2496" y="536"/>
                  </a:lnTo>
                  <a:cubicBezTo>
                    <a:pt x="2499" y="539"/>
                    <a:pt x="2505" y="540"/>
                    <a:pt x="2508" y="540"/>
                  </a:cubicBezTo>
                  <a:lnTo>
                    <a:pt x="10321" y="540"/>
                  </a:lnTo>
                  <a:cubicBezTo>
                    <a:pt x="10332" y="540"/>
                    <a:pt x="10341" y="531"/>
                    <a:pt x="10342" y="520"/>
                  </a:cubicBezTo>
                  <a:cubicBezTo>
                    <a:pt x="10342" y="509"/>
                    <a:pt x="10333" y="500"/>
                    <a:pt x="10322" y="500"/>
                  </a:cubicBezTo>
                  <a:lnTo>
                    <a:pt x="2516" y="500"/>
                  </a:lnTo>
                  <a:lnTo>
                    <a:pt x="1899" y="5"/>
                  </a:lnTo>
                  <a:cubicBezTo>
                    <a:pt x="1897" y="1"/>
                    <a:pt x="1892" y="0"/>
                    <a:pt x="188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 name="Google Shape;816;p38"/>
            <p:cNvSpPr/>
            <p:nvPr/>
          </p:nvSpPr>
          <p:spPr>
            <a:xfrm>
              <a:off x="3424381" y="-1217777"/>
              <a:ext cx="17176" cy="17176"/>
            </a:xfrm>
            <a:custGeom>
              <a:rect b="b" l="l" r="r" t="t"/>
              <a:pathLst>
                <a:path extrusionOk="0" h="146" w="146">
                  <a:moveTo>
                    <a:pt x="74" y="1"/>
                  </a:moveTo>
                  <a:cubicBezTo>
                    <a:pt x="33" y="1"/>
                    <a:pt x="1" y="33"/>
                    <a:pt x="1" y="74"/>
                  </a:cubicBezTo>
                  <a:cubicBezTo>
                    <a:pt x="1" y="113"/>
                    <a:pt x="33" y="145"/>
                    <a:pt x="74" y="145"/>
                  </a:cubicBezTo>
                  <a:cubicBezTo>
                    <a:pt x="113" y="145"/>
                    <a:pt x="145" y="113"/>
                    <a:pt x="145" y="74"/>
                  </a:cubicBezTo>
                  <a:cubicBezTo>
                    <a:pt x="145" y="33"/>
                    <a:pt x="113" y="1"/>
                    <a:pt x="7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 name="Google Shape;817;p38"/>
            <p:cNvSpPr/>
            <p:nvPr/>
          </p:nvSpPr>
          <p:spPr>
            <a:xfrm>
              <a:off x="3422146" y="-1220130"/>
              <a:ext cx="21764" cy="21882"/>
            </a:xfrm>
            <a:custGeom>
              <a:rect b="b" l="l" r="r" t="t"/>
              <a:pathLst>
                <a:path extrusionOk="0" h="186" w="185">
                  <a:moveTo>
                    <a:pt x="93" y="40"/>
                  </a:moveTo>
                  <a:cubicBezTo>
                    <a:pt x="120" y="40"/>
                    <a:pt x="145" y="64"/>
                    <a:pt x="145" y="92"/>
                  </a:cubicBezTo>
                  <a:cubicBezTo>
                    <a:pt x="145" y="119"/>
                    <a:pt x="121" y="144"/>
                    <a:pt x="93" y="144"/>
                  </a:cubicBezTo>
                  <a:cubicBezTo>
                    <a:pt x="65" y="144"/>
                    <a:pt x="40" y="121"/>
                    <a:pt x="40" y="92"/>
                  </a:cubicBezTo>
                  <a:cubicBezTo>
                    <a:pt x="40" y="64"/>
                    <a:pt x="63" y="40"/>
                    <a:pt x="93" y="40"/>
                  </a:cubicBezTo>
                  <a:close/>
                  <a:moveTo>
                    <a:pt x="93" y="1"/>
                  </a:moveTo>
                  <a:cubicBezTo>
                    <a:pt x="41" y="1"/>
                    <a:pt x="1" y="42"/>
                    <a:pt x="1" y="94"/>
                  </a:cubicBezTo>
                  <a:cubicBezTo>
                    <a:pt x="1" y="144"/>
                    <a:pt x="41" y="186"/>
                    <a:pt x="93" y="186"/>
                  </a:cubicBezTo>
                  <a:cubicBezTo>
                    <a:pt x="143" y="186"/>
                    <a:pt x="185" y="144"/>
                    <a:pt x="185" y="94"/>
                  </a:cubicBezTo>
                  <a:cubicBezTo>
                    <a:pt x="185" y="42"/>
                    <a:pt x="143" y="1"/>
                    <a:pt x="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8" name="Google Shape;818;p38"/>
          <p:cNvGrpSpPr/>
          <p:nvPr/>
        </p:nvGrpSpPr>
        <p:grpSpPr>
          <a:xfrm>
            <a:off x="8543413" y="833941"/>
            <a:ext cx="1368599" cy="1491517"/>
            <a:chOff x="2777212" y="-1275070"/>
            <a:chExt cx="530465" cy="578108"/>
          </a:xfrm>
        </p:grpSpPr>
        <p:sp>
          <p:nvSpPr>
            <p:cNvPr id="819" name="Google Shape;819;p38"/>
            <p:cNvSpPr/>
            <p:nvPr/>
          </p:nvSpPr>
          <p:spPr>
            <a:xfrm>
              <a:off x="2785565" y="-1275070"/>
              <a:ext cx="514344" cy="578108"/>
            </a:xfrm>
            <a:custGeom>
              <a:rect b="b" l="l" r="r" t="t"/>
              <a:pathLst>
                <a:path extrusionOk="0" h="4914" w="4372">
                  <a:moveTo>
                    <a:pt x="1108" y="0"/>
                  </a:moveTo>
                  <a:cubicBezTo>
                    <a:pt x="977" y="0"/>
                    <a:pt x="870" y="106"/>
                    <a:pt x="870" y="237"/>
                  </a:cubicBezTo>
                  <a:lnTo>
                    <a:pt x="870" y="1958"/>
                  </a:lnTo>
                  <a:cubicBezTo>
                    <a:pt x="870" y="2045"/>
                    <a:pt x="800" y="2117"/>
                    <a:pt x="713" y="2117"/>
                  </a:cubicBezTo>
                  <a:lnTo>
                    <a:pt x="238" y="2117"/>
                  </a:lnTo>
                  <a:cubicBezTo>
                    <a:pt x="152" y="2117"/>
                    <a:pt x="81" y="2045"/>
                    <a:pt x="81" y="1958"/>
                  </a:cubicBezTo>
                  <a:lnTo>
                    <a:pt x="81" y="659"/>
                  </a:lnTo>
                  <a:cubicBezTo>
                    <a:pt x="81" y="637"/>
                    <a:pt x="63" y="620"/>
                    <a:pt x="40" y="620"/>
                  </a:cubicBezTo>
                  <a:cubicBezTo>
                    <a:pt x="18" y="620"/>
                    <a:pt x="1" y="638"/>
                    <a:pt x="1" y="659"/>
                  </a:cubicBezTo>
                  <a:lnTo>
                    <a:pt x="1" y="1958"/>
                  </a:lnTo>
                  <a:cubicBezTo>
                    <a:pt x="1" y="2088"/>
                    <a:pt x="106" y="2195"/>
                    <a:pt x="237" y="2195"/>
                  </a:cubicBezTo>
                  <a:lnTo>
                    <a:pt x="712" y="2195"/>
                  </a:lnTo>
                  <a:cubicBezTo>
                    <a:pt x="841" y="2195"/>
                    <a:pt x="948" y="2090"/>
                    <a:pt x="948" y="1958"/>
                  </a:cubicBezTo>
                  <a:lnTo>
                    <a:pt x="948" y="237"/>
                  </a:lnTo>
                  <a:cubicBezTo>
                    <a:pt x="948" y="150"/>
                    <a:pt x="1019" y="80"/>
                    <a:pt x="1105" y="80"/>
                  </a:cubicBezTo>
                  <a:lnTo>
                    <a:pt x="2305" y="80"/>
                  </a:lnTo>
                  <a:cubicBezTo>
                    <a:pt x="2392" y="80"/>
                    <a:pt x="2462" y="150"/>
                    <a:pt x="2462" y="237"/>
                  </a:cubicBezTo>
                  <a:lnTo>
                    <a:pt x="2462" y="4678"/>
                  </a:lnTo>
                  <a:cubicBezTo>
                    <a:pt x="2462" y="4807"/>
                    <a:pt x="2568" y="4914"/>
                    <a:pt x="2699" y="4914"/>
                  </a:cubicBezTo>
                  <a:lnTo>
                    <a:pt x="3477" y="4914"/>
                  </a:lnTo>
                  <a:cubicBezTo>
                    <a:pt x="3608" y="4914"/>
                    <a:pt x="3714" y="4807"/>
                    <a:pt x="3715" y="4679"/>
                  </a:cubicBezTo>
                  <a:lnTo>
                    <a:pt x="3715" y="2112"/>
                  </a:lnTo>
                  <a:cubicBezTo>
                    <a:pt x="3715" y="2026"/>
                    <a:pt x="3786" y="1954"/>
                    <a:pt x="3873" y="1954"/>
                  </a:cubicBezTo>
                  <a:lnTo>
                    <a:pt x="4332" y="1954"/>
                  </a:lnTo>
                  <a:cubicBezTo>
                    <a:pt x="4354" y="1954"/>
                    <a:pt x="4371" y="1936"/>
                    <a:pt x="4371" y="1914"/>
                  </a:cubicBezTo>
                  <a:cubicBezTo>
                    <a:pt x="4371" y="1892"/>
                    <a:pt x="4353" y="1874"/>
                    <a:pt x="4332" y="1874"/>
                  </a:cubicBezTo>
                  <a:lnTo>
                    <a:pt x="3873" y="1874"/>
                  </a:lnTo>
                  <a:cubicBezTo>
                    <a:pt x="3743" y="1874"/>
                    <a:pt x="3637" y="1980"/>
                    <a:pt x="3637" y="2111"/>
                  </a:cubicBezTo>
                  <a:lnTo>
                    <a:pt x="3637" y="4678"/>
                  </a:lnTo>
                  <a:cubicBezTo>
                    <a:pt x="3637" y="4764"/>
                    <a:pt x="3565" y="4835"/>
                    <a:pt x="3478" y="4835"/>
                  </a:cubicBezTo>
                  <a:lnTo>
                    <a:pt x="2701" y="4835"/>
                  </a:lnTo>
                  <a:cubicBezTo>
                    <a:pt x="2613" y="4835"/>
                    <a:pt x="2543" y="4764"/>
                    <a:pt x="2543" y="4678"/>
                  </a:cubicBezTo>
                  <a:lnTo>
                    <a:pt x="2543" y="237"/>
                  </a:lnTo>
                  <a:cubicBezTo>
                    <a:pt x="2543" y="107"/>
                    <a:pt x="2437" y="0"/>
                    <a:pt x="230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p38"/>
            <p:cNvSpPr/>
            <p:nvPr/>
          </p:nvSpPr>
          <p:spPr>
            <a:xfrm>
              <a:off x="3282148" y="-1062837"/>
              <a:ext cx="25529" cy="25647"/>
            </a:xfrm>
            <a:custGeom>
              <a:rect b="b" l="l" r="r" t="t"/>
              <a:pathLst>
                <a:path extrusionOk="0" h="218" w="217">
                  <a:moveTo>
                    <a:pt x="108" y="0"/>
                  </a:moveTo>
                  <a:cubicBezTo>
                    <a:pt x="49" y="0"/>
                    <a:pt x="0" y="50"/>
                    <a:pt x="0" y="109"/>
                  </a:cubicBezTo>
                  <a:cubicBezTo>
                    <a:pt x="0" y="168"/>
                    <a:pt x="49" y="217"/>
                    <a:pt x="108" y="217"/>
                  </a:cubicBezTo>
                  <a:cubicBezTo>
                    <a:pt x="168" y="217"/>
                    <a:pt x="216" y="168"/>
                    <a:pt x="216" y="109"/>
                  </a:cubicBezTo>
                  <a:cubicBezTo>
                    <a:pt x="216" y="50"/>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38"/>
            <p:cNvSpPr/>
            <p:nvPr/>
          </p:nvSpPr>
          <p:spPr>
            <a:xfrm>
              <a:off x="2777212" y="-1210247"/>
              <a:ext cx="25647" cy="25529"/>
            </a:xfrm>
            <a:custGeom>
              <a:rect b="b" l="l" r="r" t="t"/>
              <a:pathLst>
                <a:path extrusionOk="0" h="217" w="218">
                  <a:moveTo>
                    <a:pt x="108" y="0"/>
                  </a:moveTo>
                  <a:cubicBezTo>
                    <a:pt x="49" y="0"/>
                    <a:pt x="0" y="48"/>
                    <a:pt x="0" y="108"/>
                  </a:cubicBezTo>
                  <a:cubicBezTo>
                    <a:pt x="0" y="168"/>
                    <a:pt x="49" y="216"/>
                    <a:pt x="108" y="216"/>
                  </a:cubicBezTo>
                  <a:cubicBezTo>
                    <a:pt x="168" y="216"/>
                    <a:pt x="217" y="168"/>
                    <a:pt x="217" y="108"/>
                  </a:cubicBezTo>
                  <a:cubicBezTo>
                    <a:pt x="217" y="48"/>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BLANK_1_1_1_1_1_1_2">
    <p:spTree>
      <p:nvGrpSpPr>
        <p:cNvPr id="822" name="Shape 822"/>
        <p:cNvGrpSpPr/>
        <p:nvPr/>
      </p:nvGrpSpPr>
      <p:grpSpPr>
        <a:xfrm>
          <a:off x="0" y="0"/>
          <a:ext cx="0" cy="0"/>
          <a:chOff x="0" y="0"/>
          <a:chExt cx="0" cy="0"/>
        </a:xfrm>
      </p:grpSpPr>
      <p:sp>
        <p:nvSpPr>
          <p:cNvPr id="823" name="Google Shape;823;p39"/>
          <p:cNvSpPr txBox="1"/>
          <p:nvPr>
            <p:ph type="ctrTitle"/>
          </p:nvPr>
        </p:nvSpPr>
        <p:spPr>
          <a:xfrm>
            <a:off x="720000" y="647588"/>
            <a:ext cx="3785400" cy="11265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SzPts val="5200"/>
              <a:buNone/>
              <a:defRPr sz="65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824" name="Google Shape;824;p39"/>
          <p:cNvSpPr txBox="1"/>
          <p:nvPr>
            <p:ph idx="1" type="subTitle"/>
          </p:nvPr>
        </p:nvSpPr>
        <p:spPr>
          <a:xfrm>
            <a:off x="720000" y="1674600"/>
            <a:ext cx="3785400" cy="1126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1400"/>
              <a:buNone/>
              <a:defRPr>
                <a:solidFill>
                  <a:schemeClr val="dk1"/>
                </a:solidFill>
              </a:defRPr>
            </a:lvl1pPr>
            <a:lvl2pPr lvl="1" rtl="0" algn="ctr">
              <a:lnSpc>
                <a:spcPct val="100000"/>
              </a:lnSpc>
              <a:spcBef>
                <a:spcPts val="0"/>
              </a:spcBef>
              <a:spcAft>
                <a:spcPts val="0"/>
              </a:spcAft>
              <a:buClr>
                <a:schemeClr val="dk1"/>
              </a:buClr>
              <a:buSzPts val="1800"/>
              <a:buNone/>
              <a:defRPr sz="1800">
                <a:solidFill>
                  <a:schemeClr val="dk1"/>
                </a:solidFill>
              </a:defRPr>
            </a:lvl2pPr>
            <a:lvl3pPr lvl="2" rtl="0" algn="ctr">
              <a:lnSpc>
                <a:spcPct val="100000"/>
              </a:lnSpc>
              <a:spcBef>
                <a:spcPts val="0"/>
              </a:spcBef>
              <a:spcAft>
                <a:spcPts val="0"/>
              </a:spcAft>
              <a:buClr>
                <a:schemeClr val="dk1"/>
              </a:buClr>
              <a:buSzPts val="1800"/>
              <a:buNone/>
              <a:defRPr sz="1800">
                <a:solidFill>
                  <a:schemeClr val="dk1"/>
                </a:solidFill>
              </a:defRPr>
            </a:lvl3pPr>
            <a:lvl4pPr lvl="3" rtl="0" algn="ctr">
              <a:lnSpc>
                <a:spcPct val="100000"/>
              </a:lnSpc>
              <a:spcBef>
                <a:spcPts val="0"/>
              </a:spcBef>
              <a:spcAft>
                <a:spcPts val="0"/>
              </a:spcAft>
              <a:buClr>
                <a:schemeClr val="dk1"/>
              </a:buClr>
              <a:buSzPts val="1800"/>
              <a:buNone/>
              <a:defRPr sz="1800">
                <a:solidFill>
                  <a:schemeClr val="dk1"/>
                </a:solidFill>
              </a:defRPr>
            </a:lvl4pPr>
            <a:lvl5pPr lvl="4" rtl="0" algn="ctr">
              <a:lnSpc>
                <a:spcPct val="100000"/>
              </a:lnSpc>
              <a:spcBef>
                <a:spcPts val="0"/>
              </a:spcBef>
              <a:spcAft>
                <a:spcPts val="0"/>
              </a:spcAft>
              <a:buClr>
                <a:schemeClr val="dk1"/>
              </a:buClr>
              <a:buSzPts val="1800"/>
              <a:buNone/>
              <a:defRPr sz="1800">
                <a:solidFill>
                  <a:schemeClr val="dk1"/>
                </a:solidFill>
              </a:defRPr>
            </a:lvl5pPr>
            <a:lvl6pPr lvl="5" rtl="0" algn="ctr">
              <a:lnSpc>
                <a:spcPct val="100000"/>
              </a:lnSpc>
              <a:spcBef>
                <a:spcPts val="0"/>
              </a:spcBef>
              <a:spcAft>
                <a:spcPts val="0"/>
              </a:spcAft>
              <a:buClr>
                <a:schemeClr val="dk1"/>
              </a:buClr>
              <a:buSzPts val="1800"/>
              <a:buNone/>
              <a:defRPr sz="1800">
                <a:solidFill>
                  <a:schemeClr val="dk1"/>
                </a:solidFill>
              </a:defRPr>
            </a:lvl6pPr>
            <a:lvl7pPr lvl="6" rtl="0" algn="ctr">
              <a:lnSpc>
                <a:spcPct val="100000"/>
              </a:lnSpc>
              <a:spcBef>
                <a:spcPts val="0"/>
              </a:spcBef>
              <a:spcAft>
                <a:spcPts val="0"/>
              </a:spcAft>
              <a:buClr>
                <a:schemeClr val="dk1"/>
              </a:buClr>
              <a:buSzPts val="1800"/>
              <a:buNone/>
              <a:defRPr sz="1800">
                <a:solidFill>
                  <a:schemeClr val="dk1"/>
                </a:solidFill>
              </a:defRPr>
            </a:lvl7pPr>
            <a:lvl8pPr lvl="7" rtl="0" algn="ctr">
              <a:lnSpc>
                <a:spcPct val="100000"/>
              </a:lnSpc>
              <a:spcBef>
                <a:spcPts val="0"/>
              </a:spcBef>
              <a:spcAft>
                <a:spcPts val="0"/>
              </a:spcAft>
              <a:buClr>
                <a:schemeClr val="dk1"/>
              </a:buClr>
              <a:buSzPts val="1800"/>
              <a:buNone/>
              <a:defRPr sz="1800">
                <a:solidFill>
                  <a:schemeClr val="dk1"/>
                </a:solidFill>
              </a:defRPr>
            </a:lvl8pPr>
            <a:lvl9pPr lvl="8" rtl="0" algn="ctr">
              <a:lnSpc>
                <a:spcPct val="100000"/>
              </a:lnSpc>
              <a:spcBef>
                <a:spcPts val="0"/>
              </a:spcBef>
              <a:spcAft>
                <a:spcPts val="0"/>
              </a:spcAft>
              <a:buClr>
                <a:schemeClr val="dk1"/>
              </a:buClr>
              <a:buSzPts val="1800"/>
              <a:buNone/>
              <a:defRPr sz="1800">
                <a:solidFill>
                  <a:schemeClr val="dk1"/>
                </a:solidFill>
              </a:defRPr>
            </a:lvl9pPr>
          </a:lstStyle>
          <a:p/>
        </p:txBody>
      </p:sp>
      <p:sp>
        <p:nvSpPr>
          <p:cNvPr id="825" name="Google Shape;825;p39"/>
          <p:cNvSpPr txBox="1"/>
          <p:nvPr>
            <p:ph idx="2" type="subTitle"/>
          </p:nvPr>
        </p:nvSpPr>
        <p:spPr>
          <a:xfrm rot="-962">
            <a:off x="720001" y="4122255"/>
            <a:ext cx="3216600" cy="373200"/>
          </a:xfrm>
          <a:prstGeom prst="rect">
            <a:avLst/>
          </a:prstGeom>
          <a:solidFill>
            <a:schemeClr val="accent1"/>
          </a:solidFill>
          <a:ln>
            <a:noFill/>
          </a:ln>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1100"/>
              <a:buNone/>
              <a:defRPr sz="1100"/>
            </a:lvl1pPr>
            <a:lvl2pPr lvl="1" rtl="0" algn="ctr">
              <a:lnSpc>
                <a:spcPct val="100000"/>
              </a:lnSpc>
              <a:spcBef>
                <a:spcPts val="0"/>
              </a:spcBef>
              <a:spcAft>
                <a:spcPts val="0"/>
              </a:spcAft>
              <a:buClr>
                <a:schemeClr val="dk1"/>
              </a:buClr>
              <a:buSzPts val="1100"/>
              <a:buNone/>
              <a:defRPr sz="1100">
                <a:solidFill>
                  <a:schemeClr val="dk1"/>
                </a:solidFill>
              </a:defRPr>
            </a:lvl2pPr>
            <a:lvl3pPr lvl="2" rtl="0" algn="ctr">
              <a:lnSpc>
                <a:spcPct val="100000"/>
              </a:lnSpc>
              <a:spcBef>
                <a:spcPts val="0"/>
              </a:spcBef>
              <a:spcAft>
                <a:spcPts val="0"/>
              </a:spcAft>
              <a:buClr>
                <a:schemeClr val="dk1"/>
              </a:buClr>
              <a:buSzPts val="1100"/>
              <a:buNone/>
              <a:defRPr sz="1100">
                <a:solidFill>
                  <a:schemeClr val="dk1"/>
                </a:solidFill>
              </a:defRPr>
            </a:lvl3pPr>
            <a:lvl4pPr lvl="3" rtl="0" algn="ctr">
              <a:lnSpc>
                <a:spcPct val="100000"/>
              </a:lnSpc>
              <a:spcBef>
                <a:spcPts val="0"/>
              </a:spcBef>
              <a:spcAft>
                <a:spcPts val="0"/>
              </a:spcAft>
              <a:buClr>
                <a:schemeClr val="dk1"/>
              </a:buClr>
              <a:buSzPts val="1100"/>
              <a:buNone/>
              <a:defRPr sz="1100">
                <a:solidFill>
                  <a:schemeClr val="dk1"/>
                </a:solidFill>
              </a:defRPr>
            </a:lvl4pPr>
            <a:lvl5pPr lvl="4" rtl="0" algn="ctr">
              <a:lnSpc>
                <a:spcPct val="100000"/>
              </a:lnSpc>
              <a:spcBef>
                <a:spcPts val="0"/>
              </a:spcBef>
              <a:spcAft>
                <a:spcPts val="0"/>
              </a:spcAft>
              <a:buClr>
                <a:schemeClr val="dk1"/>
              </a:buClr>
              <a:buSzPts val="1100"/>
              <a:buNone/>
              <a:defRPr sz="1100">
                <a:solidFill>
                  <a:schemeClr val="dk1"/>
                </a:solidFill>
              </a:defRPr>
            </a:lvl5pPr>
            <a:lvl6pPr lvl="5" rtl="0" algn="ctr">
              <a:lnSpc>
                <a:spcPct val="100000"/>
              </a:lnSpc>
              <a:spcBef>
                <a:spcPts val="0"/>
              </a:spcBef>
              <a:spcAft>
                <a:spcPts val="0"/>
              </a:spcAft>
              <a:buClr>
                <a:schemeClr val="dk1"/>
              </a:buClr>
              <a:buSzPts val="1100"/>
              <a:buNone/>
              <a:defRPr sz="1100">
                <a:solidFill>
                  <a:schemeClr val="dk1"/>
                </a:solidFill>
              </a:defRPr>
            </a:lvl6pPr>
            <a:lvl7pPr lvl="6" rtl="0" algn="ctr">
              <a:lnSpc>
                <a:spcPct val="100000"/>
              </a:lnSpc>
              <a:spcBef>
                <a:spcPts val="0"/>
              </a:spcBef>
              <a:spcAft>
                <a:spcPts val="0"/>
              </a:spcAft>
              <a:buClr>
                <a:schemeClr val="dk1"/>
              </a:buClr>
              <a:buSzPts val="1100"/>
              <a:buNone/>
              <a:defRPr sz="1100">
                <a:solidFill>
                  <a:schemeClr val="dk1"/>
                </a:solidFill>
              </a:defRPr>
            </a:lvl7pPr>
            <a:lvl8pPr lvl="7" rtl="0" algn="ctr">
              <a:lnSpc>
                <a:spcPct val="100000"/>
              </a:lnSpc>
              <a:spcBef>
                <a:spcPts val="0"/>
              </a:spcBef>
              <a:spcAft>
                <a:spcPts val="0"/>
              </a:spcAft>
              <a:buClr>
                <a:schemeClr val="dk1"/>
              </a:buClr>
              <a:buSzPts val="1100"/>
              <a:buNone/>
              <a:defRPr sz="1100">
                <a:solidFill>
                  <a:schemeClr val="dk1"/>
                </a:solidFill>
              </a:defRPr>
            </a:lvl8pPr>
            <a:lvl9pPr lvl="8" rtl="0" algn="ctr">
              <a:lnSpc>
                <a:spcPct val="100000"/>
              </a:lnSpc>
              <a:spcBef>
                <a:spcPts val="0"/>
              </a:spcBef>
              <a:spcAft>
                <a:spcPts val="0"/>
              </a:spcAft>
              <a:buClr>
                <a:schemeClr val="dk1"/>
              </a:buClr>
              <a:buSzPts val="1100"/>
              <a:buNone/>
              <a:defRPr sz="1100">
                <a:solidFill>
                  <a:schemeClr val="dk1"/>
                </a:solidFill>
              </a:defRPr>
            </a:lvl9pPr>
          </a:lstStyle>
          <a:p/>
        </p:txBody>
      </p:sp>
      <p:grpSp>
        <p:nvGrpSpPr>
          <p:cNvPr id="826" name="Google Shape;826;p39"/>
          <p:cNvGrpSpPr/>
          <p:nvPr/>
        </p:nvGrpSpPr>
        <p:grpSpPr>
          <a:xfrm flipH="1" rot="10800000">
            <a:off x="6299298" y="4544467"/>
            <a:ext cx="3971476" cy="376795"/>
            <a:chOff x="3422146" y="-1220130"/>
            <a:chExt cx="1225273" cy="116234"/>
          </a:xfrm>
        </p:grpSpPr>
        <p:sp>
          <p:nvSpPr>
            <p:cNvPr id="827" name="Google Shape;827;p39"/>
            <p:cNvSpPr/>
            <p:nvPr/>
          </p:nvSpPr>
          <p:spPr>
            <a:xfrm>
              <a:off x="3534145" y="-1167542"/>
              <a:ext cx="1081981" cy="63646"/>
            </a:xfrm>
            <a:custGeom>
              <a:rect b="b" l="l" r="r" t="t"/>
              <a:pathLst>
                <a:path extrusionOk="0" h="541" w="9197">
                  <a:moveTo>
                    <a:pt x="20" y="1"/>
                  </a:moveTo>
                  <a:cubicBezTo>
                    <a:pt x="9" y="1"/>
                    <a:pt x="0" y="9"/>
                    <a:pt x="0" y="20"/>
                  </a:cubicBezTo>
                  <a:cubicBezTo>
                    <a:pt x="0" y="32"/>
                    <a:pt x="9" y="40"/>
                    <a:pt x="20" y="40"/>
                  </a:cubicBezTo>
                  <a:lnTo>
                    <a:pt x="2011" y="40"/>
                  </a:lnTo>
                  <a:lnTo>
                    <a:pt x="2627" y="536"/>
                  </a:lnTo>
                  <a:cubicBezTo>
                    <a:pt x="2629" y="540"/>
                    <a:pt x="2634" y="541"/>
                    <a:pt x="2638" y="541"/>
                  </a:cubicBezTo>
                  <a:lnTo>
                    <a:pt x="9176" y="541"/>
                  </a:lnTo>
                  <a:cubicBezTo>
                    <a:pt x="9187" y="541"/>
                    <a:pt x="9196" y="531"/>
                    <a:pt x="9196" y="520"/>
                  </a:cubicBezTo>
                  <a:cubicBezTo>
                    <a:pt x="9196" y="510"/>
                    <a:pt x="9187" y="500"/>
                    <a:pt x="9176" y="500"/>
                  </a:cubicBezTo>
                  <a:lnTo>
                    <a:pt x="2645" y="500"/>
                  </a:lnTo>
                  <a:lnTo>
                    <a:pt x="2029" y="5"/>
                  </a:lnTo>
                  <a:cubicBezTo>
                    <a:pt x="2027" y="2"/>
                    <a:pt x="2021" y="1"/>
                    <a:pt x="201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 name="Google Shape;828;p39"/>
            <p:cNvSpPr/>
            <p:nvPr/>
          </p:nvSpPr>
          <p:spPr>
            <a:xfrm>
              <a:off x="3527910" y="-1173777"/>
              <a:ext cx="17176" cy="17059"/>
            </a:xfrm>
            <a:custGeom>
              <a:rect b="b" l="l" r="r" t="t"/>
              <a:pathLst>
                <a:path extrusionOk="0" h="145" w="146">
                  <a:moveTo>
                    <a:pt x="73" y="0"/>
                  </a:moveTo>
                  <a:cubicBezTo>
                    <a:pt x="33" y="0"/>
                    <a:pt x="1" y="32"/>
                    <a:pt x="1" y="72"/>
                  </a:cubicBezTo>
                  <a:cubicBezTo>
                    <a:pt x="1" y="112"/>
                    <a:pt x="33" y="145"/>
                    <a:pt x="73" y="145"/>
                  </a:cubicBezTo>
                  <a:cubicBezTo>
                    <a:pt x="113" y="145"/>
                    <a:pt x="145" y="112"/>
                    <a:pt x="145" y="72"/>
                  </a:cubicBezTo>
                  <a:cubicBezTo>
                    <a:pt x="145" y="32"/>
                    <a:pt x="113" y="0"/>
                    <a:pt x="7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 name="Google Shape;829;p39"/>
            <p:cNvSpPr/>
            <p:nvPr/>
          </p:nvSpPr>
          <p:spPr>
            <a:xfrm>
              <a:off x="3525557" y="-1176247"/>
              <a:ext cx="21882" cy="21882"/>
            </a:xfrm>
            <a:custGeom>
              <a:rect b="b" l="l" r="r" t="t"/>
              <a:pathLst>
                <a:path extrusionOk="0" h="186" w="186">
                  <a:moveTo>
                    <a:pt x="93" y="41"/>
                  </a:moveTo>
                  <a:cubicBezTo>
                    <a:pt x="121" y="41"/>
                    <a:pt x="145" y="65"/>
                    <a:pt x="145" y="93"/>
                  </a:cubicBezTo>
                  <a:cubicBezTo>
                    <a:pt x="145" y="121"/>
                    <a:pt x="123" y="145"/>
                    <a:pt x="93" y="145"/>
                  </a:cubicBezTo>
                  <a:cubicBezTo>
                    <a:pt x="65" y="145"/>
                    <a:pt x="41" y="123"/>
                    <a:pt x="41" y="93"/>
                  </a:cubicBezTo>
                  <a:cubicBezTo>
                    <a:pt x="41" y="65"/>
                    <a:pt x="64" y="41"/>
                    <a:pt x="93" y="41"/>
                  </a:cubicBezTo>
                  <a:close/>
                  <a:moveTo>
                    <a:pt x="93" y="1"/>
                  </a:moveTo>
                  <a:cubicBezTo>
                    <a:pt x="42" y="1"/>
                    <a:pt x="1" y="43"/>
                    <a:pt x="1" y="93"/>
                  </a:cubicBezTo>
                  <a:cubicBezTo>
                    <a:pt x="1" y="144"/>
                    <a:pt x="42" y="186"/>
                    <a:pt x="93" y="186"/>
                  </a:cubicBezTo>
                  <a:cubicBezTo>
                    <a:pt x="144" y="186"/>
                    <a:pt x="186" y="144"/>
                    <a:pt x="186" y="93"/>
                  </a:cubicBezTo>
                  <a:cubicBezTo>
                    <a:pt x="186" y="43"/>
                    <a:pt x="144" y="1"/>
                    <a:pt x="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 name="Google Shape;830;p39"/>
            <p:cNvSpPr/>
            <p:nvPr/>
          </p:nvSpPr>
          <p:spPr>
            <a:xfrm>
              <a:off x="3430734" y="-1211541"/>
              <a:ext cx="1216685" cy="63646"/>
            </a:xfrm>
            <a:custGeom>
              <a:rect b="b" l="l" r="r" t="t"/>
              <a:pathLst>
                <a:path extrusionOk="0" h="541" w="10342">
                  <a:moveTo>
                    <a:pt x="21" y="0"/>
                  </a:moveTo>
                  <a:cubicBezTo>
                    <a:pt x="10" y="0"/>
                    <a:pt x="0" y="9"/>
                    <a:pt x="0" y="20"/>
                  </a:cubicBezTo>
                  <a:cubicBezTo>
                    <a:pt x="0" y="31"/>
                    <a:pt x="10" y="40"/>
                    <a:pt x="21" y="40"/>
                  </a:cubicBezTo>
                  <a:lnTo>
                    <a:pt x="1880" y="40"/>
                  </a:lnTo>
                  <a:lnTo>
                    <a:pt x="2496" y="536"/>
                  </a:lnTo>
                  <a:cubicBezTo>
                    <a:pt x="2499" y="539"/>
                    <a:pt x="2505" y="540"/>
                    <a:pt x="2508" y="540"/>
                  </a:cubicBezTo>
                  <a:lnTo>
                    <a:pt x="10321" y="540"/>
                  </a:lnTo>
                  <a:cubicBezTo>
                    <a:pt x="10332" y="540"/>
                    <a:pt x="10341" y="531"/>
                    <a:pt x="10342" y="520"/>
                  </a:cubicBezTo>
                  <a:cubicBezTo>
                    <a:pt x="10342" y="509"/>
                    <a:pt x="10333" y="500"/>
                    <a:pt x="10322" y="500"/>
                  </a:cubicBezTo>
                  <a:lnTo>
                    <a:pt x="2516" y="500"/>
                  </a:lnTo>
                  <a:lnTo>
                    <a:pt x="1899" y="5"/>
                  </a:lnTo>
                  <a:cubicBezTo>
                    <a:pt x="1897" y="1"/>
                    <a:pt x="1892" y="0"/>
                    <a:pt x="188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 name="Google Shape;831;p39"/>
            <p:cNvSpPr/>
            <p:nvPr/>
          </p:nvSpPr>
          <p:spPr>
            <a:xfrm>
              <a:off x="3424381" y="-1217777"/>
              <a:ext cx="17176" cy="17176"/>
            </a:xfrm>
            <a:custGeom>
              <a:rect b="b" l="l" r="r" t="t"/>
              <a:pathLst>
                <a:path extrusionOk="0" h="146" w="146">
                  <a:moveTo>
                    <a:pt x="74" y="1"/>
                  </a:moveTo>
                  <a:cubicBezTo>
                    <a:pt x="33" y="1"/>
                    <a:pt x="1" y="33"/>
                    <a:pt x="1" y="74"/>
                  </a:cubicBezTo>
                  <a:cubicBezTo>
                    <a:pt x="1" y="113"/>
                    <a:pt x="33" y="145"/>
                    <a:pt x="74" y="145"/>
                  </a:cubicBezTo>
                  <a:cubicBezTo>
                    <a:pt x="113" y="145"/>
                    <a:pt x="145" y="113"/>
                    <a:pt x="145" y="74"/>
                  </a:cubicBezTo>
                  <a:cubicBezTo>
                    <a:pt x="145" y="33"/>
                    <a:pt x="113" y="1"/>
                    <a:pt x="7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 name="Google Shape;832;p39"/>
            <p:cNvSpPr/>
            <p:nvPr/>
          </p:nvSpPr>
          <p:spPr>
            <a:xfrm>
              <a:off x="3422146" y="-1220130"/>
              <a:ext cx="21764" cy="21882"/>
            </a:xfrm>
            <a:custGeom>
              <a:rect b="b" l="l" r="r" t="t"/>
              <a:pathLst>
                <a:path extrusionOk="0" h="186" w="185">
                  <a:moveTo>
                    <a:pt x="93" y="40"/>
                  </a:moveTo>
                  <a:cubicBezTo>
                    <a:pt x="120" y="40"/>
                    <a:pt x="145" y="64"/>
                    <a:pt x="145" y="92"/>
                  </a:cubicBezTo>
                  <a:cubicBezTo>
                    <a:pt x="145" y="119"/>
                    <a:pt x="121" y="144"/>
                    <a:pt x="93" y="144"/>
                  </a:cubicBezTo>
                  <a:cubicBezTo>
                    <a:pt x="65" y="144"/>
                    <a:pt x="40" y="121"/>
                    <a:pt x="40" y="92"/>
                  </a:cubicBezTo>
                  <a:cubicBezTo>
                    <a:pt x="40" y="64"/>
                    <a:pt x="63" y="40"/>
                    <a:pt x="93" y="40"/>
                  </a:cubicBezTo>
                  <a:close/>
                  <a:moveTo>
                    <a:pt x="93" y="1"/>
                  </a:moveTo>
                  <a:cubicBezTo>
                    <a:pt x="41" y="1"/>
                    <a:pt x="1" y="42"/>
                    <a:pt x="1" y="94"/>
                  </a:cubicBezTo>
                  <a:cubicBezTo>
                    <a:pt x="1" y="144"/>
                    <a:pt x="41" y="186"/>
                    <a:pt x="93" y="186"/>
                  </a:cubicBezTo>
                  <a:cubicBezTo>
                    <a:pt x="143" y="186"/>
                    <a:pt x="185" y="144"/>
                    <a:pt x="185" y="94"/>
                  </a:cubicBezTo>
                  <a:cubicBezTo>
                    <a:pt x="185" y="42"/>
                    <a:pt x="143" y="1"/>
                    <a:pt x="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33" name="Google Shape;833;p39"/>
          <p:cNvSpPr txBox="1"/>
          <p:nvPr/>
        </p:nvSpPr>
        <p:spPr>
          <a:xfrm>
            <a:off x="720001" y="3335888"/>
            <a:ext cx="3585300" cy="700200"/>
          </a:xfrm>
          <a:prstGeom prst="rect">
            <a:avLst/>
          </a:prstGeom>
          <a:noFill/>
          <a:ln>
            <a:noFill/>
          </a:ln>
        </p:spPr>
        <p:txBody>
          <a:bodyPr anchorCtr="0" anchor="t" bIns="91425" lIns="91425" spcFirstLastPara="1" rIns="91425" wrap="square" tIns="91425">
            <a:noAutofit/>
          </a:bodyPr>
          <a:lstStyle/>
          <a:p>
            <a:pPr indent="0" lvl="0" marL="0" rtl="0" algn="l">
              <a:spcBef>
                <a:spcPts val="300"/>
              </a:spcBef>
              <a:spcAft>
                <a:spcPts val="0"/>
              </a:spcAft>
              <a:buNone/>
            </a:pPr>
            <a:r>
              <a:rPr b="1" lang="en" sz="1100">
                <a:solidFill>
                  <a:schemeClr val="dk1"/>
                </a:solidFill>
                <a:latin typeface="Barlow"/>
                <a:ea typeface="Barlow"/>
                <a:cs typeface="Barlow"/>
                <a:sym typeface="Barlow"/>
              </a:rPr>
              <a:t>CREDITS:</a:t>
            </a:r>
            <a:r>
              <a:rPr lang="en" sz="1100">
                <a:solidFill>
                  <a:schemeClr val="dk1"/>
                </a:solidFill>
                <a:latin typeface="Barlow"/>
                <a:ea typeface="Barlow"/>
                <a:cs typeface="Barlow"/>
                <a:sym typeface="Barlow"/>
              </a:rPr>
              <a:t> This presentation template was created by </a:t>
            </a:r>
            <a:r>
              <a:rPr b="1" lang="en" sz="1100">
                <a:solidFill>
                  <a:schemeClr val="dk1"/>
                </a:solidFill>
                <a:uFill>
                  <a:noFill/>
                </a:uFill>
                <a:latin typeface="Barlow"/>
                <a:ea typeface="Barlow"/>
                <a:cs typeface="Barlow"/>
                <a:sym typeface="Barlow"/>
                <a:hlinkClick r:id="rId2">
                  <a:extLst>
                    <a:ext uri="{A12FA001-AC4F-418D-AE19-62706E023703}">
                      <ahyp:hlinkClr val="tx"/>
                    </a:ext>
                  </a:extLst>
                </a:hlinkClick>
              </a:rPr>
              <a:t>Slidesgo</a:t>
            </a:r>
            <a:r>
              <a:rPr b="1" lang="en" sz="1100">
                <a:solidFill>
                  <a:schemeClr val="dk1"/>
                </a:solidFill>
                <a:latin typeface="Barlow"/>
                <a:ea typeface="Barlow"/>
                <a:cs typeface="Barlow"/>
                <a:sym typeface="Barlow"/>
              </a:rPr>
              <a:t>,</a:t>
            </a:r>
            <a:r>
              <a:rPr lang="en" sz="1100">
                <a:solidFill>
                  <a:schemeClr val="dk1"/>
                </a:solidFill>
                <a:latin typeface="Barlow"/>
                <a:ea typeface="Barlow"/>
                <a:cs typeface="Barlow"/>
                <a:sym typeface="Barlow"/>
              </a:rPr>
              <a:t> including icons by </a:t>
            </a:r>
            <a:r>
              <a:rPr b="1" lang="en" sz="1100">
                <a:solidFill>
                  <a:schemeClr val="dk1"/>
                </a:solidFill>
                <a:uFill>
                  <a:noFill/>
                </a:uFill>
                <a:latin typeface="Barlow"/>
                <a:ea typeface="Barlow"/>
                <a:cs typeface="Barlow"/>
                <a:sym typeface="Barlow"/>
                <a:hlinkClick r:id="rId3">
                  <a:extLst>
                    <a:ext uri="{A12FA001-AC4F-418D-AE19-62706E023703}">
                      <ahyp:hlinkClr val="tx"/>
                    </a:ext>
                  </a:extLst>
                </a:hlinkClick>
              </a:rPr>
              <a:t>Flaticon</a:t>
            </a:r>
            <a:r>
              <a:rPr b="1" lang="en" sz="1100">
                <a:solidFill>
                  <a:schemeClr val="dk1"/>
                </a:solidFill>
                <a:latin typeface="Barlow"/>
                <a:ea typeface="Barlow"/>
                <a:cs typeface="Barlow"/>
                <a:sym typeface="Barlow"/>
              </a:rPr>
              <a:t>,</a:t>
            </a:r>
            <a:r>
              <a:rPr lang="en" sz="1100">
                <a:solidFill>
                  <a:schemeClr val="dk1"/>
                </a:solidFill>
                <a:latin typeface="Barlow"/>
                <a:ea typeface="Barlow"/>
                <a:cs typeface="Barlow"/>
                <a:sym typeface="Barlow"/>
              </a:rPr>
              <a:t> and infographics &amp; images by </a:t>
            </a:r>
            <a:r>
              <a:rPr b="1" lang="en" sz="1100">
                <a:solidFill>
                  <a:schemeClr val="dk1"/>
                </a:solidFill>
                <a:uFill>
                  <a:noFill/>
                </a:uFill>
                <a:latin typeface="Barlow"/>
                <a:ea typeface="Barlow"/>
                <a:cs typeface="Barlow"/>
                <a:sym typeface="Barlow"/>
                <a:hlinkClick r:id="rId4">
                  <a:extLst>
                    <a:ext uri="{A12FA001-AC4F-418D-AE19-62706E023703}">
                      <ahyp:hlinkClr val="tx"/>
                    </a:ext>
                  </a:extLst>
                </a:hlinkClick>
              </a:rPr>
              <a:t>Freepik</a:t>
            </a:r>
            <a:endParaRPr b="1" sz="1100">
              <a:solidFill>
                <a:schemeClr val="dk1"/>
              </a:solidFill>
              <a:latin typeface="Barlow"/>
              <a:ea typeface="Barlow"/>
              <a:cs typeface="Barlow"/>
              <a:sym typeface="Barlow"/>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BLANK_1_1_1_1_1_1_1">
    <p:spTree>
      <p:nvGrpSpPr>
        <p:cNvPr id="834" name="Shape 834"/>
        <p:cNvGrpSpPr/>
        <p:nvPr/>
      </p:nvGrpSpPr>
      <p:grpSpPr>
        <a:xfrm>
          <a:off x="0" y="0"/>
          <a:ext cx="0" cy="0"/>
          <a:chOff x="0" y="0"/>
          <a:chExt cx="0" cy="0"/>
        </a:xfrm>
      </p:grpSpPr>
      <p:grpSp>
        <p:nvGrpSpPr>
          <p:cNvPr id="835" name="Google Shape;835;p40"/>
          <p:cNvGrpSpPr/>
          <p:nvPr/>
        </p:nvGrpSpPr>
        <p:grpSpPr>
          <a:xfrm flipH="1">
            <a:off x="-1225450" y="361950"/>
            <a:ext cx="4863475" cy="461425"/>
            <a:chOff x="3422146" y="-1220130"/>
            <a:chExt cx="1225273" cy="116234"/>
          </a:xfrm>
        </p:grpSpPr>
        <p:sp>
          <p:nvSpPr>
            <p:cNvPr id="836" name="Google Shape;836;p40"/>
            <p:cNvSpPr/>
            <p:nvPr/>
          </p:nvSpPr>
          <p:spPr>
            <a:xfrm>
              <a:off x="3534145" y="-1167542"/>
              <a:ext cx="1081981" cy="63646"/>
            </a:xfrm>
            <a:custGeom>
              <a:rect b="b" l="l" r="r" t="t"/>
              <a:pathLst>
                <a:path extrusionOk="0" h="541" w="9197">
                  <a:moveTo>
                    <a:pt x="20" y="1"/>
                  </a:moveTo>
                  <a:cubicBezTo>
                    <a:pt x="9" y="1"/>
                    <a:pt x="0" y="9"/>
                    <a:pt x="0" y="20"/>
                  </a:cubicBezTo>
                  <a:cubicBezTo>
                    <a:pt x="0" y="32"/>
                    <a:pt x="9" y="40"/>
                    <a:pt x="20" y="40"/>
                  </a:cubicBezTo>
                  <a:lnTo>
                    <a:pt x="2011" y="40"/>
                  </a:lnTo>
                  <a:lnTo>
                    <a:pt x="2627" y="536"/>
                  </a:lnTo>
                  <a:cubicBezTo>
                    <a:pt x="2629" y="540"/>
                    <a:pt x="2634" y="541"/>
                    <a:pt x="2638" y="541"/>
                  </a:cubicBezTo>
                  <a:lnTo>
                    <a:pt x="9176" y="541"/>
                  </a:lnTo>
                  <a:cubicBezTo>
                    <a:pt x="9187" y="541"/>
                    <a:pt x="9196" y="531"/>
                    <a:pt x="9196" y="520"/>
                  </a:cubicBezTo>
                  <a:cubicBezTo>
                    <a:pt x="9196" y="510"/>
                    <a:pt x="9187" y="500"/>
                    <a:pt x="9176" y="500"/>
                  </a:cubicBezTo>
                  <a:lnTo>
                    <a:pt x="2645" y="500"/>
                  </a:lnTo>
                  <a:lnTo>
                    <a:pt x="2029" y="5"/>
                  </a:lnTo>
                  <a:cubicBezTo>
                    <a:pt x="2027" y="2"/>
                    <a:pt x="2021" y="1"/>
                    <a:pt x="201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7" name="Google Shape;837;p40"/>
            <p:cNvSpPr/>
            <p:nvPr/>
          </p:nvSpPr>
          <p:spPr>
            <a:xfrm>
              <a:off x="3527910" y="-1173777"/>
              <a:ext cx="17176" cy="17059"/>
            </a:xfrm>
            <a:custGeom>
              <a:rect b="b" l="l" r="r" t="t"/>
              <a:pathLst>
                <a:path extrusionOk="0" h="145" w="146">
                  <a:moveTo>
                    <a:pt x="73" y="0"/>
                  </a:moveTo>
                  <a:cubicBezTo>
                    <a:pt x="33" y="0"/>
                    <a:pt x="1" y="32"/>
                    <a:pt x="1" y="72"/>
                  </a:cubicBezTo>
                  <a:cubicBezTo>
                    <a:pt x="1" y="112"/>
                    <a:pt x="33" y="145"/>
                    <a:pt x="73" y="145"/>
                  </a:cubicBezTo>
                  <a:cubicBezTo>
                    <a:pt x="113" y="145"/>
                    <a:pt x="145" y="112"/>
                    <a:pt x="145" y="72"/>
                  </a:cubicBezTo>
                  <a:cubicBezTo>
                    <a:pt x="145" y="32"/>
                    <a:pt x="113" y="0"/>
                    <a:pt x="7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 name="Google Shape;838;p40"/>
            <p:cNvSpPr/>
            <p:nvPr/>
          </p:nvSpPr>
          <p:spPr>
            <a:xfrm>
              <a:off x="3525557" y="-1176247"/>
              <a:ext cx="21882" cy="21882"/>
            </a:xfrm>
            <a:custGeom>
              <a:rect b="b" l="l" r="r" t="t"/>
              <a:pathLst>
                <a:path extrusionOk="0" h="186" w="186">
                  <a:moveTo>
                    <a:pt x="93" y="41"/>
                  </a:moveTo>
                  <a:cubicBezTo>
                    <a:pt x="121" y="41"/>
                    <a:pt x="145" y="65"/>
                    <a:pt x="145" y="93"/>
                  </a:cubicBezTo>
                  <a:cubicBezTo>
                    <a:pt x="145" y="121"/>
                    <a:pt x="123" y="145"/>
                    <a:pt x="93" y="145"/>
                  </a:cubicBezTo>
                  <a:cubicBezTo>
                    <a:pt x="65" y="145"/>
                    <a:pt x="41" y="123"/>
                    <a:pt x="41" y="93"/>
                  </a:cubicBezTo>
                  <a:cubicBezTo>
                    <a:pt x="41" y="65"/>
                    <a:pt x="64" y="41"/>
                    <a:pt x="93" y="41"/>
                  </a:cubicBezTo>
                  <a:close/>
                  <a:moveTo>
                    <a:pt x="93" y="1"/>
                  </a:moveTo>
                  <a:cubicBezTo>
                    <a:pt x="42" y="1"/>
                    <a:pt x="1" y="43"/>
                    <a:pt x="1" y="93"/>
                  </a:cubicBezTo>
                  <a:cubicBezTo>
                    <a:pt x="1" y="144"/>
                    <a:pt x="42" y="186"/>
                    <a:pt x="93" y="186"/>
                  </a:cubicBezTo>
                  <a:cubicBezTo>
                    <a:pt x="144" y="186"/>
                    <a:pt x="186" y="144"/>
                    <a:pt x="186" y="93"/>
                  </a:cubicBezTo>
                  <a:cubicBezTo>
                    <a:pt x="186" y="43"/>
                    <a:pt x="144" y="1"/>
                    <a:pt x="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 name="Google Shape;839;p40"/>
            <p:cNvSpPr/>
            <p:nvPr/>
          </p:nvSpPr>
          <p:spPr>
            <a:xfrm>
              <a:off x="3430734" y="-1211541"/>
              <a:ext cx="1216685" cy="63646"/>
            </a:xfrm>
            <a:custGeom>
              <a:rect b="b" l="l" r="r" t="t"/>
              <a:pathLst>
                <a:path extrusionOk="0" h="541" w="10342">
                  <a:moveTo>
                    <a:pt x="21" y="0"/>
                  </a:moveTo>
                  <a:cubicBezTo>
                    <a:pt x="10" y="0"/>
                    <a:pt x="0" y="9"/>
                    <a:pt x="0" y="20"/>
                  </a:cubicBezTo>
                  <a:cubicBezTo>
                    <a:pt x="0" y="31"/>
                    <a:pt x="10" y="40"/>
                    <a:pt x="21" y="40"/>
                  </a:cubicBezTo>
                  <a:lnTo>
                    <a:pt x="1880" y="40"/>
                  </a:lnTo>
                  <a:lnTo>
                    <a:pt x="2496" y="536"/>
                  </a:lnTo>
                  <a:cubicBezTo>
                    <a:pt x="2499" y="539"/>
                    <a:pt x="2505" y="540"/>
                    <a:pt x="2508" y="540"/>
                  </a:cubicBezTo>
                  <a:lnTo>
                    <a:pt x="10321" y="540"/>
                  </a:lnTo>
                  <a:cubicBezTo>
                    <a:pt x="10332" y="540"/>
                    <a:pt x="10341" y="531"/>
                    <a:pt x="10342" y="520"/>
                  </a:cubicBezTo>
                  <a:cubicBezTo>
                    <a:pt x="10342" y="509"/>
                    <a:pt x="10333" y="500"/>
                    <a:pt x="10322" y="500"/>
                  </a:cubicBezTo>
                  <a:lnTo>
                    <a:pt x="2516" y="500"/>
                  </a:lnTo>
                  <a:lnTo>
                    <a:pt x="1899" y="5"/>
                  </a:lnTo>
                  <a:cubicBezTo>
                    <a:pt x="1897" y="1"/>
                    <a:pt x="1892" y="0"/>
                    <a:pt x="188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 name="Google Shape;840;p40"/>
            <p:cNvSpPr/>
            <p:nvPr/>
          </p:nvSpPr>
          <p:spPr>
            <a:xfrm>
              <a:off x="3424381" y="-1217777"/>
              <a:ext cx="17176" cy="17176"/>
            </a:xfrm>
            <a:custGeom>
              <a:rect b="b" l="l" r="r" t="t"/>
              <a:pathLst>
                <a:path extrusionOk="0" h="146" w="146">
                  <a:moveTo>
                    <a:pt x="74" y="1"/>
                  </a:moveTo>
                  <a:cubicBezTo>
                    <a:pt x="33" y="1"/>
                    <a:pt x="1" y="33"/>
                    <a:pt x="1" y="74"/>
                  </a:cubicBezTo>
                  <a:cubicBezTo>
                    <a:pt x="1" y="113"/>
                    <a:pt x="33" y="145"/>
                    <a:pt x="74" y="145"/>
                  </a:cubicBezTo>
                  <a:cubicBezTo>
                    <a:pt x="113" y="145"/>
                    <a:pt x="145" y="113"/>
                    <a:pt x="145" y="74"/>
                  </a:cubicBezTo>
                  <a:cubicBezTo>
                    <a:pt x="145" y="33"/>
                    <a:pt x="113" y="1"/>
                    <a:pt x="7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 name="Google Shape;841;p40"/>
            <p:cNvSpPr/>
            <p:nvPr/>
          </p:nvSpPr>
          <p:spPr>
            <a:xfrm>
              <a:off x="3422146" y="-1220130"/>
              <a:ext cx="21764" cy="21882"/>
            </a:xfrm>
            <a:custGeom>
              <a:rect b="b" l="l" r="r" t="t"/>
              <a:pathLst>
                <a:path extrusionOk="0" h="186" w="185">
                  <a:moveTo>
                    <a:pt x="93" y="40"/>
                  </a:moveTo>
                  <a:cubicBezTo>
                    <a:pt x="120" y="40"/>
                    <a:pt x="145" y="64"/>
                    <a:pt x="145" y="92"/>
                  </a:cubicBezTo>
                  <a:cubicBezTo>
                    <a:pt x="145" y="119"/>
                    <a:pt x="121" y="144"/>
                    <a:pt x="93" y="144"/>
                  </a:cubicBezTo>
                  <a:cubicBezTo>
                    <a:pt x="65" y="144"/>
                    <a:pt x="40" y="121"/>
                    <a:pt x="40" y="92"/>
                  </a:cubicBezTo>
                  <a:cubicBezTo>
                    <a:pt x="40" y="64"/>
                    <a:pt x="63" y="40"/>
                    <a:pt x="93" y="40"/>
                  </a:cubicBezTo>
                  <a:close/>
                  <a:moveTo>
                    <a:pt x="93" y="1"/>
                  </a:moveTo>
                  <a:cubicBezTo>
                    <a:pt x="41" y="1"/>
                    <a:pt x="1" y="42"/>
                    <a:pt x="1" y="94"/>
                  </a:cubicBezTo>
                  <a:cubicBezTo>
                    <a:pt x="1" y="144"/>
                    <a:pt x="41" y="186"/>
                    <a:pt x="93" y="186"/>
                  </a:cubicBezTo>
                  <a:cubicBezTo>
                    <a:pt x="143" y="186"/>
                    <a:pt x="185" y="144"/>
                    <a:pt x="185" y="94"/>
                  </a:cubicBezTo>
                  <a:cubicBezTo>
                    <a:pt x="185" y="42"/>
                    <a:pt x="143" y="1"/>
                    <a:pt x="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2" name="Google Shape;842;p40"/>
          <p:cNvGrpSpPr/>
          <p:nvPr/>
        </p:nvGrpSpPr>
        <p:grpSpPr>
          <a:xfrm>
            <a:off x="5908775" y="4372788"/>
            <a:ext cx="4863475" cy="461425"/>
            <a:chOff x="3422146" y="-1220130"/>
            <a:chExt cx="1225273" cy="116234"/>
          </a:xfrm>
        </p:grpSpPr>
        <p:sp>
          <p:nvSpPr>
            <p:cNvPr id="843" name="Google Shape;843;p40"/>
            <p:cNvSpPr/>
            <p:nvPr/>
          </p:nvSpPr>
          <p:spPr>
            <a:xfrm>
              <a:off x="3534145" y="-1167542"/>
              <a:ext cx="1081981" cy="63646"/>
            </a:xfrm>
            <a:custGeom>
              <a:rect b="b" l="l" r="r" t="t"/>
              <a:pathLst>
                <a:path extrusionOk="0" h="541" w="9197">
                  <a:moveTo>
                    <a:pt x="20" y="1"/>
                  </a:moveTo>
                  <a:cubicBezTo>
                    <a:pt x="9" y="1"/>
                    <a:pt x="0" y="9"/>
                    <a:pt x="0" y="20"/>
                  </a:cubicBezTo>
                  <a:cubicBezTo>
                    <a:pt x="0" y="32"/>
                    <a:pt x="9" y="40"/>
                    <a:pt x="20" y="40"/>
                  </a:cubicBezTo>
                  <a:lnTo>
                    <a:pt x="2011" y="40"/>
                  </a:lnTo>
                  <a:lnTo>
                    <a:pt x="2627" y="536"/>
                  </a:lnTo>
                  <a:cubicBezTo>
                    <a:pt x="2629" y="540"/>
                    <a:pt x="2634" y="541"/>
                    <a:pt x="2638" y="541"/>
                  </a:cubicBezTo>
                  <a:lnTo>
                    <a:pt x="9176" y="541"/>
                  </a:lnTo>
                  <a:cubicBezTo>
                    <a:pt x="9187" y="541"/>
                    <a:pt x="9196" y="531"/>
                    <a:pt x="9196" y="520"/>
                  </a:cubicBezTo>
                  <a:cubicBezTo>
                    <a:pt x="9196" y="510"/>
                    <a:pt x="9187" y="500"/>
                    <a:pt x="9176" y="500"/>
                  </a:cubicBezTo>
                  <a:lnTo>
                    <a:pt x="2645" y="500"/>
                  </a:lnTo>
                  <a:lnTo>
                    <a:pt x="2029" y="5"/>
                  </a:lnTo>
                  <a:cubicBezTo>
                    <a:pt x="2027" y="2"/>
                    <a:pt x="2021" y="1"/>
                    <a:pt x="201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 name="Google Shape;844;p40"/>
            <p:cNvSpPr/>
            <p:nvPr/>
          </p:nvSpPr>
          <p:spPr>
            <a:xfrm>
              <a:off x="3527910" y="-1173777"/>
              <a:ext cx="17176" cy="17059"/>
            </a:xfrm>
            <a:custGeom>
              <a:rect b="b" l="l" r="r" t="t"/>
              <a:pathLst>
                <a:path extrusionOk="0" h="145" w="146">
                  <a:moveTo>
                    <a:pt x="73" y="0"/>
                  </a:moveTo>
                  <a:cubicBezTo>
                    <a:pt x="33" y="0"/>
                    <a:pt x="1" y="32"/>
                    <a:pt x="1" y="72"/>
                  </a:cubicBezTo>
                  <a:cubicBezTo>
                    <a:pt x="1" y="112"/>
                    <a:pt x="33" y="145"/>
                    <a:pt x="73" y="145"/>
                  </a:cubicBezTo>
                  <a:cubicBezTo>
                    <a:pt x="113" y="145"/>
                    <a:pt x="145" y="112"/>
                    <a:pt x="145" y="72"/>
                  </a:cubicBezTo>
                  <a:cubicBezTo>
                    <a:pt x="145" y="32"/>
                    <a:pt x="113" y="0"/>
                    <a:pt x="7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 name="Google Shape;845;p40"/>
            <p:cNvSpPr/>
            <p:nvPr/>
          </p:nvSpPr>
          <p:spPr>
            <a:xfrm>
              <a:off x="3525557" y="-1176247"/>
              <a:ext cx="21882" cy="21882"/>
            </a:xfrm>
            <a:custGeom>
              <a:rect b="b" l="l" r="r" t="t"/>
              <a:pathLst>
                <a:path extrusionOk="0" h="186" w="186">
                  <a:moveTo>
                    <a:pt x="93" y="41"/>
                  </a:moveTo>
                  <a:cubicBezTo>
                    <a:pt x="121" y="41"/>
                    <a:pt x="145" y="65"/>
                    <a:pt x="145" y="93"/>
                  </a:cubicBezTo>
                  <a:cubicBezTo>
                    <a:pt x="145" y="121"/>
                    <a:pt x="123" y="145"/>
                    <a:pt x="93" y="145"/>
                  </a:cubicBezTo>
                  <a:cubicBezTo>
                    <a:pt x="65" y="145"/>
                    <a:pt x="41" y="123"/>
                    <a:pt x="41" y="93"/>
                  </a:cubicBezTo>
                  <a:cubicBezTo>
                    <a:pt x="41" y="65"/>
                    <a:pt x="64" y="41"/>
                    <a:pt x="93" y="41"/>
                  </a:cubicBezTo>
                  <a:close/>
                  <a:moveTo>
                    <a:pt x="93" y="1"/>
                  </a:moveTo>
                  <a:cubicBezTo>
                    <a:pt x="42" y="1"/>
                    <a:pt x="1" y="43"/>
                    <a:pt x="1" y="93"/>
                  </a:cubicBezTo>
                  <a:cubicBezTo>
                    <a:pt x="1" y="144"/>
                    <a:pt x="42" y="186"/>
                    <a:pt x="93" y="186"/>
                  </a:cubicBezTo>
                  <a:cubicBezTo>
                    <a:pt x="144" y="186"/>
                    <a:pt x="186" y="144"/>
                    <a:pt x="186" y="93"/>
                  </a:cubicBezTo>
                  <a:cubicBezTo>
                    <a:pt x="186" y="43"/>
                    <a:pt x="144" y="1"/>
                    <a:pt x="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 name="Google Shape;846;p40"/>
            <p:cNvSpPr/>
            <p:nvPr/>
          </p:nvSpPr>
          <p:spPr>
            <a:xfrm>
              <a:off x="3430734" y="-1211541"/>
              <a:ext cx="1216685" cy="63646"/>
            </a:xfrm>
            <a:custGeom>
              <a:rect b="b" l="l" r="r" t="t"/>
              <a:pathLst>
                <a:path extrusionOk="0" h="541" w="10342">
                  <a:moveTo>
                    <a:pt x="21" y="0"/>
                  </a:moveTo>
                  <a:cubicBezTo>
                    <a:pt x="10" y="0"/>
                    <a:pt x="0" y="9"/>
                    <a:pt x="0" y="20"/>
                  </a:cubicBezTo>
                  <a:cubicBezTo>
                    <a:pt x="0" y="31"/>
                    <a:pt x="10" y="40"/>
                    <a:pt x="21" y="40"/>
                  </a:cubicBezTo>
                  <a:lnTo>
                    <a:pt x="1880" y="40"/>
                  </a:lnTo>
                  <a:lnTo>
                    <a:pt x="2496" y="536"/>
                  </a:lnTo>
                  <a:cubicBezTo>
                    <a:pt x="2499" y="539"/>
                    <a:pt x="2505" y="540"/>
                    <a:pt x="2508" y="540"/>
                  </a:cubicBezTo>
                  <a:lnTo>
                    <a:pt x="10321" y="540"/>
                  </a:lnTo>
                  <a:cubicBezTo>
                    <a:pt x="10332" y="540"/>
                    <a:pt x="10341" y="531"/>
                    <a:pt x="10342" y="520"/>
                  </a:cubicBezTo>
                  <a:cubicBezTo>
                    <a:pt x="10342" y="509"/>
                    <a:pt x="10333" y="500"/>
                    <a:pt x="10322" y="500"/>
                  </a:cubicBezTo>
                  <a:lnTo>
                    <a:pt x="2516" y="500"/>
                  </a:lnTo>
                  <a:lnTo>
                    <a:pt x="1899" y="5"/>
                  </a:lnTo>
                  <a:cubicBezTo>
                    <a:pt x="1897" y="1"/>
                    <a:pt x="1892" y="0"/>
                    <a:pt x="188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 name="Google Shape;847;p40"/>
            <p:cNvSpPr/>
            <p:nvPr/>
          </p:nvSpPr>
          <p:spPr>
            <a:xfrm>
              <a:off x="3424381" y="-1217777"/>
              <a:ext cx="17176" cy="17176"/>
            </a:xfrm>
            <a:custGeom>
              <a:rect b="b" l="l" r="r" t="t"/>
              <a:pathLst>
                <a:path extrusionOk="0" h="146" w="146">
                  <a:moveTo>
                    <a:pt x="74" y="1"/>
                  </a:moveTo>
                  <a:cubicBezTo>
                    <a:pt x="33" y="1"/>
                    <a:pt x="1" y="33"/>
                    <a:pt x="1" y="74"/>
                  </a:cubicBezTo>
                  <a:cubicBezTo>
                    <a:pt x="1" y="113"/>
                    <a:pt x="33" y="145"/>
                    <a:pt x="74" y="145"/>
                  </a:cubicBezTo>
                  <a:cubicBezTo>
                    <a:pt x="113" y="145"/>
                    <a:pt x="145" y="113"/>
                    <a:pt x="145" y="74"/>
                  </a:cubicBezTo>
                  <a:cubicBezTo>
                    <a:pt x="145" y="33"/>
                    <a:pt x="113" y="1"/>
                    <a:pt x="7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 name="Google Shape;848;p40"/>
            <p:cNvSpPr/>
            <p:nvPr/>
          </p:nvSpPr>
          <p:spPr>
            <a:xfrm>
              <a:off x="3422146" y="-1220130"/>
              <a:ext cx="21764" cy="21882"/>
            </a:xfrm>
            <a:custGeom>
              <a:rect b="b" l="l" r="r" t="t"/>
              <a:pathLst>
                <a:path extrusionOk="0" h="186" w="185">
                  <a:moveTo>
                    <a:pt x="93" y="40"/>
                  </a:moveTo>
                  <a:cubicBezTo>
                    <a:pt x="120" y="40"/>
                    <a:pt x="145" y="64"/>
                    <a:pt x="145" y="92"/>
                  </a:cubicBezTo>
                  <a:cubicBezTo>
                    <a:pt x="145" y="119"/>
                    <a:pt x="121" y="144"/>
                    <a:pt x="93" y="144"/>
                  </a:cubicBezTo>
                  <a:cubicBezTo>
                    <a:pt x="65" y="144"/>
                    <a:pt x="40" y="121"/>
                    <a:pt x="40" y="92"/>
                  </a:cubicBezTo>
                  <a:cubicBezTo>
                    <a:pt x="40" y="64"/>
                    <a:pt x="63" y="40"/>
                    <a:pt x="93" y="40"/>
                  </a:cubicBezTo>
                  <a:close/>
                  <a:moveTo>
                    <a:pt x="93" y="1"/>
                  </a:moveTo>
                  <a:cubicBezTo>
                    <a:pt x="41" y="1"/>
                    <a:pt x="1" y="42"/>
                    <a:pt x="1" y="94"/>
                  </a:cubicBezTo>
                  <a:cubicBezTo>
                    <a:pt x="1" y="144"/>
                    <a:pt x="41" y="186"/>
                    <a:pt x="93" y="186"/>
                  </a:cubicBezTo>
                  <a:cubicBezTo>
                    <a:pt x="143" y="186"/>
                    <a:pt x="185" y="144"/>
                    <a:pt x="185" y="94"/>
                  </a:cubicBezTo>
                  <a:cubicBezTo>
                    <a:pt x="185" y="42"/>
                    <a:pt x="143" y="1"/>
                    <a:pt x="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9" name="Google Shape;849;p40"/>
          <p:cNvGrpSpPr/>
          <p:nvPr/>
        </p:nvGrpSpPr>
        <p:grpSpPr>
          <a:xfrm>
            <a:off x="4398023" y="3997234"/>
            <a:ext cx="1232061" cy="1212524"/>
            <a:chOff x="2432004" y="3375753"/>
            <a:chExt cx="517455" cy="509250"/>
          </a:xfrm>
        </p:grpSpPr>
        <p:sp>
          <p:nvSpPr>
            <p:cNvPr id="850" name="Google Shape;850;p40"/>
            <p:cNvSpPr/>
            <p:nvPr/>
          </p:nvSpPr>
          <p:spPr>
            <a:xfrm>
              <a:off x="2432004" y="3676338"/>
              <a:ext cx="463601" cy="208665"/>
            </a:xfrm>
            <a:custGeom>
              <a:rect b="b" l="l" r="r" t="t"/>
              <a:pathLst>
                <a:path extrusionOk="0" h="4018" w="8927">
                  <a:moveTo>
                    <a:pt x="1722" y="0"/>
                  </a:moveTo>
                  <a:cubicBezTo>
                    <a:pt x="1698" y="18"/>
                    <a:pt x="1097" y="426"/>
                    <a:pt x="742" y="738"/>
                  </a:cubicBezTo>
                  <a:cubicBezTo>
                    <a:pt x="188" y="1227"/>
                    <a:pt x="1" y="2094"/>
                    <a:pt x="287" y="2850"/>
                  </a:cubicBezTo>
                  <a:cubicBezTo>
                    <a:pt x="564" y="3581"/>
                    <a:pt x="1219" y="4018"/>
                    <a:pt x="2042" y="4018"/>
                  </a:cubicBezTo>
                  <a:cubicBezTo>
                    <a:pt x="2920" y="4018"/>
                    <a:pt x="3442" y="3485"/>
                    <a:pt x="3944" y="2971"/>
                  </a:cubicBezTo>
                  <a:cubicBezTo>
                    <a:pt x="4468" y="2436"/>
                    <a:pt x="4965" y="1930"/>
                    <a:pt x="5885" y="1930"/>
                  </a:cubicBezTo>
                  <a:cubicBezTo>
                    <a:pt x="7571" y="1930"/>
                    <a:pt x="8372" y="3746"/>
                    <a:pt x="8381" y="3763"/>
                  </a:cubicBezTo>
                  <a:lnTo>
                    <a:pt x="8926" y="3531"/>
                  </a:lnTo>
                  <a:cubicBezTo>
                    <a:pt x="8887" y="3441"/>
                    <a:pt x="7966" y="1337"/>
                    <a:pt x="5885" y="1337"/>
                  </a:cubicBezTo>
                  <a:cubicBezTo>
                    <a:pt x="4714" y="1337"/>
                    <a:pt x="4080" y="1984"/>
                    <a:pt x="3522" y="2555"/>
                  </a:cubicBezTo>
                  <a:cubicBezTo>
                    <a:pt x="3067" y="3021"/>
                    <a:pt x="2671" y="3424"/>
                    <a:pt x="2042" y="3424"/>
                  </a:cubicBezTo>
                  <a:cubicBezTo>
                    <a:pt x="1255" y="3424"/>
                    <a:pt x="952" y="2933"/>
                    <a:pt x="842" y="2640"/>
                  </a:cubicBezTo>
                  <a:cubicBezTo>
                    <a:pt x="645" y="2118"/>
                    <a:pt x="768" y="1506"/>
                    <a:pt x="1133" y="1182"/>
                  </a:cubicBezTo>
                  <a:cubicBezTo>
                    <a:pt x="1459" y="893"/>
                    <a:pt x="2049" y="495"/>
                    <a:pt x="2054" y="491"/>
                  </a:cubicBezTo>
                  <a:lnTo>
                    <a:pt x="172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 name="Google Shape;851;p40"/>
            <p:cNvSpPr/>
            <p:nvPr/>
          </p:nvSpPr>
          <p:spPr>
            <a:xfrm>
              <a:off x="2581051" y="3488187"/>
              <a:ext cx="192670" cy="189709"/>
            </a:xfrm>
            <a:custGeom>
              <a:rect b="b" l="l" r="r" t="t"/>
              <a:pathLst>
                <a:path extrusionOk="0" h="3653" w="3710">
                  <a:moveTo>
                    <a:pt x="1909" y="0"/>
                  </a:moveTo>
                  <a:lnTo>
                    <a:pt x="833" y="714"/>
                  </a:lnTo>
                  <a:cubicBezTo>
                    <a:pt x="151" y="1167"/>
                    <a:pt x="1" y="2140"/>
                    <a:pt x="498" y="2889"/>
                  </a:cubicBezTo>
                  <a:cubicBezTo>
                    <a:pt x="825" y="3381"/>
                    <a:pt x="1350" y="3653"/>
                    <a:pt x="1865" y="3653"/>
                  </a:cubicBezTo>
                  <a:cubicBezTo>
                    <a:pt x="2133" y="3653"/>
                    <a:pt x="2399" y="3579"/>
                    <a:pt x="2631" y="3424"/>
                  </a:cubicBezTo>
                  <a:lnTo>
                    <a:pt x="3709" y="2709"/>
                  </a:lnTo>
                  <a:lnTo>
                    <a:pt x="190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p40"/>
            <p:cNvSpPr/>
            <p:nvPr/>
          </p:nvSpPr>
          <p:spPr>
            <a:xfrm>
              <a:off x="2665181" y="3406860"/>
              <a:ext cx="211781" cy="244758"/>
            </a:xfrm>
            <a:custGeom>
              <a:rect b="b" l="l" r="r" t="t"/>
              <a:pathLst>
                <a:path extrusionOk="0" h="4713" w="4078">
                  <a:moveTo>
                    <a:pt x="1695" y="1"/>
                  </a:moveTo>
                  <a:lnTo>
                    <a:pt x="1" y="1126"/>
                  </a:lnTo>
                  <a:lnTo>
                    <a:pt x="2383" y="4712"/>
                  </a:lnTo>
                  <a:lnTo>
                    <a:pt x="4077" y="3587"/>
                  </a:lnTo>
                  <a:lnTo>
                    <a:pt x="16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 name="Google Shape;853;p40"/>
            <p:cNvSpPr/>
            <p:nvPr/>
          </p:nvSpPr>
          <p:spPr>
            <a:xfrm>
              <a:off x="2707558" y="3493120"/>
              <a:ext cx="111966" cy="82053"/>
            </a:xfrm>
            <a:custGeom>
              <a:rect b="b" l="l" r="r" t="t"/>
              <a:pathLst>
                <a:path extrusionOk="0" h="1580" w="2156">
                  <a:moveTo>
                    <a:pt x="1979" y="1"/>
                  </a:moveTo>
                  <a:lnTo>
                    <a:pt x="6" y="1313"/>
                  </a:lnTo>
                  <a:cubicBezTo>
                    <a:pt x="2" y="1315"/>
                    <a:pt x="1" y="1322"/>
                    <a:pt x="3" y="1325"/>
                  </a:cubicBezTo>
                  <a:lnTo>
                    <a:pt x="169" y="1576"/>
                  </a:lnTo>
                  <a:cubicBezTo>
                    <a:pt x="170" y="1579"/>
                    <a:pt x="174" y="1580"/>
                    <a:pt x="178" y="1580"/>
                  </a:cubicBezTo>
                  <a:cubicBezTo>
                    <a:pt x="179" y="1580"/>
                    <a:pt x="181" y="1580"/>
                    <a:pt x="183" y="1579"/>
                  </a:cubicBezTo>
                  <a:lnTo>
                    <a:pt x="2155" y="267"/>
                  </a:lnTo>
                  <a:lnTo>
                    <a:pt x="197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p40"/>
            <p:cNvSpPr/>
            <p:nvPr/>
          </p:nvSpPr>
          <p:spPr>
            <a:xfrm>
              <a:off x="2770137" y="3375753"/>
              <a:ext cx="103242" cy="77016"/>
            </a:xfrm>
            <a:custGeom>
              <a:rect b="b" l="l" r="r" t="t"/>
              <a:pathLst>
                <a:path extrusionOk="0" h="1483" w="1988">
                  <a:moveTo>
                    <a:pt x="1724" y="0"/>
                  </a:moveTo>
                  <a:cubicBezTo>
                    <a:pt x="1680" y="0"/>
                    <a:pt x="1636" y="13"/>
                    <a:pt x="1597" y="39"/>
                  </a:cubicBezTo>
                  <a:lnTo>
                    <a:pt x="1" y="1098"/>
                  </a:lnTo>
                  <a:lnTo>
                    <a:pt x="256" y="1482"/>
                  </a:lnTo>
                  <a:lnTo>
                    <a:pt x="1852" y="422"/>
                  </a:lnTo>
                  <a:cubicBezTo>
                    <a:pt x="1958" y="351"/>
                    <a:pt x="1988" y="209"/>
                    <a:pt x="1916" y="103"/>
                  </a:cubicBezTo>
                  <a:cubicBezTo>
                    <a:pt x="1872" y="36"/>
                    <a:pt x="1798" y="0"/>
                    <a:pt x="172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 name="Google Shape;855;p40"/>
            <p:cNvSpPr/>
            <p:nvPr/>
          </p:nvSpPr>
          <p:spPr>
            <a:xfrm>
              <a:off x="2846270" y="3490420"/>
              <a:ext cx="103190" cy="77016"/>
            </a:xfrm>
            <a:custGeom>
              <a:rect b="b" l="l" r="r" t="t"/>
              <a:pathLst>
                <a:path extrusionOk="0" h="1483" w="1987">
                  <a:moveTo>
                    <a:pt x="1724" y="0"/>
                  </a:moveTo>
                  <a:cubicBezTo>
                    <a:pt x="1680" y="0"/>
                    <a:pt x="1636" y="13"/>
                    <a:pt x="1597" y="39"/>
                  </a:cubicBezTo>
                  <a:lnTo>
                    <a:pt x="1" y="1098"/>
                  </a:lnTo>
                  <a:lnTo>
                    <a:pt x="256" y="1482"/>
                  </a:lnTo>
                  <a:lnTo>
                    <a:pt x="1853" y="423"/>
                  </a:lnTo>
                  <a:cubicBezTo>
                    <a:pt x="1958" y="351"/>
                    <a:pt x="1987" y="209"/>
                    <a:pt x="1916" y="103"/>
                  </a:cubicBezTo>
                  <a:cubicBezTo>
                    <a:pt x="1872" y="36"/>
                    <a:pt x="1798" y="0"/>
                    <a:pt x="172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6" name="Google Shape;856;p40"/>
            <p:cNvSpPr/>
            <p:nvPr/>
          </p:nvSpPr>
          <p:spPr>
            <a:xfrm>
              <a:off x="2779225" y="3392163"/>
              <a:ext cx="83456" cy="57230"/>
            </a:xfrm>
            <a:custGeom>
              <a:rect b="b" l="l" r="r" t="t"/>
              <a:pathLst>
                <a:path extrusionOk="0" h="1102" w="1607">
                  <a:moveTo>
                    <a:pt x="1566" y="1"/>
                  </a:moveTo>
                  <a:lnTo>
                    <a:pt x="0" y="1041"/>
                  </a:lnTo>
                  <a:lnTo>
                    <a:pt x="41" y="1102"/>
                  </a:lnTo>
                  <a:lnTo>
                    <a:pt x="1606" y="63"/>
                  </a:lnTo>
                  <a:lnTo>
                    <a:pt x="156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7" name="Google Shape;857;p40"/>
            <p:cNvSpPr/>
            <p:nvPr/>
          </p:nvSpPr>
          <p:spPr>
            <a:xfrm>
              <a:off x="2488195" y="3558763"/>
              <a:ext cx="211781" cy="173143"/>
            </a:xfrm>
            <a:custGeom>
              <a:rect b="b" l="l" r="r" t="t"/>
              <a:pathLst>
                <a:path extrusionOk="0" h="3334" w="4078">
                  <a:moveTo>
                    <a:pt x="3268" y="1"/>
                  </a:moveTo>
                  <a:lnTo>
                    <a:pt x="1" y="2312"/>
                  </a:lnTo>
                  <a:lnTo>
                    <a:pt x="678" y="3334"/>
                  </a:lnTo>
                  <a:lnTo>
                    <a:pt x="4077" y="1220"/>
                  </a:lnTo>
                  <a:lnTo>
                    <a:pt x="326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 name="Google Shape;858;p40"/>
            <p:cNvSpPr/>
            <p:nvPr/>
          </p:nvSpPr>
          <p:spPr>
            <a:xfrm>
              <a:off x="2855462" y="3506882"/>
              <a:ext cx="83456" cy="57282"/>
            </a:xfrm>
            <a:custGeom>
              <a:rect b="b" l="l" r="r" t="t"/>
              <a:pathLst>
                <a:path extrusionOk="0" h="1103" w="1607">
                  <a:moveTo>
                    <a:pt x="1566" y="1"/>
                  </a:moveTo>
                  <a:lnTo>
                    <a:pt x="0" y="1041"/>
                  </a:lnTo>
                  <a:lnTo>
                    <a:pt x="41" y="1102"/>
                  </a:lnTo>
                  <a:lnTo>
                    <a:pt x="1606" y="62"/>
                  </a:lnTo>
                  <a:lnTo>
                    <a:pt x="156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9" name="Google Shape;859;p40"/>
            <p:cNvSpPr/>
            <p:nvPr/>
          </p:nvSpPr>
          <p:spPr>
            <a:xfrm>
              <a:off x="2681488" y="3395851"/>
              <a:ext cx="71511" cy="55827"/>
            </a:xfrm>
            <a:custGeom>
              <a:rect b="b" l="l" r="r" t="t"/>
              <a:pathLst>
                <a:path extrusionOk="0" h="1075" w="1377">
                  <a:moveTo>
                    <a:pt x="1235" y="0"/>
                  </a:moveTo>
                  <a:lnTo>
                    <a:pt x="142" y="726"/>
                  </a:lnTo>
                  <a:cubicBezTo>
                    <a:pt x="30" y="801"/>
                    <a:pt x="0" y="953"/>
                    <a:pt x="75" y="1067"/>
                  </a:cubicBezTo>
                  <a:lnTo>
                    <a:pt x="80" y="1075"/>
                  </a:lnTo>
                  <a:lnTo>
                    <a:pt x="1376" y="214"/>
                  </a:lnTo>
                  <a:lnTo>
                    <a:pt x="12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0" name="Google Shape;860;p40"/>
            <p:cNvSpPr/>
            <p:nvPr/>
          </p:nvSpPr>
          <p:spPr>
            <a:xfrm>
              <a:off x="2809346" y="3593194"/>
              <a:ext cx="74783" cy="50946"/>
            </a:xfrm>
            <a:custGeom>
              <a:rect b="b" l="l" r="r" t="t"/>
              <a:pathLst>
                <a:path extrusionOk="0" h="981" w="1440">
                  <a:moveTo>
                    <a:pt x="1298" y="0"/>
                  </a:moveTo>
                  <a:lnTo>
                    <a:pt x="1" y="861"/>
                  </a:lnTo>
                  <a:lnTo>
                    <a:pt x="6" y="871"/>
                  </a:lnTo>
                  <a:cubicBezTo>
                    <a:pt x="53" y="942"/>
                    <a:pt x="131" y="980"/>
                    <a:pt x="210" y="980"/>
                  </a:cubicBezTo>
                  <a:cubicBezTo>
                    <a:pt x="258" y="980"/>
                    <a:pt x="305" y="967"/>
                    <a:pt x="347" y="938"/>
                  </a:cubicBezTo>
                  <a:lnTo>
                    <a:pt x="1439" y="214"/>
                  </a:lnTo>
                  <a:lnTo>
                    <a:pt x="1298"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p40"/>
            <p:cNvSpPr/>
            <p:nvPr/>
          </p:nvSpPr>
          <p:spPr>
            <a:xfrm>
              <a:off x="2513279" y="3652709"/>
              <a:ext cx="22746" cy="24512"/>
            </a:xfrm>
            <a:custGeom>
              <a:rect b="b" l="l" r="r" t="t"/>
              <a:pathLst>
                <a:path extrusionOk="0" h="472" w="438">
                  <a:moveTo>
                    <a:pt x="226" y="1"/>
                  </a:moveTo>
                  <a:lnTo>
                    <a:pt x="0" y="161"/>
                  </a:lnTo>
                  <a:lnTo>
                    <a:pt x="208" y="471"/>
                  </a:lnTo>
                  <a:lnTo>
                    <a:pt x="438" y="318"/>
                  </a:lnTo>
                  <a:lnTo>
                    <a:pt x="22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2" name="Google Shape;862;p40"/>
            <p:cNvSpPr/>
            <p:nvPr/>
          </p:nvSpPr>
          <p:spPr>
            <a:xfrm>
              <a:off x="2541322" y="3632922"/>
              <a:ext cx="23318" cy="25291"/>
            </a:xfrm>
            <a:custGeom>
              <a:rect b="b" l="l" r="r" t="t"/>
              <a:pathLst>
                <a:path extrusionOk="0" h="487" w="449">
                  <a:moveTo>
                    <a:pt x="226" y="0"/>
                  </a:moveTo>
                  <a:lnTo>
                    <a:pt x="0" y="160"/>
                  </a:lnTo>
                  <a:lnTo>
                    <a:pt x="218" y="487"/>
                  </a:lnTo>
                  <a:lnTo>
                    <a:pt x="448" y="334"/>
                  </a:lnTo>
                  <a:lnTo>
                    <a:pt x="226"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3" name="Google Shape;863;p40"/>
            <p:cNvSpPr/>
            <p:nvPr/>
          </p:nvSpPr>
          <p:spPr>
            <a:xfrm>
              <a:off x="2569366" y="3613032"/>
              <a:ext cx="23837" cy="26226"/>
            </a:xfrm>
            <a:custGeom>
              <a:rect b="b" l="l" r="r" t="t"/>
              <a:pathLst>
                <a:path extrusionOk="0" h="505" w="459">
                  <a:moveTo>
                    <a:pt x="226" y="0"/>
                  </a:moveTo>
                  <a:lnTo>
                    <a:pt x="0" y="161"/>
                  </a:lnTo>
                  <a:lnTo>
                    <a:pt x="229" y="505"/>
                  </a:lnTo>
                  <a:lnTo>
                    <a:pt x="459" y="351"/>
                  </a:lnTo>
                  <a:lnTo>
                    <a:pt x="226"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4" name="Google Shape;864;p40"/>
            <p:cNvSpPr/>
            <p:nvPr/>
          </p:nvSpPr>
          <p:spPr>
            <a:xfrm>
              <a:off x="2538829" y="3691554"/>
              <a:ext cx="22902" cy="24149"/>
            </a:xfrm>
            <a:custGeom>
              <a:rect b="b" l="l" r="r" t="t"/>
              <a:pathLst>
                <a:path extrusionOk="0" h="465" w="441">
                  <a:moveTo>
                    <a:pt x="230" y="0"/>
                  </a:moveTo>
                  <a:lnTo>
                    <a:pt x="0" y="154"/>
                  </a:lnTo>
                  <a:lnTo>
                    <a:pt x="206" y="464"/>
                  </a:lnTo>
                  <a:lnTo>
                    <a:pt x="441" y="319"/>
                  </a:lnTo>
                  <a:lnTo>
                    <a:pt x="23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5" name="Google Shape;865;p40"/>
            <p:cNvSpPr/>
            <p:nvPr/>
          </p:nvSpPr>
          <p:spPr>
            <a:xfrm>
              <a:off x="2567392" y="3672547"/>
              <a:ext cx="23525" cy="24928"/>
            </a:xfrm>
            <a:custGeom>
              <a:rect b="b" l="l" r="r" t="t"/>
              <a:pathLst>
                <a:path extrusionOk="0" h="480" w="453">
                  <a:moveTo>
                    <a:pt x="231" y="1"/>
                  </a:moveTo>
                  <a:lnTo>
                    <a:pt x="1" y="153"/>
                  </a:lnTo>
                  <a:lnTo>
                    <a:pt x="218" y="480"/>
                  </a:lnTo>
                  <a:lnTo>
                    <a:pt x="452" y="334"/>
                  </a:lnTo>
                  <a:lnTo>
                    <a:pt x="231"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6" name="Google Shape;866;p40"/>
            <p:cNvSpPr/>
            <p:nvPr/>
          </p:nvSpPr>
          <p:spPr>
            <a:xfrm>
              <a:off x="2596007" y="3653540"/>
              <a:ext cx="24045" cy="25810"/>
            </a:xfrm>
            <a:custGeom>
              <a:rect b="b" l="l" r="r" t="t"/>
              <a:pathLst>
                <a:path extrusionOk="0" h="497" w="463">
                  <a:moveTo>
                    <a:pt x="230" y="1"/>
                  </a:moveTo>
                  <a:lnTo>
                    <a:pt x="0" y="154"/>
                  </a:lnTo>
                  <a:lnTo>
                    <a:pt x="228" y="497"/>
                  </a:lnTo>
                  <a:lnTo>
                    <a:pt x="462" y="352"/>
                  </a:lnTo>
                  <a:lnTo>
                    <a:pt x="23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8" name="Shape 88"/>
        <p:cNvGrpSpPr/>
        <p:nvPr/>
      </p:nvGrpSpPr>
      <p:grpSpPr>
        <a:xfrm>
          <a:off x="0" y="0"/>
          <a:ext cx="0" cy="0"/>
          <a:chOff x="0" y="0"/>
          <a:chExt cx="0" cy="0"/>
        </a:xfrm>
      </p:grpSpPr>
      <p:sp>
        <p:nvSpPr>
          <p:cNvPr id="89" name="Google Shape;89;p5"/>
          <p:cNvSpPr txBox="1"/>
          <p:nvPr>
            <p:ph idx="1" type="subTitle"/>
          </p:nvPr>
        </p:nvSpPr>
        <p:spPr>
          <a:xfrm>
            <a:off x="1551609" y="2916825"/>
            <a:ext cx="2551200" cy="11322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90" name="Google Shape;90;p5"/>
          <p:cNvSpPr txBox="1"/>
          <p:nvPr>
            <p:ph idx="2" type="subTitle"/>
          </p:nvPr>
        </p:nvSpPr>
        <p:spPr>
          <a:xfrm>
            <a:off x="5044168" y="2916825"/>
            <a:ext cx="2551200" cy="11322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91" name="Google Shape;91;p5"/>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92" name="Google Shape;92;p5"/>
          <p:cNvSpPr txBox="1"/>
          <p:nvPr>
            <p:ph idx="3" type="title"/>
          </p:nvPr>
        </p:nvSpPr>
        <p:spPr>
          <a:xfrm>
            <a:off x="1548789" y="2431475"/>
            <a:ext cx="2556900" cy="5277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2400"/>
              <a:buNone/>
              <a:defRPr sz="2000">
                <a:solidFill>
                  <a:schemeClr val="accent2"/>
                </a:solidFill>
              </a:defRPr>
            </a:lvl1pPr>
            <a:lvl2pPr lvl="1" rtl="0" algn="r">
              <a:spcBef>
                <a:spcPts val="0"/>
              </a:spcBef>
              <a:spcAft>
                <a:spcPts val="0"/>
              </a:spcAft>
              <a:buSzPts val="2400"/>
              <a:buNone/>
              <a:defRPr sz="2400"/>
            </a:lvl2pPr>
            <a:lvl3pPr lvl="2" rtl="0" algn="r">
              <a:spcBef>
                <a:spcPts val="0"/>
              </a:spcBef>
              <a:spcAft>
                <a:spcPts val="0"/>
              </a:spcAft>
              <a:buSzPts val="2400"/>
              <a:buNone/>
              <a:defRPr sz="2400"/>
            </a:lvl3pPr>
            <a:lvl4pPr lvl="3" rtl="0" algn="r">
              <a:spcBef>
                <a:spcPts val="0"/>
              </a:spcBef>
              <a:spcAft>
                <a:spcPts val="0"/>
              </a:spcAft>
              <a:buSzPts val="2400"/>
              <a:buNone/>
              <a:defRPr sz="2400"/>
            </a:lvl4pPr>
            <a:lvl5pPr lvl="4" rtl="0" algn="r">
              <a:spcBef>
                <a:spcPts val="0"/>
              </a:spcBef>
              <a:spcAft>
                <a:spcPts val="0"/>
              </a:spcAft>
              <a:buSzPts val="2400"/>
              <a:buNone/>
              <a:defRPr sz="2400"/>
            </a:lvl5pPr>
            <a:lvl6pPr lvl="5" rtl="0" algn="r">
              <a:spcBef>
                <a:spcPts val="0"/>
              </a:spcBef>
              <a:spcAft>
                <a:spcPts val="0"/>
              </a:spcAft>
              <a:buSzPts val="2400"/>
              <a:buNone/>
              <a:defRPr sz="2400"/>
            </a:lvl6pPr>
            <a:lvl7pPr lvl="6" rtl="0" algn="r">
              <a:spcBef>
                <a:spcPts val="0"/>
              </a:spcBef>
              <a:spcAft>
                <a:spcPts val="0"/>
              </a:spcAft>
              <a:buSzPts val="2400"/>
              <a:buNone/>
              <a:defRPr sz="2400"/>
            </a:lvl7pPr>
            <a:lvl8pPr lvl="7" rtl="0" algn="r">
              <a:spcBef>
                <a:spcPts val="0"/>
              </a:spcBef>
              <a:spcAft>
                <a:spcPts val="0"/>
              </a:spcAft>
              <a:buSzPts val="2400"/>
              <a:buNone/>
              <a:defRPr sz="2400"/>
            </a:lvl8pPr>
            <a:lvl9pPr lvl="8" rtl="0" algn="r">
              <a:spcBef>
                <a:spcPts val="0"/>
              </a:spcBef>
              <a:spcAft>
                <a:spcPts val="0"/>
              </a:spcAft>
              <a:buSzPts val="2400"/>
              <a:buNone/>
              <a:defRPr sz="2400"/>
            </a:lvl9pPr>
          </a:lstStyle>
          <a:p/>
        </p:txBody>
      </p:sp>
      <p:sp>
        <p:nvSpPr>
          <p:cNvPr id="93" name="Google Shape;93;p5"/>
          <p:cNvSpPr txBox="1"/>
          <p:nvPr>
            <p:ph idx="4" type="title"/>
          </p:nvPr>
        </p:nvSpPr>
        <p:spPr>
          <a:xfrm>
            <a:off x="5044548" y="2431475"/>
            <a:ext cx="2550300" cy="5277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2400"/>
              <a:buNone/>
              <a:defRPr sz="2000">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grpSp>
        <p:nvGrpSpPr>
          <p:cNvPr id="94" name="Google Shape;94;p5"/>
          <p:cNvGrpSpPr/>
          <p:nvPr/>
        </p:nvGrpSpPr>
        <p:grpSpPr>
          <a:xfrm rot="10800000">
            <a:off x="-1673127" y="4544467"/>
            <a:ext cx="3971476" cy="376795"/>
            <a:chOff x="3422146" y="-1220130"/>
            <a:chExt cx="1225273" cy="116234"/>
          </a:xfrm>
        </p:grpSpPr>
        <p:sp>
          <p:nvSpPr>
            <p:cNvPr id="95" name="Google Shape;95;p5"/>
            <p:cNvSpPr/>
            <p:nvPr/>
          </p:nvSpPr>
          <p:spPr>
            <a:xfrm>
              <a:off x="3534145" y="-1167542"/>
              <a:ext cx="1081981" cy="63646"/>
            </a:xfrm>
            <a:custGeom>
              <a:rect b="b" l="l" r="r" t="t"/>
              <a:pathLst>
                <a:path extrusionOk="0" h="541" w="9197">
                  <a:moveTo>
                    <a:pt x="20" y="1"/>
                  </a:moveTo>
                  <a:cubicBezTo>
                    <a:pt x="9" y="1"/>
                    <a:pt x="0" y="9"/>
                    <a:pt x="0" y="20"/>
                  </a:cubicBezTo>
                  <a:cubicBezTo>
                    <a:pt x="0" y="32"/>
                    <a:pt x="9" y="40"/>
                    <a:pt x="20" y="40"/>
                  </a:cubicBezTo>
                  <a:lnTo>
                    <a:pt x="2011" y="40"/>
                  </a:lnTo>
                  <a:lnTo>
                    <a:pt x="2627" y="536"/>
                  </a:lnTo>
                  <a:cubicBezTo>
                    <a:pt x="2629" y="540"/>
                    <a:pt x="2634" y="541"/>
                    <a:pt x="2638" y="541"/>
                  </a:cubicBezTo>
                  <a:lnTo>
                    <a:pt x="9176" y="541"/>
                  </a:lnTo>
                  <a:cubicBezTo>
                    <a:pt x="9187" y="541"/>
                    <a:pt x="9196" y="531"/>
                    <a:pt x="9196" y="520"/>
                  </a:cubicBezTo>
                  <a:cubicBezTo>
                    <a:pt x="9196" y="510"/>
                    <a:pt x="9187" y="500"/>
                    <a:pt x="9176" y="500"/>
                  </a:cubicBezTo>
                  <a:lnTo>
                    <a:pt x="2645" y="500"/>
                  </a:lnTo>
                  <a:lnTo>
                    <a:pt x="2029" y="5"/>
                  </a:lnTo>
                  <a:cubicBezTo>
                    <a:pt x="2027" y="2"/>
                    <a:pt x="2021" y="1"/>
                    <a:pt x="201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5"/>
            <p:cNvSpPr/>
            <p:nvPr/>
          </p:nvSpPr>
          <p:spPr>
            <a:xfrm>
              <a:off x="3527910" y="-1173777"/>
              <a:ext cx="17176" cy="17059"/>
            </a:xfrm>
            <a:custGeom>
              <a:rect b="b" l="l" r="r" t="t"/>
              <a:pathLst>
                <a:path extrusionOk="0" h="145" w="146">
                  <a:moveTo>
                    <a:pt x="73" y="0"/>
                  </a:moveTo>
                  <a:cubicBezTo>
                    <a:pt x="33" y="0"/>
                    <a:pt x="1" y="32"/>
                    <a:pt x="1" y="72"/>
                  </a:cubicBezTo>
                  <a:cubicBezTo>
                    <a:pt x="1" y="112"/>
                    <a:pt x="33" y="145"/>
                    <a:pt x="73" y="145"/>
                  </a:cubicBezTo>
                  <a:cubicBezTo>
                    <a:pt x="113" y="145"/>
                    <a:pt x="145" y="112"/>
                    <a:pt x="145" y="72"/>
                  </a:cubicBezTo>
                  <a:cubicBezTo>
                    <a:pt x="145" y="32"/>
                    <a:pt x="113" y="0"/>
                    <a:pt x="7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5"/>
            <p:cNvSpPr/>
            <p:nvPr/>
          </p:nvSpPr>
          <p:spPr>
            <a:xfrm>
              <a:off x="3525557" y="-1176247"/>
              <a:ext cx="21882" cy="21882"/>
            </a:xfrm>
            <a:custGeom>
              <a:rect b="b" l="l" r="r" t="t"/>
              <a:pathLst>
                <a:path extrusionOk="0" h="186" w="186">
                  <a:moveTo>
                    <a:pt x="93" y="41"/>
                  </a:moveTo>
                  <a:cubicBezTo>
                    <a:pt x="121" y="41"/>
                    <a:pt x="145" y="65"/>
                    <a:pt x="145" y="93"/>
                  </a:cubicBezTo>
                  <a:cubicBezTo>
                    <a:pt x="145" y="121"/>
                    <a:pt x="123" y="145"/>
                    <a:pt x="93" y="145"/>
                  </a:cubicBezTo>
                  <a:cubicBezTo>
                    <a:pt x="65" y="145"/>
                    <a:pt x="41" y="123"/>
                    <a:pt x="41" y="93"/>
                  </a:cubicBezTo>
                  <a:cubicBezTo>
                    <a:pt x="41" y="65"/>
                    <a:pt x="64" y="41"/>
                    <a:pt x="93" y="41"/>
                  </a:cubicBezTo>
                  <a:close/>
                  <a:moveTo>
                    <a:pt x="93" y="1"/>
                  </a:moveTo>
                  <a:cubicBezTo>
                    <a:pt x="42" y="1"/>
                    <a:pt x="1" y="43"/>
                    <a:pt x="1" y="93"/>
                  </a:cubicBezTo>
                  <a:cubicBezTo>
                    <a:pt x="1" y="144"/>
                    <a:pt x="42" y="186"/>
                    <a:pt x="93" y="186"/>
                  </a:cubicBezTo>
                  <a:cubicBezTo>
                    <a:pt x="144" y="186"/>
                    <a:pt x="186" y="144"/>
                    <a:pt x="186" y="93"/>
                  </a:cubicBezTo>
                  <a:cubicBezTo>
                    <a:pt x="186" y="43"/>
                    <a:pt x="144" y="1"/>
                    <a:pt x="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5"/>
            <p:cNvSpPr/>
            <p:nvPr/>
          </p:nvSpPr>
          <p:spPr>
            <a:xfrm>
              <a:off x="3430734" y="-1211541"/>
              <a:ext cx="1216685" cy="63646"/>
            </a:xfrm>
            <a:custGeom>
              <a:rect b="b" l="l" r="r" t="t"/>
              <a:pathLst>
                <a:path extrusionOk="0" h="541" w="10342">
                  <a:moveTo>
                    <a:pt x="21" y="0"/>
                  </a:moveTo>
                  <a:cubicBezTo>
                    <a:pt x="10" y="0"/>
                    <a:pt x="0" y="9"/>
                    <a:pt x="0" y="20"/>
                  </a:cubicBezTo>
                  <a:cubicBezTo>
                    <a:pt x="0" y="31"/>
                    <a:pt x="10" y="40"/>
                    <a:pt x="21" y="40"/>
                  </a:cubicBezTo>
                  <a:lnTo>
                    <a:pt x="1880" y="40"/>
                  </a:lnTo>
                  <a:lnTo>
                    <a:pt x="2496" y="536"/>
                  </a:lnTo>
                  <a:cubicBezTo>
                    <a:pt x="2499" y="539"/>
                    <a:pt x="2505" y="540"/>
                    <a:pt x="2508" y="540"/>
                  </a:cubicBezTo>
                  <a:lnTo>
                    <a:pt x="10321" y="540"/>
                  </a:lnTo>
                  <a:cubicBezTo>
                    <a:pt x="10332" y="540"/>
                    <a:pt x="10341" y="531"/>
                    <a:pt x="10342" y="520"/>
                  </a:cubicBezTo>
                  <a:cubicBezTo>
                    <a:pt x="10342" y="509"/>
                    <a:pt x="10333" y="500"/>
                    <a:pt x="10322" y="500"/>
                  </a:cubicBezTo>
                  <a:lnTo>
                    <a:pt x="2516" y="500"/>
                  </a:lnTo>
                  <a:lnTo>
                    <a:pt x="1899" y="5"/>
                  </a:lnTo>
                  <a:cubicBezTo>
                    <a:pt x="1897" y="1"/>
                    <a:pt x="1892" y="0"/>
                    <a:pt x="188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5"/>
            <p:cNvSpPr/>
            <p:nvPr/>
          </p:nvSpPr>
          <p:spPr>
            <a:xfrm>
              <a:off x="3424381" y="-1217777"/>
              <a:ext cx="17176" cy="17176"/>
            </a:xfrm>
            <a:custGeom>
              <a:rect b="b" l="l" r="r" t="t"/>
              <a:pathLst>
                <a:path extrusionOk="0" h="146" w="146">
                  <a:moveTo>
                    <a:pt x="74" y="1"/>
                  </a:moveTo>
                  <a:cubicBezTo>
                    <a:pt x="33" y="1"/>
                    <a:pt x="1" y="33"/>
                    <a:pt x="1" y="74"/>
                  </a:cubicBezTo>
                  <a:cubicBezTo>
                    <a:pt x="1" y="113"/>
                    <a:pt x="33" y="145"/>
                    <a:pt x="74" y="145"/>
                  </a:cubicBezTo>
                  <a:cubicBezTo>
                    <a:pt x="113" y="145"/>
                    <a:pt x="145" y="113"/>
                    <a:pt x="145" y="74"/>
                  </a:cubicBezTo>
                  <a:cubicBezTo>
                    <a:pt x="145" y="33"/>
                    <a:pt x="113" y="1"/>
                    <a:pt x="7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5"/>
            <p:cNvSpPr/>
            <p:nvPr/>
          </p:nvSpPr>
          <p:spPr>
            <a:xfrm>
              <a:off x="3422146" y="-1220130"/>
              <a:ext cx="21764" cy="21882"/>
            </a:xfrm>
            <a:custGeom>
              <a:rect b="b" l="l" r="r" t="t"/>
              <a:pathLst>
                <a:path extrusionOk="0" h="186" w="185">
                  <a:moveTo>
                    <a:pt x="93" y="40"/>
                  </a:moveTo>
                  <a:cubicBezTo>
                    <a:pt x="120" y="40"/>
                    <a:pt x="145" y="64"/>
                    <a:pt x="145" y="92"/>
                  </a:cubicBezTo>
                  <a:cubicBezTo>
                    <a:pt x="145" y="119"/>
                    <a:pt x="121" y="144"/>
                    <a:pt x="93" y="144"/>
                  </a:cubicBezTo>
                  <a:cubicBezTo>
                    <a:pt x="65" y="144"/>
                    <a:pt x="40" y="121"/>
                    <a:pt x="40" y="92"/>
                  </a:cubicBezTo>
                  <a:cubicBezTo>
                    <a:pt x="40" y="64"/>
                    <a:pt x="63" y="40"/>
                    <a:pt x="93" y="40"/>
                  </a:cubicBezTo>
                  <a:close/>
                  <a:moveTo>
                    <a:pt x="93" y="1"/>
                  </a:moveTo>
                  <a:cubicBezTo>
                    <a:pt x="41" y="1"/>
                    <a:pt x="1" y="42"/>
                    <a:pt x="1" y="94"/>
                  </a:cubicBezTo>
                  <a:cubicBezTo>
                    <a:pt x="1" y="144"/>
                    <a:pt x="41" y="186"/>
                    <a:pt x="93" y="186"/>
                  </a:cubicBezTo>
                  <a:cubicBezTo>
                    <a:pt x="143" y="186"/>
                    <a:pt x="185" y="144"/>
                    <a:pt x="185" y="94"/>
                  </a:cubicBezTo>
                  <a:cubicBezTo>
                    <a:pt x="185" y="42"/>
                    <a:pt x="143" y="1"/>
                    <a:pt x="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1" name="Google Shape;101;p5"/>
          <p:cNvGrpSpPr/>
          <p:nvPr/>
        </p:nvGrpSpPr>
        <p:grpSpPr>
          <a:xfrm flipH="1" rot="-1249907">
            <a:off x="405235" y="3956832"/>
            <a:ext cx="233602" cy="910295"/>
            <a:chOff x="8242524" y="1496783"/>
            <a:chExt cx="60034" cy="233904"/>
          </a:xfrm>
        </p:grpSpPr>
        <p:sp>
          <p:nvSpPr>
            <p:cNvPr id="102" name="Google Shape;102;p5"/>
            <p:cNvSpPr/>
            <p:nvPr/>
          </p:nvSpPr>
          <p:spPr>
            <a:xfrm>
              <a:off x="8242524" y="1505559"/>
              <a:ext cx="15320" cy="114875"/>
            </a:xfrm>
            <a:custGeom>
              <a:rect b="b" l="l" r="r" t="t"/>
              <a:pathLst>
                <a:path extrusionOk="0" h="2212" w="295">
                  <a:moveTo>
                    <a:pt x="147" y="1"/>
                  </a:moveTo>
                  <a:cubicBezTo>
                    <a:pt x="66" y="1"/>
                    <a:pt x="1" y="67"/>
                    <a:pt x="1" y="148"/>
                  </a:cubicBezTo>
                  <a:lnTo>
                    <a:pt x="1" y="2064"/>
                  </a:lnTo>
                  <a:cubicBezTo>
                    <a:pt x="1" y="2147"/>
                    <a:pt x="66" y="2212"/>
                    <a:pt x="147" y="2212"/>
                  </a:cubicBezTo>
                  <a:cubicBezTo>
                    <a:pt x="227" y="2212"/>
                    <a:pt x="295" y="2147"/>
                    <a:pt x="295" y="2064"/>
                  </a:cubicBezTo>
                  <a:lnTo>
                    <a:pt x="295" y="148"/>
                  </a:lnTo>
                  <a:cubicBezTo>
                    <a:pt x="295" y="67"/>
                    <a:pt x="230" y="1"/>
                    <a:pt x="147"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5"/>
            <p:cNvSpPr/>
            <p:nvPr/>
          </p:nvSpPr>
          <p:spPr>
            <a:xfrm>
              <a:off x="8287238" y="1505559"/>
              <a:ext cx="15320" cy="114875"/>
            </a:xfrm>
            <a:custGeom>
              <a:rect b="b" l="l" r="r" t="t"/>
              <a:pathLst>
                <a:path extrusionOk="0" h="2212" w="295">
                  <a:moveTo>
                    <a:pt x="147" y="1"/>
                  </a:moveTo>
                  <a:cubicBezTo>
                    <a:pt x="66" y="1"/>
                    <a:pt x="0" y="67"/>
                    <a:pt x="0" y="148"/>
                  </a:cubicBezTo>
                  <a:lnTo>
                    <a:pt x="0" y="2064"/>
                  </a:lnTo>
                  <a:cubicBezTo>
                    <a:pt x="0" y="2147"/>
                    <a:pt x="66" y="2212"/>
                    <a:pt x="147" y="2212"/>
                  </a:cubicBezTo>
                  <a:cubicBezTo>
                    <a:pt x="229" y="2212"/>
                    <a:pt x="295" y="2147"/>
                    <a:pt x="295" y="2064"/>
                  </a:cubicBezTo>
                  <a:lnTo>
                    <a:pt x="295" y="148"/>
                  </a:lnTo>
                  <a:cubicBezTo>
                    <a:pt x="295" y="67"/>
                    <a:pt x="229" y="1"/>
                    <a:pt x="147"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5"/>
            <p:cNvSpPr/>
            <p:nvPr/>
          </p:nvSpPr>
          <p:spPr>
            <a:xfrm>
              <a:off x="8250054" y="1496783"/>
              <a:ext cx="45025" cy="127494"/>
            </a:xfrm>
            <a:custGeom>
              <a:rect b="b" l="l" r="r" t="t"/>
              <a:pathLst>
                <a:path extrusionOk="0" h="2455" w="867">
                  <a:moveTo>
                    <a:pt x="433" y="1"/>
                  </a:moveTo>
                  <a:cubicBezTo>
                    <a:pt x="194" y="1"/>
                    <a:pt x="0" y="194"/>
                    <a:pt x="0" y="434"/>
                  </a:cubicBezTo>
                  <a:lnTo>
                    <a:pt x="0" y="2455"/>
                  </a:lnTo>
                  <a:lnTo>
                    <a:pt x="294" y="2455"/>
                  </a:lnTo>
                  <a:lnTo>
                    <a:pt x="294" y="434"/>
                  </a:lnTo>
                  <a:cubicBezTo>
                    <a:pt x="294" y="357"/>
                    <a:pt x="357" y="295"/>
                    <a:pt x="433" y="295"/>
                  </a:cubicBezTo>
                  <a:cubicBezTo>
                    <a:pt x="509" y="295"/>
                    <a:pt x="572" y="357"/>
                    <a:pt x="572" y="434"/>
                  </a:cubicBezTo>
                  <a:lnTo>
                    <a:pt x="572" y="2455"/>
                  </a:lnTo>
                  <a:lnTo>
                    <a:pt x="866" y="2455"/>
                  </a:lnTo>
                  <a:lnTo>
                    <a:pt x="866" y="434"/>
                  </a:lnTo>
                  <a:cubicBezTo>
                    <a:pt x="866" y="194"/>
                    <a:pt x="673" y="1"/>
                    <a:pt x="43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5"/>
            <p:cNvSpPr/>
            <p:nvPr/>
          </p:nvSpPr>
          <p:spPr>
            <a:xfrm>
              <a:off x="8261116" y="1695061"/>
              <a:ext cx="22850" cy="35626"/>
            </a:xfrm>
            <a:custGeom>
              <a:rect b="b" l="l" r="r" t="t"/>
              <a:pathLst>
                <a:path extrusionOk="0" h="686" w="440">
                  <a:moveTo>
                    <a:pt x="220" y="0"/>
                  </a:moveTo>
                  <a:cubicBezTo>
                    <a:pt x="99" y="0"/>
                    <a:pt x="1" y="97"/>
                    <a:pt x="1" y="219"/>
                  </a:cubicBezTo>
                  <a:lnTo>
                    <a:pt x="1" y="466"/>
                  </a:lnTo>
                  <a:cubicBezTo>
                    <a:pt x="1" y="586"/>
                    <a:pt x="98" y="686"/>
                    <a:pt x="220" y="686"/>
                  </a:cubicBezTo>
                  <a:cubicBezTo>
                    <a:pt x="340" y="686"/>
                    <a:pt x="439" y="586"/>
                    <a:pt x="439" y="466"/>
                  </a:cubicBezTo>
                  <a:lnTo>
                    <a:pt x="439" y="219"/>
                  </a:lnTo>
                  <a:cubicBezTo>
                    <a:pt x="439" y="99"/>
                    <a:pt x="342" y="0"/>
                    <a:pt x="22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5"/>
            <p:cNvSpPr/>
            <p:nvPr/>
          </p:nvSpPr>
          <p:spPr>
            <a:xfrm>
              <a:off x="8259246" y="1657670"/>
              <a:ext cx="26486" cy="57282"/>
            </a:xfrm>
            <a:custGeom>
              <a:rect b="b" l="l" r="r" t="t"/>
              <a:pathLst>
                <a:path extrusionOk="0" h="1103" w="510">
                  <a:moveTo>
                    <a:pt x="1" y="0"/>
                  </a:moveTo>
                  <a:lnTo>
                    <a:pt x="1" y="1103"/>
                  </a:lnTo>
                  <a:lnTo>
                    <a:pt x="510" y="1103"/>
                  </a:lnTo>
                  <a:lnTo>
                    <a:pt x="51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5"/>
            <p:cNvSpPr/>
            <p:nvPr/>
          </p:nvSpPr>
          <p:spPr>
            <a:xfrm>
              <a:off x="8252547" y="1706590"/>
              <a:ext cx="40040" cy="8361"/>
            </a:xfrm>
            <a:custGeom>
              <a:rect b="b" l="l" r="r" t="t"/>
              <a:pathLst>
                <a:path extrusionOk="0" h="161" w="771">
                  <a:moveTo>
                    <a:pt x="80" y="1"/>
                  </a:moveTo>
                  <a:cubicBezTo>
                    <a:pt x="37" y="1"/>
                    <a:pt x="0" y="37"/>
                    <a:pt x="0" y="81"/>
                  </a:cubicBezTo>
                  <a:cubicBezTo>
                    <a:pt x="0" y="126"/>
                    <a:pt x="37" y="161"/>
                    <a:pt x="80" y="161"/>
                  </a:cubicBezTo>
                  <a:lnTo>
                    <a:pt x="690" y="161"/>
                  </a:lnTo>
                  <a:cubicBezTo>
                    <a:pt x="734" y="161"/>
                    <a:pt x="770" y="126"/>
                    <a:pt x="770" y="81"/>
                  </a:cubicBezTo>
                  <a:cubicBezTo>
                    <a:pt x="770" y="37"/>
                    <a:pt x="734" y="1"/>
                    <a:pt x="69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5"/>
            <p:cNvSpPr/>
            <p:nvPr/>
          </p:nvSpPr>
          <p:spPr>
            <a:xfrm>
              <a:off x="8252547" y="1689920"/>
              <a:ext cx="40040" cy="8413"/>
            </a:xfrm>
            <a:custGeom>
              <a:rect b="b" l="l" r="r" t="t"/>
              <a:pathLst>
                <a:path extrusionOk="0" h="162" w="771">
                  <a:moveTo>
                    <a:pt x="80" y="1"/>
                  </a:moveTo>
                  <a:cubicBezTo>
                    <a:pt x="37" y="1"/>
                    <a:pt x="0" y="37"/>
                    <a:pt x="0" y="81"/>
                  </a:cubicBezTo>
                  <a:cubicBezTo>
                    <a:pt x="0" y="126"/>
                    <a:pt x="37" y="161"/>
                    <a:pt x="80" y="161"/>
                  </a:cubicBezTo>
                  <a:lnTo>
                    <a:pt x="690" y="161"/>
                  </a:lnTo>
                  <a:cubicBezTo>
                    <a:pt x="734" y="161"/>
                    <a:pt x="770" y="126"/>
                    <a:pt x="770" y="81"/>
                  </a:cubicBezTo>
                  <a:cubicBezTo>
                    <a:pt x="770" y="37"/>
                    <a:pt x="734" y="1"/>
                    <a:pt x="69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5"/>
            <p:cNvSpPr/>
            <p:nvPr/>
          </p:nvSpPr>
          <p:spPr>
            <a:xfrm>
              <a:off x="8252547" y="1673405"/>
              <a:ext cx="40040" cy="8361"/>
            </a:xfrm>
            <a:custGeom>
              <a:rect b="b" l="l" r="r" t="t"/>
              <a:pathLst>
                <a:path extrusionOk="0" h="161" w="771">
                  <a:moveTo>
                    <a:pt x="80" y="0"/>
                  </a:moveTo>
                  <a:cubicBezTo>
                    <a:pt x="37" y="0"/>
                    <a:pt x="0" y="35"/>
                    <a:pt x="0" y="80"/>
                  </a:cubicBezTo>
                  <a:cubicBezTo>
                    <a:pt x="0" y="124"/>
                    <a:pt x="37" y="160"/>
                    <a:pt x="80" y="160"/>
                  </a:cubicBezTo>
                  <a:lnTo>
                    <a:pt x="690" y="160"/>
                  </a:lnTo>
                  <a:cubicBezTo>
                    <a:pt x="734" y="160"/>
                    <a:pt x="770" y="124"/>
                    <a:pt x="770" y="80"/>
                  </a:cubicBezTo>
                  <a:cubicBezTo>
                    <a:pt x="770" y="35"/>
                    <a:pt x="734" y="0"/>
                    <a:pt x="69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5"/>
            <p:cNvSpPr/>
            <p:nvPr/>
          </p:nvSpPr>
          <p:spPr>
            <a:xfrm>
              <a:off x="8252495" y="1653723"/>
              <a:ext cx="39936" cy="11321"/>
            </a:xfrm>
            <a:custGeom>
              <a:rect b="b" l="l" r="r" t="t"/>
              <a:pathLst>
                <a:path extrusionOk="0" h="218" w="769">
                  <a:moveTo>
                    <a:pt x="0" y="1"/>
                  </a:moveTo>
                  <a:lnTo>
                    <a:pt x="0" y="218"/>
                  </a:lnTo>
                  <a:lnTo>
                    <a:pt x="769" y="218"/>
                  </a:lnTo>
                  <a:lnTo>
                    <a:pt x="769"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5"/>
            <p:cNvSpPr/>
            <p:nvPr/>
          </p:nvSpPr>
          <p:spPr>
            <a:xfrm>
              <a:off x="8242576" y="1631288"/>
              <a:ext cx="59930" cy="22487"/>
            </a:xfrm>
            <a:custGeom>
              <a:rect b="b" l="l" r="r" t="t"/>
              <a:pathLst>
                <a:path extrusionOk="0" h="433" w="1154">
                  <a:moveTo>
                    <a:pt x="1" y="1"/>
                  </a:moveTo>
                  <a:lnTo>
                    <a:pt x="1" y="257"/>
                  </a:lnTo>
                  <a:cubicBezTo>
                    <a:pt x="1" y="353"/>
                    <a:pt x="80" y="433"/>
                    <a:pt x="176" y="433"/>
                  </a:cubicBezTo>
                  <a:lnTo>
                    <a:pt x="978" y="433"/>
                  </a:lnTo>
                  <a:cubicBezTo>
                    <a:pt x="1074" y="433"/>
                    <a:pt x="1153" y="353"/>
                    <a:pt x="1153" y="257"/>
                  </a:cubicBezTo>
                  <a:lnTo>
                    <a:pt x="115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5"/>
            <p:cNvSpPr/>
            <p:nvPr/>
          </p:nvSpPr>
          <p:spPr>
            <a:xfrm>
              <a:off x="8242576" y="1612748"/>
              <a:ext cx="59826" cy="18592"/>
            </a:xfrm>
            <a:custGeom>
              <a:rect b="b" l="l" r="r" t="t"/>
              <a:pathLst>
                <a:path extrusionOk="0" h="358" w="1152">
                  <a:moveTo>
                    <a:pt x="1" y="0"/>
                  </a:moveTo>
                  <a:lnTo>
                    <a:pt x="1" y="358"/>
                  </a:lnTo>
                  <a:lnTo>
                    <a:pt x="1151" y="358"/>
                  </a:lnTo>
                  <a:lnTo>
                    <a:pt x="115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5"/>
            <p:cNvSpPr/>
            <p:nvPr/>
          </p:nvSpPr>
          <p:spPr>
            <a:xfrm>
              <a:off x="8242576" y="1629107"/>
              <a:ext cx="59826" cy="4466"/>
            </a:xfrm>
            <a:custGeom>
              <a:rect b="b" l="l" r="r" t="t"/>
              <a:pathLst>
                <a:path extrusionOk="0" h="86" w="1152">
                  <a:moveTo>
                    <a:pt x="1" y="1"/>
                  </a:moveTo>
                  <a:lnTo>
                    <a:pt x="1" y="85"/>
                  </a:lnTo>
                  <a:lnTo>
                    <a:pt x="1151" y="85"/>
                  </a:lnTo>
                  <a:lnTo>
                    <a:pt x="1151"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5"/>
            <p:cNvSpPr/>
            <p:nvPr/>
          </p:nvSpPr>
          <p:spPr>
            <a:xfrm>
              <a:off x="8257740" y="1502807"/>
              <a:ext cx="10438" cy="10490"/>
            </a:xfrm>
            <a:custGeom>
              <a:rect b="b" l="l" r="r" t="t"/>
              <a:pathLst>
                <a:path extrusionOk="0" h="202" w="201">
                  <a:moveTo>
                    <a:pt x="100" y="0"/>
                  </a:moveTo>
                  <a:cubicBezTo>
                    <a:pt x="45" y="0"/>
                    <a:pt x="1" y="45"/>
                    <a:pt x="1" y="101"/>
                  </a:cubicBezTo>
                  <a:cubicBezTo>
                    <a:pt x="1" y="157"/>
                    <a:pt x="46" y="201"/>
                    <a:pt x="100" y="201"/>
                  </a:cubicBezTo>
                  <a:cubicBezTo>
                    <a:pt x="157" y="201"/>
                    <a:pt x="201" y="155"/>
                    <a:pt x="201" y="101"/>
                  </a:cubicBezTo>
                  <a:cubicBezTo>
                    <a:pt x="201" y="45"/>
                    <a:pt x="157" y="0"/>
                    <a:pt x="100" y="0"/>
                  </a:cubicBezTo>
                  <a:close/>
                </a:path>
              </a:pathLst>
            </a:custGeom>
            <a:solidFill>
              <a:srgbClr val="FBFFFF">
                <a:alpha val="47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5"/>
            <p:cNvSpPr/>
            <p:nvPr/>
          </p:nvSpPr>
          <p:spPr>
            <a:xfrm>
              <a:off x="8242576" y="1612748"/>
              <a:ext cx="30017" cy="117939"/>
            </a:xfrm>
            <a:custGeom>
              <a:rect b="b" l="l" r="r" t="t"/>
              <a:pathLst>
                <a:path extrusionOk="0" h="2271" w="578">
                  <a:moveTo>
                    <a:pt x="1" y="0"/>
                  </a:moveTo>
                  <a:lnTo>
                    <a:pt x="1" y="316"/>
                  </a:lnTo>
                  <a:lnTo>
                    <a:pt x="1" y="358"/>
                  </a:lnTo>
                  <a:lnTo>
                    <a:pt x="1" y="399"/>
                  </a:lnTo>
                  <a:lnTo>
                    <a:pt x="1" y="613"/>
                  </a:lnTo>
                  <a:cubicBezTo>
                    <a:pt x="1" y="709"/>
                    <a:pt x="80" y="788"/>
                    <a:pt x="176" y="788"/>
                  </a:cubicBezTo>
                  <a:lnTo>
                    <a:pt x="192" y="788"/>
                  </a:lnTo>
                  <a:lnTo>
                    <a:pt x="192" y="1006"/>
                  </a:lnTo>
                  <a:lnTo>
                    <a:pt x="323" y="1006"/>
                  </a:lnTo>
                  <a:lnTo>
                    <a:pt x="323" y="1166"/>
                  </a:lnTo>
                  <a:lnTo>
                    <a:pt x="272" y="1166"/>
                  </a:lnTo>
                  <a:cubicBezTo>
                    <a:pt x="229" y="1166"/>
                    <a:pt x="192" y="1202"/>
                    <a:pt x="192" y="1246"/>
                  </a:cubicBezTo>
                  <a:cubicBezTo>
                    <a:pt x="192" y="1291"/>
                    <a:pt x="229" y="1326"/>
                    <a:pt x="272" y="1326"/>
                  </a:cubicBezTo>
                  <a:lnTo>
                    <a:pt x="323" y="1326"/>
                  </a:lnTo>
                  <a:lnTo>
                    <a:pt x="323" y="1487"/>
                  </a:lnTo>
                  <a:lnTo>
                    <a:pt x="272" y="1487"/>
                  </a:lnTo>
                  <a:cubicBezTo>
                    <a:pt x="229" y="1487"/>
                    <a:pt x="192" y="1523"/>
                    <a:pt x="192" y="1567"/>
                  </a:cubicBezTo>
                  <a:cubicBezTo>
                    <a:pt x="192" y="1612"/>
                    <a:pt x="229" y="1647"/>
                    <a:pt x="272" y="1647"/>
                  </a:cubicBezTo>
                  <a:lnTo>
                    <a:pt x="323" y="1647"/>
                  </a:lnTo>
                  <a:lnTo>
                    <a:pt x="323" y="1808"/>
                  </a:lnTo>
                  <a:lnTo>
                    <a:pt x="272" y="1808"/>
                  </a:lnTo>
                  <a:cubicBezTo>
                    <a:pt x="229" y="1808"/>
                    <a:pt x="192" y="1844"/>
                    <a:pt x="192" y="1888"/>
                  </a:cubicBezTo>
                  <a:cubicBezTo>
                    <a:pt x="192" y="1933"/>
                    <a:pt x="229" y="1968"/>
                    <a:pt x="272" y="1968"/>
                  </a:cubicBezTo>
                  <a:lnTo>
                    <a:pt x="358" y="1968"/>
                  </a:lnTo>
                  <a:lnTo>
                    <a:pt x="358" y="2051"/>
                  </a:lnTo>
                  <a:cubicBezTo>
                    <a:pt x="358" y="2173"/>
                    <a:pt x="456" y="2271"/>
                    <a:pt x="577" y="2271"/>
                  </a:cubicBezTo>
                  <a:lnTo>
                    <a:pt x="577" y="0"/>
                  </a:ln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5"/>
            <p:cNvSpPr/>
            <p:nvPr/>
          </p:nvSpPr>
          <p:spPr>
            <a:xfrm>
              <a:off x="8265374" y="1653723"/>
              <a:ext cx="7219" cy="76964"/>
            </a:xfrm>
            <a:custGeom>
              <a:rect b="b" l="l" r="r" t="t"/>
              <a:pathLst>
                <a:path extrusionOk="0" h="1482" w="139">
                  <a:moveTo>
                    <a:pt x="0" y="1"/>
                  </a:moveTo>
                  <a:lnTo>
                    <a:pt x="0" y="1432"/>
                  </a:lnTo>
                  <a:cubicBezTo>
                    <a:pt x="38" y="1462"/>
                    <a:pt x="86" y="1482"/>
                    <a:pt x="138" y="1482"/>
                  </a:cubicBezTo>
                  <a:lnTo>
                    <a:pt x="138" y="1"/>
                  </a:lnTo>
                  <a:close/>
                </a:path>
              </a:pathLst>
            </a:custGeom>
            <a:solidFill>
              <a:srgbClr val="FBFFFF">
                <a:alpha val="379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BLANK_1_1_1_1_1_1_1_1">
    <p:spTree>
      <p:nvGrpSpPr>
        <p:cNvPr id="867" name="Shape 867"/>
        <p:cNvGrpSpPr/>
        <p:nvPr/>
      </p:nvGrpSpPr>
      <p:grpSpPr>
        <a:xfrm>
          <a:off x="0" y="0"/>
          <a:ext cx="0" cy="0"/>
          <a:chOff x="0" y="0"/>
          <a:chExt cx="0" cy="0"/>
        </a:xfrm>
      </p:grpSpPr>
      <p:grpSp>
        <p:nvGrpSpPr>
          <p:cNvPr id="868" name="Google Shape;868;p41"/>
          <p:cNvGrpSpPr/>
          <p:nvPr/>
        </p:nvGrpSpPr>
        <p:grpSpPr>
          <a:xfrm rot="5400000">
            <a:off x="339138" y="-444509"/>
            <a:ext cx="1368599" cy="1491517"/>
            <a:chOff x="2777212" y="-1275070"/>
            <a:chExt cx="530465" cy="578108"/>
          </a:xfrm>
        </p:grpSpPr>
        <p:sp>
          <p:nvSpPr>
            <p:cNvPr id="869" name="Google Shape;869;p41"/>
            <p:cNvSpPr/>
            <p:nvPr/>
          </p:nvSpPr>
          <p:spPr>
            <a:xfrm>
              <a:off x="2785565" y="-1275070"/>
              <a:ext cx="514344" cy="578108"/>
            </a:xfrm>
            <a:custGeom>
              <a:rect b="b" l="l" r="r" t="t"/>
              <a:pathLst>
                <a:path extrusionOk="0" h="4914" w="4372">
                  <a:moveTo>
                    <a:pt x="1108" y="0"/>
                  </a:moveTo>
                  <a:cubicBezTo>
                    <a:pt x="977" y="0"/>
                    <a:pt x="870" y="106"/>
                    <a:pt x="870" y="237"/>
                  </a:cubicBezTo>
                  <a:lnTo>
                    <a:pt x="870" y="1958"/>
                  </a:lnTo>
                  <a:cubicBezTo>
                    <a:pt x="870" y="2045"/>
                    <a:pt x="800" y="2117"/>
                    <a:pt x="713" y="2117"/>
                  </a:cubicBezTo>
                  <a:lnTo>
                    <a:pt x="238" y="2117"/>
                  </a:lnTo>
                  <a:cubicBezTo>
                    <a:pt x="152" y="2117"/>
                    <a:pt x="81" y="2045"/>
                    <a:pt x="81" y="1958"/>
                  </a:cubicBezTo>
                  <a:lnTo>
                    <a:pt x="81" y="659"/>
                  </a:lnTo>
                  <a:cubicBezTo>
                    <a:pt x="81" y="637"/>
                    <a:pt x="63" y="620"/>
                    <a:pt x="40" y="620"/>
                  </a:cubicBezTo>
                  <a:cubicBezTo>
                    <a:pt x="18" y="620"/>
                    <a:pt x="1" y="638"/>
                    <a:pt x="1" y="659"/>
                  </a:cubicBezTo>
                  <a:lnTo>
                    <a:pt x="1" y="1958"/>
                  </a:lnTo>
                  <a:cubicBezTo>
                    <a:pt x="1" y="2088"/>
                    <a:pt x="106" y="2195"/>
                    <a:pt x="237" y="2195"/>
                  </a:cubicBezTo>
                  <a:lnTo>
                    <a:pt x="712" y="2195"/>
                  </a:lnTo>
                  <a:cubicBezTo>
                    <a:pt x="841" y="2195"/>
                    <a:pt x="948" y="2090"/>
                    <a:pt x="948" y="1958"/>
                  </a:cubicBezTo>
                  <a:lnTo>
                    <a:pt x="948" y="237"/>
                  </a:lnTo>
                  <a:cubicBezTo>
                    <a:pt x="948" y="150"/>
                    <a:pt x="1019" y="80"/>
                    <a:pt x="1105" y="80"/>
                  </a:cubicBezTo>
                  <a:lnTo>
                    <a:pt x="2305" y="80"/>
                  </a:lnTo>
                  <a:cubicBezTo>
                    <a:pt x="2392" y="80"/>
                    <a:pt x="2462" y="150"/>
                    <a:pt x="2462" y="237"/>
                  </a:cubicBezTo>
                  <a:lnTo>
                    <a:pt x="2462" y="4678"/>
                  </a:lnTo>
                  <a:cubicBezTo>
                    <a:pt x="2462" y="4807"/>
                    <a:pt x="2568" y="4914"/>
                    <a:pt x="2699" y="4914"/>
                  </a:cubicBezTo>
                  <a:lnTo>
                    <a:pt x="3477" y="4914"/>
                  </a:lnTo>
                  <a:cubicBezTo>
                    <a:pt x="3608" y="4914"/>
                    <a:pt x="3714" y="4807"/>
                    <a:pt x="3715" y="4679"/>
                  </a:cubicBezTo>
                  <a:lnTo>
                    <a:pt x="3715" y="2112"/>
                  </a:lnTo>
                  <a:cubicBezTo>
                    <a:pt x="3715" y="2026"/>
                    <a:pt x="3786" y="1954"/>
                    <a:pt x="3873" y="1954"/>
                  </a:cubicBezTo>
                  <a:lnTo>
                    <a:pt x="4332" y="1954"/>
                  </a:lnTo>
                  <a:cubicBezTo>
                    <a:pt x="4354" y="1954"/>
                    <a:pt x="4371" y="1936"/>
                    <a:pt x="4371" y="1914"/>
                  </a:cubicBezTo>
                  <a:cubicBezTo>
                    <a:pt x="4371" y="1892"/>
                    <a:pt x="4353" y="1874"/>
                    <a:pt x="4332" y="1874"/>
                  </a:cubicBezTo>
                  <a:lnTo>
                    <a:pt x="3873" y="1874"/>
                  </a:lnTo>
                  <a:cubicBezTo>
                    <a:pt x="3743" y="1874"/>
                    <a:pt x="3637" y="1980"/>
                    <a:pt x="3637" y="2111"/>
                  </a:cubicBezTo>
                  <a:lnTo>
                    <a:pt x="3637" y="4678"/>
                  </a:lnTo>
                  <a:cubicBezTo>
                    <a:pt x="3637" y="4764"/>
                    <a:pt x="3565" y="4835"/>
                    <a:pt x="3478" y="4835"/>
                  </a:cubicBezTo>
                  <a:lnTo>
                    <a:pt x="2701" y="4835"/>
                  </a:lnTo>
                  <a:cubicBezTo>
                    <a:pt x="2613" y="4835"/>
                    <a:pt x="2543" y="4764"/>
                    <a:pt x="2543" y="4678"/>
                  </a:cubicBezTo>
                  <a:lnTo>
                    <a:pt x="2543" y="237"/>
                  </a:lnTo>
                  <a:cubicBezTo>
                    <a:pt x="2543" y="107"/>
                    <a:pt x="2437" y="0"/>
                    <a:pt x="230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0" name="Google Shape;870;p41"/>
            <p:cNvSpPr/>
            <p:nvPr/>
          </p:nvSpPr>
          <p:spPr>
            <a:xfrm>
              <a:off x="3282148" y="-1062837"/>
              <a:ext cx="25529" cy="25647"/>
            </a:xfrm>
            <a:custGeom>
              <a:rect b="b" l="l" r="r" t="t"/>
              <a:pathLst>
                <a:path extrusionOk="0" h="218" w="217">
                  <a:moveTo>
                    <a:pt x="108" y="0"/>
                  </a:moveTo>
                  <a:cubicBezTo>
                    <a:pt x="49" y="0"/>
                    <a:pt x="0" y="50"/>
                    <a:pt x="0" y="109"/>
                  </a:cubicBezTo>
                  <a:cubicBezTo>
                    <a:pt x="0" y="168"/>
                    <a:pt x="49" y="217"/>
                    <a:pt x="108" y="217"/>
                  </a:cubicBezTo>
                  <a:cubicBezTo>
                    <a:pt x="168" y="217"/>
                    <a:pt x="216" y="168"/>
                    <a:pt x="216" y="109"/>
                  </a:cubicBezTo>
                  <a:cubicBezTo>
                    <a:pt x="216" y="50"/>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1" name="Google Shape;871;p41"/>
            <p:cNvSpPr/>
            <p:nvPr/>
          </p:nvSpPr>
          <p:spPr>
            <a:xfrm>
              <a:off x="2777212" y="-1210247"/>
              <a:ext cx="25647" cy="25529"/>
            </a:xfrm>
            <a:custGeom>
              <a:rect b="b" l="l" r="r" t="t"/>
              <a:pathLst>
                <a:path extrusionOk="0" h="217" w="218">
                  <a:moveTo>
                    <a:pt x="108" y="0"/>
                  </a:moveTo>
                  <a:cubicBezTo>
                    <a:pt x="49" y="0"/>
                    <a:pt x="0" y="48"/>
                    <a:pt x="0" y="108"/>
                  </a:cubicBezTo>
                  <a:cubicBezTo>
                    <a:pt x="0" y="168"/>
                    <a:pt x="49" y="216"/>
                    <a:pt x="108" y="216"/>
                  </a:cubicBezTo>
                  <a:cubicBezTo>
                    <a:pt x="168" y="216"/>
                    <a:pt x="217" y="168"/>
                    <a:pt x="217" y="108"/>
                  </a:cubicBezTo>
                  <a:cubicBezTo>
                    <a:pt x="217" y="48"/>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72" name="Google Shape;872;p41"/>
          <p:cNvSpPr/>
          <p:nvPr/>
        </p:nvSpPr>
        <p:spPr>
          <a:xfrm rot="1334348">
            <a:off x="768745" y="334961"/>
            <a:ext cx="145211" cy="286144"/>
          </a:xfrm>
          <a:custGeom>
            <a:rect b="b" l="l" r="r" t="t"/>
            <a:pathLst>
              <a:path extrusionOk="0" h="6179" w="3136">
                <a:moveTo>
                  <a:pt x="1075" y="0"/>
                </a:moveTo>
                <a:lnTo>
                  <a:pt x="0" y="3021"/>
                </a:lnTo>
                <a:lnTo>
                  <a:pt x="1357" y="3021"/>
                </a:lnTo>
                <a:lnTo>
                  <a:pt x="564" y="6179"/>
                </a:lnTo>
                <a:lnTo>
                  <a:pt x="564" y="6179"/>
                </a:lnTo>
                <a:lnTo>
                  <a:pt x="3065" y="2424"/>
                </a:lnTo>
                <a:lnTo>
                  <a:pt x="1762" y="2424"/>
                </a:lnTo>
                <a:lnTo>
                  <a:pt x="3136"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73" name="Google Shape;873;p41"/>
          <p:cNvGrpSpPr/>
          <p:nvPr/>
        </p:nvGrpSpPr>
        <p:grpSpPr>
          <a:xfrm rot="-5400000">
            <a:off x="7327313" y="4212166"/>
            <a:ext cx="1368599" cy="1491517"/>
            <a:chOff x="2777212" y="-1275070"/>
            <a:chExt cx="530465" cy="578108"/>
          </a:xfrm>
        </p:grpSpPr>
        <p:sp>
          <p:nvSpPr>
            <p:cNvPr id="874" name="Google Shape;874;p41"/>
            <p:cNvSpPr/>
            <p:nvPr/>
          </p:nvSpPr>
          <p:spPr>
            <a:xfrm>
              <a:off x="2785565" y="-1275070"/>
              <a:ext cx="514344" cy="578108"/>
            </a:xfrm>
            <a:custGeom>
              <a:rect b="b" l="l" r="r" t="t"/>
              <a:pathLst>
                <a:path extrusionOk="0" h="4914" w="4372">
                  <a:moveTo>
                    <a:pt x="1108" y="0"/>
                  </a:moveTo>
                  <a:cubicBezTo>
                    <a:pt x="977" y="0"/>
                    <a:pt x="870" y="106"/>
                    <a:pt x="870" y="237"/>
                  </a:cubicBezTo>
                  <a:lnTo>
                    <a:pt x="870" y="1958"/>
                  </a:lnTo>
                  <a:cubicBezTo>
                    <a:pt x="870" y="2045"/>
                    <a:pt x="800" y="2117"/>
                    <a:pt x="713" y="2117"/>
                  </a:cubicBezTo>
                  <a:lnTo>
                    <a:pt x="238" y="2117"/>
                  </a:lnTo>
                  <a:cubicBezTo>
                    <a:pt x="152" y="2117"/>
                    <a:pt x="81" y="2045"/>
                    <a:pt x="81" y="1958"/>
                  </a:cubicBezTo>
                  <a:lnTo>
                    <a:pt x="81" y="659"/>
                  </a:lnTo>
                  <a:cubicBezTo>
                    <a:pt x="81" y="637"/>
                    <a:pt x="63" y="620"/>
                    <a:pt x="40" y="620"/>
                  </a:cubicBezTo>
                  <a:cubicBezTo>
                    <a:pt x="18" y="620"/>
                    <a:pt x="1" y="638"/>
                    <a:pt x="1" y="659"/>
                  </a:cubicBezTo>
                  <a:lnTo>
                    <a:pt x="1" y="1958"/>
                  </a:lnTo>
                  <a:cubicBezTo>
                    <a:pt x="1" y="2088"/>
                    <a:pt x="106" y="2195"/>
                    <a:pt x="237" y="2195"/>
                  </a:cubicBezTo>
                  <a:lnTo>
                    <a:pt x="712" y="2195"/>
                  </a:lnTo>
                  <a:cubicBezTo>
                    <a:pt x="841" y="2195"/>
                    <a:pt x="948" y="2090"/>
                    <a:pt x="948" y="1958"/>
                  </a:cubicBezTo>
                  <a:lnTo>
                    <a:pt x="948" y="237"/>
                  </a:lnTo>
                  <a:cubicBezTo>
                    <a:pt x="948" y="150"/>
                    <a:pt x="1019" y="80"/>
                    <a:pt x="1105" y="80"/>
                  </a:cubicBezTo>
                  <a:lnTo>
                    <a:pt x="2305" y="80"/>
                  </a:lnTo>
                  <a:cubicBezTo>
                    <a:pt x="2392" y="80"/>
                    <a:pt x="2462" y="150"/>
                    <a:pt x="2462" y="237"/>
                  </a:cubicBezTo>
                  <a:lnTo>
                    <a:pt x="2462" y="4678"/>
                  </a:lnTo>
                  <a:cubicBezTo>
                    <a:pt x="2462" y="4807"/>
                    <a:pt x="2568" y="4914"/>
                    <a:pt x="2699" y="4914"/>
                  </a:cubicBezTo>
                  <a:lnTo>
                    <a:pt x="3477" y="4914"/>
                  </a:lnTo>
                  <a:cubicBezTo>
                    <a:pt x="3608" y="4914"/>
                    <a:pt x="3714" y="4807"/>
                    <a:pt x="3715" y="4679"/>
                  </a:cubicBezTo>
                  <a:lnTo>
                    <a:pt x="3715" y="2112"/>
                  </a:lnTo>
                  <a:cubicBezTo>
                    <a:pt x="3715" y="2026"/>
                    <a:pt x="3786" y="1954"/>
                    <a:pt x="3873" y="1954"/>
                  </a:cubicBezTo>
                  <a:lnTo>
                    <a:pt x="4332" y="1954"/>
                  </a:lnTo>
                  <a:cubicBezTo>
                    <a:pt x="4354" y="1954"/>
                    <a:pt x="4371" y="1936"/>
                    <a:pt x="4371" y="1914"/>
                  </a:cubicBezTo>
                  <a:cubicBezTo>
                    <a:pt x="4371" y="1892"/>
                    <a:pt x="4353" y="1874"/>
                    <a:pt x="4332" y="1874"/>
                  </a:cubicBezTo>
                  <a:lnTo>
                    <a:pt x="3873" y="1874"/>
                  </a:lnTo>
                  <a:cubicBezTo>
                    <a:pt x="3743" y="1874"/>
                    <a:pt x="3637" y="1980"/>
                    <a:pt x="3637" y="2111"/>
                  </a:cubicBezTo>
                  <a:lnTo>
                    <a:pt x="3637" y="4678"/>
                  </a:lnTo>
                  <a:cubicBezTo>
                    <a:pt x="3637" y="4764"/>
                    <a:pt x="3565" y="4835"/>
                    <a:pt x="3478" y="4835"/>
                  </a:cubicBezTo>
                  <a:lnTo>
                    <a:pt x="2701" y="4835"/>
                  </a:lnTo>
                  <a:cubicBezTo>
                    <a:pt x="2613" y="4835"/>
                    <a:pt x="2543" y="4764"/>
                    <a:pt x="2543" y="4678"/>
                  </a:cubicBezTo>
                  <a:lnTo>
                    <a:pt x="2543" y="237"/>
                  </a:lnTo>
                  <a:cubicBezTo>
                    <a:pt x="2543" y="107"/>
                    <a:pt x="2437" y="0"/>
                    <a:pt x="230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5" name="Google Shape;875;p41"/>
            <p:cNvSpPr/>
            <p:nvPr/>
          </p:nvSpPr>
          <p:spPr>
            <a:xfrm>
              <a:off x="3282148" y="-1062837"/>
              <a:ext cx="25529" cy="25647"/>
            </a:xfrm>
            <a:custGeom>
              <a:rect b="b" l="l" r="r" t="t"/>
              <a:pathLst>
                <a:path extrusionOk="0" h="218" w="217">
                  <a:moveTo>
                    <a:pt x="108" y="0"/>
                  </a:moveTo>
                  <a:cubicBezTo>
                    <a:pt x="49" y="0"/>
                    <a:pt x="0" y="50"/>
                    <a:pt x="0" y="109"/>
                  </a:cubicBezTo>
                  <a:cubicBezTo>
                    <a:pt x="0" y="168"/>
                    <a:pt x="49" y="217"/>
                    <a:pt x="108" y="217"/>
                  </a:cubicBezTo>
                  <a:cubicBezTo>
                    <a:pt x="168" y="217"/>
                    <a:pt x="216" y="168"/>
                    <a:pt x="216" y="109"/>
                  </a:cubicBezTo>
                  <a:cubicBezTo>
                    <a:pt x="216" y="50"/>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6" name="Google Shape;876;p41"/>
            <p:cNvSpPr/>
            <p:nvPr/>
          </p:nvSpPr>
          <p:spPr>
            <a:xfrm>
              <a:off x="2777212" y="-1210247"/>
              <a:ext cx="25647" cy="25529"/>
            </a:xfrm>
            <a:custGeom>
              <a:rect b="b" l="l" r="r" t="t"/>
              <a:pathLst>
                <a:path extrusionOk="0" h="217" w="218">
                  <a:moveTo>
                    <a:pt x="108" y="0"/>
                  </a:moveTo>
                  <a:cubicBezTo>
                    <a:pt x="49" y="0"/>
                    <a:pt x="0" y="48"/>
                    <a:pt x="0" y="108"/>
                  </a:cubicBezTo>
                  <a:cubicBezTo>
                    <a:pt x="0" y="168"/>
                    <a:pt x="49" y="216"/>
                    <a:pt x="108" y="216"/>
                  </a:cubicBezTo>
                  <a:cubicBezTo>
                    <a:pt x="168" y="216"/>
                    <a:pt x="217" y="168"/>
                    <a:pt x="217" y="108"/>
                  </a:cubicBezTo>
                  <a:cubicBezTo>
                    <a:pt x="217" y="48"/>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77" name="Google Shape;877;p41"/>
          <p:cNvSpPr/>
          <p:nvPr/>
        </p:nvSpPr>
        <p:spPr>
          <a:xfrm rot="1334348">
            <a:off x="8280820" y="4716436"/>
            <a:ext cx="145211" cy="286144"/>
          </a:xfrm>
          <a:custGeom>
            <a:rect b="b" l="l" r="r" t="t"/>
            <a:pathLst>
              <a:path extrusionOk="0" h="6179" w="3136">
                <a:moveTo>
                  <a:pt x="1075" y="0"/>
                </a:moveTo>
                <a:lnTo>
                  <a:pt x="0" y="3021"/>
                </a:lnTo>
                <a:lnTo>
                  <a:pt x="1357" y="3021"/>
                </a:lnTo>
                <a:lnTo>
                  <a:pt x="564" y="6179"/>
                </a:lnTo>
                <a:lnTo>
                  <a:pt x="564" y="6179"/>
                </a:lnTo>
                <a:lnTo>
                  <a:pt x="3065" y="2424"/>
                </a:lnTo>
                <a:lnTo>
                  <a:pt x="1762" y="2424"/>
                </a:lnTo>
                <a:lnTo>
                  <a:pt x="3136"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7" name="Shape 117"/>
        <p:cNvGrpSpPr/>
        <p:nvPr/>
      </p:nvGrpSpPr>
      <p:grpSpPr>
        <a:xfrm>
          <a:off x="0" y="0"/>
          <a:ext cx="0" cy="0"/>
          <a:chOff x="0" y="0"/>
          <a:chExt cx="0" cy="0"/>
        </a:xfrm>
      </p:grpSpPr>
      <p:sp>
        <p:nvSpPr>
          <p:cNvPr id="118" name="Google Shape;118;p6"/>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119" name="Google Shape;119;p6"/>
          <p:cNvGrpSpPr/>
          <p:nvPr/>
        </p:nvGrpSpPr>
        <p:grpSpPr>
          <a:xfrm>
            <a:off x="8543413" y="833941"/>
            <a:ext cx="1368599" cy="1491517"/>
            <a:chOff x="2777212" y="-1275070"/>
            <a:chExt cx="530465" cy="578108"/>
          </a:xfrm>
        </p:grpSpPr>
        <p:sp>
          <p:nvSpPr>
            <p:cNvPr id="120" name="Google Shape;120;p6"/>
            <p:cNvSpPr/>
            <p:nvPr/>
          </p:nvSpPr>
          <p:spPr>
            <a:xfrm>
              <a:off x="2785565" y="-1275070"/>
              <a:ext cx="514344" cy="578108"/>
            </a:xfrm>
            <a:custGeom>
              <a:rect b="b" l="l" r="r" t="t"/>
              <a:pathLst>
                <a:path extrusionOk="0" h="4914" w="4372">
                  <a:moveTo>
                    <a:pt x="1108" y="0"/>
                  </a:moveTo>
                  <a:cubicBezTo>
                    <a:pt x="977" y="0"/>
                    <a:pt x="870" y="106"/>
                    <a:pt x="870" y="237"/>
                  </a:cubicBezTo>
                  <a:lnTo>
                    <a:pt x="870" y="1958"/>
                  </a:lnTo>
                  <a:cubicBezTo>
                    <a:pt x="870" y="2045"/>
                    <a:pt x="800" y="2117"/>
                    <a:pt x="713" y="2117"/>
                  </a:cubicBezTo>
                  <a:lnTo>
                    <a:pt x="238" y="2117"/>
                  </a:lnTo>
                  <a:cubicBezTo>
                    <a:pt x="152" y="2117"/>
                    <a:pt x="81" y="2045"/>
                    <a:pt x="81" y="1958"/>
                  </a:cubicBezTo>
                  <a:lnTo>
                    <a:pt x="81" y="659"/>
                  </a:lnTo>
                  <a:cubicBezTo>
                    <a:pt x="81" y="637"/>
                    <a:pt x="63" y="620"/>
                    <a:pt x="40" y="620"/>
                  </a:cubicBezTo>
                  <a:cubicBezTo>
                    <a:pt x="18" y="620"/>
                    <a:pt x="1" y="638"/>
                    <a:pt x="1" y="659"/>
                  </a:cubicBezTo>
                  <a:lnTo>
                    <a:pt x="1" y="1958"/>
                  </a:lnTo>
                  <a:cubicBezTo>
                    <a:pt x="1" y="2088"/>
                    <a:pt x="106" y="2195"/>
                    <a:pt x="237" y="2195"/>
                  </a:cubicBezTo>
                  <a:lnTo>
                    <a:pt x="712" y="2195"/>
                  </a:lnTo>
                  <a:cubicBezTo>
                    <a:pt x="841" y="2195"/>
                    <a:pt x="948" y="2090"/>
                    <a:pt x="948" y="1958"/>
                  </a:cubicBezTo>
                  <a:lnTo>
                    <a:pt x="948" y="237"/>
                  </a:lnTo>
                  <a:cubicBezTo>
                    <a:pt x="948" y="150"/>
                    <a:pt x="1019" y="80"/>
                    <a:pt x="1105" y="80"/>
                  </a:cubicBezTo>
                  <a:lnTo>
                    <a:pt x="2305" y="80"/>
                  </a:lnTo>
                  <a:cubicBezTo>
                    <a:pt x="2392" y="80"/>
                    <a:pt x="2462" y="150"/>
                    <a:pt x="2462" y="237"/>
                  </a:cubicBezTo>
                  <a:lnTo>
                    <a:pt x="2462" y="4678"/>
                  </a:lnTo>
                  <a:cubicBezTo>
                    <a:pt x="2462" y="4807"/>
                    <a:pt x="2568" y="4914"/>
                    <a:pt x="2699" y="4914"/>
                  </a:cubicBezTo>
                  <a:lnTo>
                    <a:pt x="3477" y="4914"/>
                  </a:lnTo>
                  <a:cubicBezTo>
                    <a:pt x="3608" y="4914"/>
                    <a:pt x="3714" y="4807"/>
                    <a:pt x="3715" y="4679"/>
                  </a:cubicBezTo>
                  <a:lnTo>
                    <a:pt x="3715" y="2112"/>
                  </a:lnTo>
                  <a:cubicBezTo>
                    <a:pt x="3715" y="2026"/>
                    <a:pt x="3786" y="1954"/>
                    <a:pt x="3873" y="1954"/>
                  </a:cubicBezTo>
                  <a:lnTo>
                    <a:pt x="4332" y="1954"/>
                  </a:lnTo>
                  <a:cubicBezTo>
                    <a:pt x="4354" y="1954"/>
                    <a:pt x="4371" y="1936"/>
                    <a:pt x="4371" y="1914"/>
                  </a:cubicBezTo>
                  <a:cubicBezTo>
                    <a:pt x="4371" y="1892"/>
                    <a:pt x="4353" y="1874"/>
                    <a:pt x="4332" y="1874"/>
                  </a:cubicBezTo>
                  <a:lnTo>
                    <a:pt x="3873" y="1874"/>
                  </a:lnTo>
                  <a:cubicBezTo>
                    <a:pt x="3743" y="1874"/>
                    <a:pt x="3637" y="1980"/>
                    <a:pt x="3637" y="2111"/>
                  </a:cubicBezTo>
                  <a:lnTo>
                    <a:pt x="3637" y="4678"/>
                  </a:lnTo>
                  <a:cubicBezTo>
                    <a:pt x="3637" y="4764"/>
                    <a:pt x="3565" y="4835"/>
                    <a:pt x="3478" y="4835"/>
                  </a:cubicBezTo>
                  <a:lnTo>
                    <a:pt x="2701" y="4835"/>
                  </a:lnTo>
                  <a:cubicBezTo>
                    <a:pt x="2613" y="4835"/>
                    <a:pt x="2543" y="4764"/>
                    <a:pt x="2543" y="4678"/>
                  </a:cubicBezTo>
                  <a:lnTo>
                    <a:pt x="2543" y="237"/>
                  </a:lnTo>
                  <a:cubicBezTo>
                    <a:pt x="2543" y="107"/>
                    <a:pt x="2437" y="0"/>
                    <a:pt x="230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6"/>
            <p:cNvSpPr/>
            <p:nvPr/>
          </p:nvSpPr>
          <p:spPr>
            <a:xfrm>
              <a:off x="3282148" y="-1062837"/>
              <a:ext cx="25529" cy="25647"/>
            </a:xfrm>
            <a:custGeom>
              <a:rect b="b" l="l" r="r" t="t"/>
              <a:pathLst>
                <a:path extrusionOk="0" h="218" w="217">
                  <a:moveTo>
                    <a:pt x="108" y="0"/>
                  </a:moveTo>
                  <a:cubicBezTo>
                    <a:pt x="49" y="0"/>
                    <a:pt x="0" y="50"/>
                    <a:pt x="0" y="109"/>
                  </a:cubicBezTo>
                  <a:cubicBezTo>
                    <a:pt x="0" y="168"/>
                    <a:pt x="49" y="217"/>
                    <a:pt x="108" y="217"/>
                  </a:cubicBezTo>
                  <a:cubicBezTo>
                    <a:pt x="168" y="217"/>
                    <a:pt x="216" y="168"/>
                    <a:pt x="216" y="109"/>
                  </a:cubicBezTo>
                  <a:cubicBezTo>
                    <a:pt x="216" y="50"/>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6"/>
            <p:cNvSpPr/>
            <p:nvPr/>
          </p:nvSpPr>
          <p:spPr>
            <a:xfrm>
              <a:off x="2777212" y="-1210247"/>
              <a:ext cx="25647" cy="25529"/>
            </a:xfrm>
            <a:custGeom>
              <a:rect b="b" l="l" r="r" t="t"/>
              <a:pathLst>
                <a:path extrusionOk="0" h="217" w="218">
                  <a:moveTo>
                    <a:pt x="108" y="0"/>
                  </a:moveTo>
                  <a:cubicBezTo>
                    <a:pt x="49" y="0"/>
                    <a:pt x="0" y="48"/>
                    <a:pt x="0" y="108"/>
                  </a:cubicBezTo>
                  <a:cubicBezTo>
                    <a:pt x="0" y="168"/>
                    <a:pt x="49" y="216"/>
                    <a:pt x="108" y="216"/>
                  </a:cubicBezTo>
                  <a:cubicBezTo>
                    <a:pt x="168" y="216"/>
                    <a:pt x="217" y="168"/>
                    <a:pt x="217" y="108"/>
                  </a:cubicBezTo>
                  <a:cubicBezTo>
                    <a:pt x="217" y="48"/>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3" name="Google Shape;123;p6"/>
          <p:cNvGrpSpPr/>
          <p:nvPr/>
        </p:nvGrpSpPr>
        <p:grpSpPr>
          <a:xfrm>
            <a:off x="7836088" y="246038"/>
            <a:ext cx="587921" cy="587921"/>
            <a:chOff x="3370788" y="3362821"/>
            <a:chExt cx="535009" cy="535009"/>
          </a:xfrm>
        </p:grpSpPr>
        <p:sp>
          <p:nvSpPr>
            <p:cNvPr id="124" name="Google Shape;124;p6"/>
            <p:cNvSpPr/>
            <p:nvPr/>
          </p:nvSpPr>
          <p:spPr>
            <a:xfrm>
              <a:off x="3370788" y="3362821"/>
              <a:ext cx="535009" cy="535009"/>
            </a:xfrm>
            <a:custGeom>
              <a:rect b="b" l="l" r="r" t="t"/>
              <a:pathLst>
                <a:path extrusionOk="0" h="10302" w="10302">
                  <a:moveTo>
                    <a:pt x="52" y="1"/>
                  </a:moveTo>
                  <a:cubicBezTo>
                    <a:pt x="24" y="1"/>
                    <a:pt x="1" y="23"/>
                    <a:pt x="1" y="52"/>
                  </a:cubicBezTo>
                  <a:lnTo>
                    <a:pt x="1" y="10250"/>
                  </a:lnTo>
                  <a:cubicBezTo>
                    <a:pt x="1" y="10279"/>
                    <a:pt x="24" y="10302"/>
                    <a:pt x="52" y="10302"/>
                  </a:cubicBezTo>
                  <a:lnTo>
                    <a:pt x="10250" y="10302"/>
                  </a:lnTo>
                  <a:cubicBezTo>
                    <a:pt x="10279" y="10302"/>
                    <a:pt x="10301" y="10279"/>
                    <a:pt x="10301" y="10250"/>
                  </a:cubicBezTo>
                  <a:lnTo>
                    <a:pt x="10301" y="52"/>
                  </a:lnTo>
                  <a:cubicBezTo>
                    <a:pt x="10301" y="24"/>
                    <a:pt x="10279" y="1"/>
                    <a:pt x="1025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6"/>
            <p:cNvSpPr/>
            <p:nvPr/>
          </p:nvSpPr>
          <p:spPr>
            <a:xfrm>
              <a:off x="3375514" y="3367547"/>
              <a:ext cx="525557" cy="525557"/>
            </a:xfrm>
            <a:custGeom>
              <a:rect b="b" l="l" r="r" t="t"/>
              <a:pathLst>
                <a:path extrusionOk="0" h="10120" w="10120">
                  <a:moveTo>
                    <a:pt x="43" y="1"/>
                  </a:moveTo>
                  <a:cubicBezTo>
                    <a:pt x="20" y="1"/>
                    <a:pt x="1" y="20"/>
                    <a:pt x="1" y="44"/>
                  </a:cubicBezTo>
                  <a:lnTo>
                    <a:pt x="1" y="10077"/>
                  </a:lnTo>
                  <a:cubicBezTo>
                    <a:pt x="1" y="10101"/>
                    <a:pt x="20" y="10120"/>
                    <a:pt x="43" y="10120"/>
                  </a:cubicBezTo>
                  <a:lnTo>
                    <a:pt x="10077" y="10120"/>
                  </a:lnTo>
                  <a:cubicBezTo>
                    <a:pt x="10100" y="10120"/>
                    <a:pt x="10119" y="10101"/>
                    <a:pt x="10119" y="10077"/>
                  </a:cubicBezTo>
                  <a:lnTo>
                    <a:pt x="10119" y="44"/>
                  </a:lnTo>
                  <a:cubicBezTo>
                    <a:pt x="10119" y="20"/>
                    <a:pt x="10100" y="1"/>
                    <a:pt x="1007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6"/>
            <p:cNvSpPr/>
            <p:nvPr/>
          </p:nvSpPr>
          <p:spPr>
            <a:xfrm>
              <a:off x="3417943" y="3409976"/>
              <a:ext cx="440751" cy="440751"/>
            </a:xfrm>
            <a:custGeom>
              <a:rect b="b" l="l" r="r" t="t"/>
              <a:pathLst>
                <a:path extrusionOk="0" h="8487" w="8487">
                  <a:moveTo>
                    <a:pt x="8324" y="162"/>
                  </a:moveTo>
                  <a:lnTo>
                    <a:pt x="8324" y="8324"/>
                  </a:lnTo>
                  <a:lnTo>
                    <a:pt x="162" y="8324"/>
                  </a:lnTo>
                  <a:lnTo>
                    <a:pt x="162" y="162"/>
                  </a:lnTo>
                  <a:close/>
                  <a:moveTo>
                    <a:pt x="0" y="1"/>
                  </a:moveTo>
                  <a:lnTo>
                    <a:pt x="0" y="8486"/>
                  </a:lnTo>
                  <a:lnTo>
                    <a:pt x="0" y="8487"/>
                  </a:lnTo>
                  <a:lnTo>
                    <a:pt x="8487" y="8487"/>
                  </a:lnTo>
                  <a:lnTo>
                    <a:pt x="848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6"/>
            <p:cNvSpPr/>
            <p:nvPr/>
          </p:nvSpPr>
          <p:spPr>
            <a:xfrm>
              <a:off x="3426304" y="3418389"/>
              <a:ext cx="423977" cy="423925"/>
            </a:xfrm>
            <a:custGeom>
              <a:rect b="b" l="l" r="r" t="t"/>
              <a:pathLst>
                <a:path extrusionOk="0" h="8163" w="8164">
                  <a:moveTo>
                    <a:pt x="8035" y="129"/>
                  </a:moveTo>
                  <a:lnTo>
                    <a:pt x="8035" y="8034"/>
                  </a:lnTo>
                  <a:lnTo>
                    <a:pt x="129" y="8034"/>
                  </a:lnTo>
                  <a:lnTo>
                    <a:pt x="129" y="129"/>
                  </a:lnTo>
                  <a:close/>
                  <a:moveTo>
                    <a:pt x="1" y="0"/>
                  </a:moveTo>
                  <a:lnTo>
                    <a:pt x="1" y="8162"/>
                  </a:lnTo>
                  <a:lnTo>
                    <a:pt x="8163" y="8162"/>
                  </a:lnTo>
                  <a:lnTo>
                    <a:pt x="816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6"/>
            <p:cNvSpPr/>
            <p:nvPr/>
          </p:nvSpPr>
          <p:spPr>
            <a:xfrm>
              <a:off x="3495374" y="3487459"/>
              <a:ext cx="285836" cy="285940"/>
            </a:xfrm>
            <a:custGeom>
              <a:rect b="b" l="l" r="r" t="t"/>
              <a:pathLst>
                <a:path extrusionOk="0" h="5506" w="5504">
                  <a:moveTo>
                    <a:pt x="2753" y="1"/>
                  </a:moveTo>
                  <a:cubicBezTo>
                    <a:pt x="1235" y="1"/>
                    <a:pt x="0" y="1236"/>
                    <a:pt x="0" y="2753"/>
                  </a:cubicBezTo>
                  <a:cubicBezTo>
                    <a:pt x="0" y="4270"/>
                    <a:pt x="1234" y="5505"/>
                    <a:pt x="2753" y="5505"/>
                  </a:cubicBezTo>
                  <a:cubicBezTo>
                    <a:pt x="4269" y="5505"/>
                    <a:pt x="5504" y="4270"/>
                    <a:pt x="5504" y="2753"/>
                  </a:cubicBezTo>
                  <a:cubicBezTo>
                    <a:pt x="5504" y="1236"/>
                    <a:pt x="4271" y="1"/>
                    <a:pt x="2753"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6"/>
            <p:cNvSpPr/>
            <p:nvPr/>
          </p:nvSpPr>
          <p:spPr>
            <a:xfrm>
              <a:off x="3490544" y="3495769"/>
              <a:ext cx="295340" cy="269114"/>
            </a:xfrm>
            <a:custGeom>
              <a:rect b="b" l="l" r="r" t="t"/>
              <a:pathLst>
                <a:path extrusionOk="0" h="5182" w="5687">
                  <a:moveTo>
                    <a:pt x="2843" y="0"/>
                  </a:moveTo>
                  <a:cubicBezTo>
                    <a:pt x="2180" y="0"/>
                    <a:pt x="1517" y="253"/>
                    <a:pt x="1012" y="759"/>
                  </a:cubicBezTo>
                  <a:cubicBezTo>
                    <a:pt x="0" y="1771"/>
                    <a:pt x="0" y="3411"/>
                    <a:pt x="1012" y="4423"/>
                  </a:cubicBezTo>
                  <a:cubicBezTo>
                    <a:pt x="1517" y="4928"/>
                    <a:pt x="2180" y="5181"/>
                    <a:pt x="2843" y="5181"/>
                  </a:cubicBezTo>
                  <a:cubicBezTo>
                    <a:pt x="3506" y="5181"/>
                    <a:pt x="4169" y="4928"/>
                    <a:pt x="4675" y="4423"/>
                  </a:cubicBezTo>
                  <a:cubicBezTo>
                    <a:pt x="5687" y="3411"/>
                    <a:pt x="5687" y="1771"/>
                    <a:pt x="4675" y="759"/>
                  </a:cubicBezTo>
                  <a:cubicBezTo>
                    <a:pt x="4169" y="253"/>
                    <a:pt x="3506" y="0"/>
                    <a:pt x="284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6"/>
            <p:cNvSpPr/>
            <p:nvPr/>
          </p:nvSpPr>
          <p:spPr>
            <a:xfrm>
              <a:off x="3618194" y="3610228"/>
              <a:ext cx="40196" cy="40196"/>
            </a:xfrm>
            <a:custGeom>
              <a:rect b="b" l="l" r="r" t="t"/>
              <a:pathLst>
                <a:path extrusionOk="0" h="774" w="774">
                  <a:moveTo>
                    <a:pt x="386" y="1"/>
                  </a:moveTo>
                  <a:cubicBezTo>
                    <a:pt x="174" y="1"/>
                    <a:pt x="0" y="174"/>
                    <a:pt x="0" y="388"/>
                  </a:cubicBezTo>
                  <a:cubicBezTo>
                    <a:pt x="0" y="601"/>
                    <a:pt x="174" y="774"/>
                    <a:pt x="386" y="774"/>
                  </a:cubicBezTo>
                  <a:cubicBezTo>
                    <a:pt x="600" y="774"/>
                    <a:pt x="774" y="601"/>
                    <a:pt x="774" y="388"/>
                  </a:cubicBezTo>
                  <a:cubicBezTo>
                    <a:pt x="774" y="174"/>
                    <a:pt x="600" y="1"/>
                    <a:pt x="38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6"/>
            <p:cNvSpPr/>
            <p:nvPr/>
          </p:nvSpPr>
          <p:spPr>
            <a:xfrm>
              <a:off x="3686590" y="3610228"/>
              <a:ext cx="40144" cy="40196"/>
            </a:xfrm>
            <a:custGeom>
              <a:rect b="b" l="l" r="r" t="t"/>
              <a:pathLst>
                <a:path extrusionOk="0" h="774" w="773">
                  <a:moveTo>
                    <a:pt x="387" y="1"/>
                  </a:moveTo>
                  <a:cubicBezTo>
                    <a:pt x="173" y="1"/>
                    <a:pt x="1" y="174"/>
                    <a:pt x="1" y="388"/>
                  </a:cubicBezTo>
                  <a:cubicBezTo>
                    <a:pt x="1" y="602"/>
                    <a:pt x="173" y="774"/>
                    <a:pt x="387" y="774"/>
                  </a:cubicBezTo>
                  <a:cubicBezTo>
                    <a:pt x="601" y="774"/>
                    <a:pt x="773" y="600"/>
                    <a:pt x="773" y="388"/>
                  </a:cubicBezTo>
                  <a:cubicBezTo>
                    <a:pt x="773" y="175"/>
                    <a:pt x="601" y="1"/>
                    <a:pt x="387"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6"/>
            <p:cNvSpPr/>
            <p:nvPr/>
          </p:nvSpPr>
          <p:spPr>
            <a:xfrm>
              <a:off x="3549799" y="3610228"/>
              <a:ext cx="40144" cy="40196"/>
            </a:xfrm>
            <a:custGeom>
              <a:rect b="b" l="l" r="r" t="t"/>
              <a:pathLst>
                <a:path extrusionOk="0" h="774" w="773">
                  <a:moveTo>
                    <a:pt x="386" y="1"/>
                  </a:moveTo>
                  <a:cubicBezTo>
                    <a:pt x="172" y="1"/>
                    <a:pt x="0" y="174"/>
                    <a:pt x="0" y="388"/>
                  </a:cubicBezTo>
                  <a:cubicBezTo>
                    <a:pt x="0" y="601"/>
                    <a:pt x="172" y="774"/>
                    <a:pt x="386" y="774"/>
                  </a:cubicBezTo>
                  <a:cubicBezTo>
                    <a:pt x="600" y="774"/>
                    <a:pt x="772" y="601"/>
                    <a:pt x="772" y="388"/>
                  </a:cubicBezTo>
                  <a:cubicBezTo>
                    <a:pt x="772" y="174"/>
                    <a:pt x="600" y="1"/>
                    <a:pt x="386"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6"/>
            <p:cNvSpPr/>
            <p:nvPr/>
          </p:nvSpPr>
          <p:spPr>
            <a:xfrm>
              <a:off x="3752959" y="3560425"/>
              <a:ext cx="19890" cy="139854"/>
            </a:xfrm>
            <a:custGeom>
              <a:rect b="b" l="l" r="r" t="t"/>
              <a:pathLst>
                <a:path extrusionOk="0" h="2693" w="383">
                  <a:moveTo>
                    <a:pt x="1" y="1"/>
                  </a:moveTo>
                  <a:lnTo>
                    <a:pt x="1" y="2692"/>
                  </a:lnTo>
                  <a:cubicBezTo>
                    <a:pt x="250" y="2288"/>
                    <a:pt x="382" y="1825"/>
                    <a:pt x="382" y="1347"/>
                  </a:cubicBezTo>
                  <a:cubicBezTo>
                    <a:pt x="382" y="868"/>
                    <a:pt x="250" y="406"/>
                    <a:pt x="1"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6"/>
            <p:cNvSpPr/>
            <p:nvPr/>
          </p:nvSpPr>
          <p:spPr>
            <a:xfrm>
              <a:off x="3503735" y="3560425"/>
              <a:ext cx="19942" cy="139854"/>
            </a:xfrm>
            <a:custGeom>
              <a:rect b="b" l="l" r="r" t="t"/>
              <a:pathLst>
                <a:path extrusionOk="0" h="2693" w="384">
                  <a:moveTo>
                    <a:pt x="383" y="1"/>
                  </a:moveTo>
                  <a:cubicBezTo>
                    <a:pt x="133" y="406"/>
                    <a:pt x="1" y="868"/>
                    <a:pt x="1" y="1347"/>
                  </a:cubicBezTo>
                  <a:cubicBezTo>
                    <a:pt x="1" y="1825"/>
                    <a:pt x="133" y="2288"/>
                    <a:pt x="383" y="2692"/>
                  </a:cubicBezTo>
                  <a:lnTo>
                    <a:pt x="383"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6"/>
            <p:cNvSpPr/>
            <p:nvPr/>
          </p:nvSpPr>
          <p:spPr>
            <a:xfrm>
              <a:off x="3623024" y="3495769"/>
              <a:ext cx="30640" cy="34743"/>
            </a:xfrm>
            <a:custGeom>
              <a:rect b="b" l="l" r="r" t="t"/>
              <a:pathLst>
                <a:path extrusionOk="0" h="669" w="590">
                  <a:moveTo>
                    <a:pt x="295" y="1"/>
                  </a:moveTo>
                  <a:cubicBezTo>
                    <a:pt x="194" y="1"/>
                    <a:pt x="97" y="7"/>
                    <a:pt x="0" y="18"/>
                  </a:cubicBezTo>
                  <a:lnTo>
                    <a:pt x="0" y="558"/>
                  </a:lnTo>
                  <a:cubicBezTo>
                    <a:pt x="0" y="618"/>
                    <a:pt x="50" y="668"/>
                    <a:pt x="110" y="668"/>
                  </a:cubicBezTo>
                  <a:lnTo>
                    <a:pt x="480" y="668"/>
                  </a:lnTo>
                  <a:cubicBezTo>
                    <a:pt x="540" y="668"/>
                    <a:pt x="590" y="618"/>
                    <a:pt x="590" y="558"/>
                  </a:cubicBezTo>
                  <a:lnTo>
                    <a:pt x="590" y="18"/>
                  </a:lnTo>
                  <a:lnTo>
                    <a:pt x="589" y="18"/>
                  </a:lnTo>
                  <a:cubicBezTo>
                    <a:pt x="492" y="7"/>
                    <a:pt x="393" y="1"/>
                    <a:pt x="29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6"/>
            <p:cNvSpPr/>
            <p:nvPr/>
          </p:nvSpPr>
          <p:spPr>
            <a:xfrm>
              <a:off x="3623024" y="3730192"/>
              <a:ext cx="30640" cy="34691"/>
            </a:xfrm>
            <a:custGeom>
              <a:rect b="b" l="l" r="r" t="t"/>
              <a:pathLst>
                <a:path extrusionOk="0" h="668" w="590">
                  <a:moveTo>
                    <a:pt x="110" y="1"/>
                  </a:moveTo>
                  <a:cubicBezTo>
                    <a:pt x="50" y="1"/>
                    <a:pt x="0" y="51"/>
                    <a:pt x="0" y="111"/>
                  </a:cubicBezTo>
                  <a:lnTo>
                    <a:pt x="0" y="651"/>
                  </a:lnTo>
                  <a:cubicBezTo>
                    <a:pt x="97" y="661"/>
                    <a:pt x="194" y="668"/>
                    <a:pt x="295" y="668"/>
                  </a:cubicBezTo>
                  <a:cubicBezTo>
                    <a:pt x="393" y="668"/>
                    <a:pt x="492" y="661"/>
                    <a:pt x="589" y="651"/>
                  </a:cubicBezTo>
                  <a:lnTo>
                    <a:pt x="590" y="651"/>
                  </a:lnTo>
                  <a:lnTo>
                    <a:pt x="590" y="111"/>
                  </a:lnTo>
                  <a:cubicBezTo>
                    <a:pt x="590" y="51"/>
                    <a:pt x="540" y="1"/>
                    <a:pt x="48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6"/>
            <p:cNvSpPr/>
            <p:nvPr/>
          </p:nvSpPr>
          <p:spPr>
            <a:xfrm>
              <a:off x="3635955" y="3610332"/>
              <a:ext cx="4674" cy="40092"/>
            </a:xfrm>
            <a:custGeom>
              <a:rect b="b" l="l" r="r" t="t"/>
              <a:pathLst>
                <a:path extrusionOk="0" h="772" w="90">
                  <a:moveTo>
                    <a:pt x="46" y="1"/>
                  </a:moveTo>
                  <a:cubicBezTo>
                    <a:pt x="31" y="1"/>
                    <a:pt x="16" y="3"/>
                    <a:pt x="1" y="4"/>
                  </a:cubicBezTo>
                  <a:lnTo>
                    <a:pt x="1" y="768"/>
                  </a:lnTo>
                  <a:cubicBezTo>
                    <a:pt x="16" y="769"/>
                    <a:pt x="31" y="772"/>
                    <a:pt x="46" y="772"/>
                  </a:cubicBezTo>
                  <a:cubicBezTo>
                    <a:pt x="59" y="772"/>
                    <a:pt x="74" y="769"/>
                    <a:pt x="89" y="768"/>
                  </a:cubicBezTo>
                  <a:lnTo>
                    <a:pt x="89" y="4"/>
                  </a:lnTo>
                  <a:cubicBezTo>
                    <a:pt x="74" y="3"/>
                    <a:pt x="59" y="1"/>
                    <a:pt x="46"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8" name="Google Shape;138;p6"/>
          <p:cNvGrpSpPr/>
          <p:nvPr/>
        </p:nvGrpSpPr>
        <p:grpSpPr>
          <a:xfrm>
            <a:off x="-647567" y="4115096"/>
            <a:ext cx="2735152" cy="1425954"/>
            <a:chOff x="1773694" y="-1034248"/>
            <a:chExt cx="733639" cy="382468"/>
          </a:xfrm>
        </p:grpSpPr>
        <p:sp>
          <p:nvSpPr>
            <p:cNvPr id="139" name="Google Shape;139;p6"/>
            <p:cNvSpPr/>
            <p:nvPr/>
          </p:nvSpPr>
          <p:spPr>
            <a:xfrm>
              <a:off x="2358629" y="-1034248"/>
              <a:ext cx="25529" cy="25529"/>
            </a:xfrm>
            <a:custGeom>
              <a:rect b="b" l="l" r="r" t="t"/>
              <a:pathLst>
                <a:path extrusionOk="0" h="217" w="217">
                  <a:moveTo>
                    <a:pt x="109" y="0"/>
                  </a:moveTo>
                  <a:cubicBezTo>
                    <a:pt x="49" y="0"/>
                    <a:pt x="1" y="48"/>
                    <a:pt x="1" y="108"/>
                  </a:cubicBezTo>
                  <a:cubicBezTo>
                    <a:pt x="1" y="168"/>
                    <a:pt x="49" y="216"/>
                    <a:pt x="109" y="216"/>
                  </a:cubicBezTo>
                  <a:cubicBezTo>
                    <a:pt x="169" y="216"/>
                    <a:pt x="217" y="168"/>
                    <a:pt x="217" y="108"/>
                  </a:cubicBezTo>
                  <a:cubicBezTo>
                    <a:pt x="217" y="48"/>
                    <a:pt x="169" y="0"/>
                    <a:pt x="1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6"/>
            <p:cNvSpPr/>
            <p:nvPr/>
          </p:nvSpPr>
          <p:spPr>
            <a:xfrm>
              <a:off x="2383099" y="-677427"/>
              <a:ext cx="25529" cy="25647"/>
            </a:xfrm>
            <a:custGeom>
              <a:rect b="b" l="l" r="r" t="t"/>
              <a:pathLst>
                <a:path extrusionOk="0" h="218" w="217">
                  <a:moveTo>
                    <a:pt x="108" y="1"/>
                  </a:moveTo>
                  <a:cubicBezTo>
                    <a:pt x="48" y="1"/>
                    <a:pt x="0" y="49"/>
                    <a:pt x="0" y="109"/>
                  </a:cubicBezTo>
                  <a:cubicBezTo>
                    <a:pt x="0" y="169"/>
                    <a:pt x="48" y="218"/>
                    <a:pt x="108" y="218"/>
                  </a:cubicBezTo>
                  <a:cubicBezTo>
                    <a:pt x="168" y="218"/>
                    <a:pt x="216" y="169"/>
                    <a:pt x="216" y="109"/>
                  </a:cubicBezTo>
                  <a:cubicBezTo>
                    <a:pt x="216" y="49"/>
                    <a:pt x="168" y="1"/>
                    <a:pt x="10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6"/>
            <p:cNvSpPr/>
            <p:nvPr/>
          </p:nvSpPr>
          <p:spPr>
            <a:xfrm>
              <a:off x="2481686" y="-892485"/>
              <a:ext cx="25647" cy="25529"/>
            </a:xfrm>
            <a:custGeom>
              <a:rect b="b" l="l" r="r" t="t"/>
              <a:pathLst>
                <a:path extrusionOk="0" h="217" w="218">
                  <a:moveTo>
                    <a:pt x="109" y="0"/>
                  </a:moveTo>
                  <a:cubicBezTo>
                    <a:pt x="50" y="0"/>
                    <a:pt x="0" y="48"/>
                    <a:pt x="0" y="108"/>
                  </a:cubicBezTo>
                  <a:cubicBezTo>
                    <a:pt x="0" y="168"/>
                    <a:pt x="50" y="216"/>
                    <a:pt x="109" y="216"/>
                  </a:cubicBezTo>
                  <a:cubicBezTo>
                    <a:pt x="169" y="216"/>
                    <a:pt x="217" y="168"/>
                    <a:pt x="217" y="108"/>
                  </a:cubicBezTo>
                  <a:cubicBezTo>
                    <a:pt x="217" y="48"/>
                    <a:pt x="169" y="0"/>
                    <a:pt x="1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6"/>
            <p:cNvSpPr/>
            <p:nvPr/>
          </p:nvSpPr>
          <p:spPr>
            <a:xfrm>
              <a:off x="1773694" y="-1024131"/>
              <a:ext cx="599990" cy="174585"/>
            </a:xfrm>
            <a:custGeom>
              <a:rect b="b" l="l" r="r" t="t"/>
              <a:pathLst>
                <a:path extrusionOk="0" h="1484" w="5100">
                  <a:moveTo>
                    <a:pt x="5080" y="1"/>
                  </a:moveTo>
                  <a:cubicBezTo>
                    <a:pt x="5069" y="1"/>
                    <a:pt x="5059" y="10"/>
                    <a:pt x="5059" y="21"/>
                  </a:cubicBezTo>
                  <a:lnTo>
                    <a:pt x="5059" y="1444"/>
                  </a:lnTo>
                  <a:lnTo>
                    <a:pt x="21" y="1444"/>
                  </a:lnTo>
                  <a:cubicBezTo>
                    <a:pt x="10" y="1444"/>
                    <a:pt x="0" y="1454"/>
                    <a:pt x="0" y="1465"/>
                  </a:cubicBezTo>
                  <a:cubicBezTo>
                    <a:pt x="0" y="1475"/>
                    <a:pt x="10" y="1484"/>
                    <a:pt x="21" y="1484"/>
                  </a:cubicBezTo>
                  <a:lnTo>
                    <a:pt x="5081" y="1484"/>
                  </a:lnTo>
                  <a:cubicBezTo>
                    <a:pt x="5091" y="1484"/>
                    <a:pt x="5100" y="1476"/>
                    <a:pt x="5100" y="1465"/>
                  </a:cubicBezTo>
                  <a:lnTo>
                    <a:pt x="5100" y="21"/>
                  </a:lnTo>
                  <a:cubicBezTo>
                    <a:pt x="5100" y="10"/>
                    <a:pt x="5090" y="1"/>
                    <a:pt x="508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6"/>
            <p:cNvSpPr/>
            <p:nvPr/>
          </p:nvSpPr>
          <p:spPr>
            <a:xfrm>
              <a:off x="1781811" y="-882132"/>
              <a:ext cx="715046" cy="4823"/>
            </a:xfrm>
            <a:custGeom>
              <a:rect b="b" l="l" r="r" t="t"/>
              <a:pathLst>
                <a:path extrusionOk="0" h="41" w="6078">
                  <a:moveTo>
                    <a:pt x="21" y="1"/>
                  </a:moveTo>
                  <a:cubicBezTo>
                    <a:pt x="9" y="1"/>
                    <a:pt x="1" y="9"/>
                    <a:pt x="1" y="20"/>
                  </a:cubicBezTo>
                  <a:cubicBezTo>
                    <a:pt x="1" y="31"/>
                    <a:pt x="9" y="40"/>
                    <a:pt x="21" y="40"/>
                  </a:cubicBezTo>
                  <a:lnTo>
                    <a:pt x="6058" y="40"/>
                  </a:lnTo>
                  <a:cubicBezTo>
                    <a:pt x="6069" y="40"/>
                    <a:pt x="6078" y="31"/>
                    <a:pt x="6078" y="20"/>
                  </a:cubicBezTo>
                  <a:cubicBezTo>
                    <a:pt x="6078" y="9"/>
                    <a:pt x="6069" y="1"/>
                    <a:pt x="605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6"/>
            <p:cNvSpPr/>
            <p:nvPr/>
          </p:nvSpPr>
          <p:spPr>
            <a:xfrm>
              <a:off x="1773812" y="-939073"/>
              <a:ext cx="624577" cy="276936"/>
            </a:xfrm>
            <a:custGeom>
              <a:rect b="b" l="l" r="r" t="t"/>
              <a:pathLst>
                <a:path extrusionOk="0" h="2354" w="5309">
                  <a:moveTo>
                    <a:pt x="21" y="1"/>
                  </a:moveTo>
                  <a:cubicBezTo>
                    <a:pt x="10" y="1"/>
                    <a:pt x="0" y="10"/>
                    <a:pt x="0" y="21"/>
                  </a:cubicBezTo>
                  <a:cubicBezTo>
                    <a:pt x="0" y="32"/>
                    <a:pt x="10" y="41"/>
                    <a:pt x="21" y="41"/>
                  </a:cubicBezTo>
                  <a:lnTo>
                    <a:pt x="4605" y="41"/>
                  </a:lnTo>
                  <a:lnTo>
                    <a:pt x="4605" y="2333"/>
                  </a:lnTo>
                  <a:cubicBezTo>
                    <a:pt x="4605" y="2343"/>
                    <a:pt x="4614" y="2353"/>
                    <a:pt x="4625" y="2353"/>
                  </a:cubicBezTo>
                  <a:lnTo>
                    <a:pt x="5287" y="2353"/>
                  </a:lnTo>
                  <a:cubicBezTo>
                    <a:pt x="5298" y="2353"/>
                    <a:pt x="5307" y="2343"/>
                    <a:pt x="5308" y="2333"/>
                  </a:cubicBezTo>
                  <a:cubicBezTo>
                    <a:pt x="5308" y="2322"/>
                    <a:pt x="5299" y="2313"/>
                    <a:pt x="5288" y="2313"/>
                  </a:cubicBezTo>
                  <a:lnTo>
                    <a:pt x="4645" y="2313"/>
                  </a:lnTo>
                  <a:lnTo>
                    <a:pt x="4645" y="21"/>
                  </a:lnTo>
                  <a:cubicBezTo>
                    <a:pt x="4645" y="10"/>
                    <a:pt x="4636" y="1"/>
                    <a:pt x="462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45" name="Shape 145"/>
        <p:cNvGrpSpPr/>
        <p:nvPr/>
      </p:nvGrpSpPr>
      <p:grpSpPr>
        <a:xfrm>
          <a:off x="0" y="0"/>
          <a:ext cx="0" cy="0"/>
          <a:chOff x="0" y="0"/>
          <a:chExt cx="0" cy="0"/>
        </a:xfrm>
      </p:grpSpPr>
      <p:sp>
        <p:nvSpPr>
          <p:cNvPr id="146" name="Google Shape;146;p7"/>
          <p:cNvSpPr txBox="1"/>
          <p:nvPr>
            <p:ph type="title"/>
          </p:nvPr>
        </p:nvSpPr>
        <p:spPr>
          <a:xfrm>
            <a:off x="720000" y="1150938"/>
            <a:ext cx="3852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47" name="Google Shape;147;p7"/>
          <p:cNvSpPr txBox="1"/>
          <p:nvPr>
            <p:ph idx="1" type="subTitle"/>
          </p:nvPr>
        </p:nvSpPr>
        <p:spPr>
          <a:xfrm rot="-268">
            <a:off x="720000" y="1843517"/>
            <a:ext cx="3852000" cy="2148900"/>
          </a:xfrm>
          <a:prstGeom prst="rect">
            <a:avLst/>
          </a:prstGeom>
          <a:noFill/>
          <a:ln>
            <a:noFill/>
          </a:ln>
        </p:spPr>
        <p:txBody>
          <a:bodyPr anchorCtr="0" anchor="t" bIns="91425" lIns="91425" spcFirstLastPara="1" rIns="91425" wrap="square" tIns="91425">
            <a:noAutofit/>
          </a:bodyPr>
          <a:lstStyle>
            <a:lvl1pPr lvl="0" rtl="0">
              <a:lnSpc>
                <a:spcPct val="115000"/>
              </a:lnSpc>
              <a:spcBef>
                <a:spcPts val="0"/>
              </a:spcBef>
              <a:spcAft>
                <a:spcPts val="0"/>
              </a:spcAft>
              <a:buSzPts val="1400"/>
              <a:buChar char="●"/>
              <a:defRPr/>
            </a:lvl1pPr>
            <a:lvl2pPr lvl="1" rtl="0" algn="ctr">
              <a:lnSpc>
                <a:spcPct val="100000"/>
              </a:lnSpc>
              <a:spcBef>
                <a:spcPts val="0"/>
              </a:spcBef>
              <a:spcAft>
                <a:spcPts val="0"/>
              </a:spcAft>
              <a:buSzPts val="1400"/>
              <a:buChar char="○"/>
              <a:defRPr/>
            </a:lvl2pPr>
            <a:lvl3pPr lvl="2" rtl="0" algn="ctr">
              <a:lnSpc>
                <a:spcPct val="100000"/>
              </a:lnSpc>
              <a:spcBef>
                <a:spcPts val="1600"/>
              </a:spcBef>
              <a:spcAft>
                <a:spcPts val="0"/>
              </a:spcAft>
              <a:buSzPts val="1400"/>
              <a:buChar char="■"/>
              <a:defRPr/>
            </a:lvl3pPr>
            <a:lvl4pPr lvl="3" rtl="0" algn="ctr">
              <a:lnSpc>
                <a:spcPct val="100000"/>
              </a:lnSpc>
              <a:spcBef>
                <a:spcPts val="1600"/>
              </a:spcBef>
              <a:spcAft>
                <a:spcPts val="0"/>
              </a:spcAft>
              <a:buSzPts val="1400"/>
              <a:buChar char="●"/>
              <a:defRPr/>
            </a:lvl4pPr>
            <a:lvl5pPr lvl="4" rtl="0" algn="ctr">
              <a:lnSpc>
                <a:spcPct val="100000"/>
              </a:lnSpc>
              <a:spcBef>
                <a:spcPts val="1600"/>
              </a:spcBef>
              <a:spcAft>
                <a:spcPts val="0"/>
              </a:spcAft>
              <a:buSzPts val="1400"/>
              <a:buChar char="○"/>
              <a:defRPr/>
            </a:lvl5pPr>
            <a:lvl6pPr lvl="5" rtl="0" algn="ctr">
              <a:lnSpc>
                <a:spcPct val="100000"/>
              </a:lnSpc>
              <a:spcBef>
                <a:spcPts val="1600"/>
              </a:spcBef>
              <a:spcAft>
                <a:spcPts val="0"/>
              </a:spcAft>
              <a:buSzPts val="1400"/>
              <a:buChar char="■"/>
              <a:defRPr/>
            </a:lvl6pPr>
            <a:lvl7pPr lvl="6" rtl="0" algn="ctr">
              <a:lnSpc>
                <a:spcPct val="100000"/>
              </a:lnSpc>
              <a:spcBef>
                <a:spcPts val="1600"/>
              </a:spcBef>
              <a:spcAft>
                <a:spcPts val="0"/>
              </a:spcAft>
              <a:buSzPts val="1400"/>
              <a:buChar char="●"/>
              <a:defRPr/>
            </a:lvl7pPr>
            <a:lvl8pPr lvl="7" rtl="0" algn="ctr">
              <a:lnSpc>
                <a:spcPct val="100000"/>
              </a:lnSpc>
              <a:spcBef>
                <a:spcPts val="1600"/>
              </a:spcBef>
              <a:spcAft>
                <a:spcPts val="0"/>
              </a:spcAft>
              <a:buSzPts val="1400"/>
              <a:buChar char="○"/>
              <a:defRPr/>
            </a:lvl8pPr>
            <a:lvl9pPr lvl="8" rtl="0" algn="ctr">
              <a:lnSpc>
                <a:spcPct val="100000"/>
              </a:lnSpc>
              <a:spcBef>
                <a:spcPts val="1600"/>
              </a:spcBef>
              <a:spcAft>
                <a:spcPts val="1600"/>
              </a:spcAft>
              <a:buSzPts val="1400"/>
              <a:buChar char="■"/>
              <a:defRPr/>
            </a:lvl9pPr>
          </a:lstStyle>
          <a:p/>
        </p:txBody>
      </p:sp>
      <p:grpSp>
        <p:nvGrpSpPr>
          <p:cNvPr id="148" name="Google Shape;148;p7"/>
          <p:cNvGrpSpPr/>
          <p:nvPr/>
        </p:nvGrpSpPr>
        <p:grpSpPr>
          <a:xfrm>
            <a:off x="7317281" y="-74179"/>
            <a:ext cx="1514954" cy="1651075"/>
            <a:chOff x="2777212" y="-1275070"/>
            <a:chExt cx="530465" cy="578108"/>
          </a:xfrm>
        </p:grpSpPr>
        <p:sp>
          <p:nvSpPr>
            <p:cNvPr id="149" name="Google Shape;149;p7"/>
            <p:cNvSpPr/>
            <p:nvPr/>
          </p:nvSpPr>
          <p:spPr>
            <a:xfrm>
              <a:off x="2785565" y="-1275070"/>
              <a:ext cx="514344" cy="578108"/>
            </a:xfrm>
            <a:custGeom>
              <a:rect b="b" l="l" r="r" t="t"/>
              <a:pathLst>
                <a:path extrusionOk="0" h="4914" w="4372">
                  <a:moveTo>
                    <a:pt x="1108" y="0"/>
                  </a:moveTo>
                  <a:cubicBezTo>
                    <a:pt x="977" y="0"/>
                    <a:pt x="870" y="106"/>
                    <a:pt x="870" y="237"/>
                  </a:cubicBezTo>
                  <a:lnTo>
                    <a:pt x="870" y="1958"/>
                  </a:lnTo>
                  <a:cubicBezTo>
                    <a:pt x="870" y="2045"/>
                    <a:pt x="800" y="2117"/>
                    <a:pt x="713" y="2117"/>
                  </a:cubicBezTo>
                  <a:lnTo>
                    <a:pt x="238" y="2117"/>
                  </a:lnTo>
                  <a:cubicBezTo>
                    <a:pt x="152" y="2117"/>
                    <a:pt x="81" y="2045"/>
                    <a:pt x="81" y="1958"/>
                  </a:cubicBezTo>
                  <a:lnTo>
                    <a:pt x="81" y="659"/>
                  </a:lnTo>
                  <a:cubicBezTo>
                    <a:pt x="81" y="637"/>
                    <a:pt x="63" y="620"/>
                    <a:pt x="40" y="620"/>
                  </a:cubicBezTo>
                  <a:cubicBezTo>
                    <a:pt x="18" y="620"/>
                    <a:pt x="1" y="638"/>
                    <a:pt x="1" y="659"/>
                  </a:cubicBezTo>
                  <a:lnTo>
                    <a:pt x="1" y="1958"/>
                  </a:lnTo>
                  <a:cubicBezTo>
                    <a:pt x="1" y="2088"/>
                    <a:pt x="106" y="2195"/>
                    <a:pt x="237" y="2195"/>
                  </a:cubicBezTo>
                  <a:lnTo>
                    <a:pt x="712" y="2195"/>
                  </a:lnTo>
                  <a:cubicBezTo>
                    <a:pt x="841" y="2195"/>
                    <a:pt x="948" y="2090"/>
                    <a:pt x="948" y="1958"/>
                  </a:cubicBezTo>
                  <a:lnTo>
                    <a:pt x="948" y="237"/>
                  </a:lnTo>
                  <a:cubicBezTo>
                    <a:pt x="948" y="150"/>
                    <a:pt x="1019" y="80"/>
                    <a:pt x="1105" y="80"/>
                  </a:cubicBezTo>
                  <a:lnTo>
                    <a:pt x="2305" y="80"/>
                  </a:lnTo>
                  <a:cubicBezTo>
                    <a:pt x="2392" y="80"/>
                    <a:pt x="2462" y="150"/>
                    <a:pt x="2462" y="237"/>
                  </a:cubicBezTo>
                  <a:lnTo>
                    <a:pt x="2462" y="4678"/>
                  </a:lnTo>
                  <a:cubicBezTo>
                    <a:pt x="2462" y="4807"/>
                    <a:pt x="2568" y="4914"/>
                    <a:pt x="2699" y="4914"/>
                  </a:cubicBezTo>
                  <a:lnTo>
                    <a:pt x="3477" y="4914"/>
                  </a:lnTo>
                  <a:cubicBezTo>
                    <a:pt x="3608" y="4914"/>
                    <a:pt x="3714" y="4807"/>
                    <a:pt x="3715" y="4679"/>
                  </a:cubicBezTo>
                  <a:lnTo>
                    <a:pt x="3715" y="2112"/>
                  </a:lnTo>
                  <a:cubicBezTo>
                    <a:pt x="3715" y="2026"/>
                    <a:pt x="3786" y="1954"/>
                    <a:pt x="3873" y="1954"/>
                  </a:cubicBezTo>
                  <a:lnTo>
                    <a:pt x="4332" y="1954"/>
                  </a:lnTo>
                  <a:cubicBezTo>
                    <a:pt x="4354" y="1954"/>
                    <a:pt x="4371" y="1936"/>
                    <a:pt x="4371" y="1914"/>
                  </a:cubicBezTo>
                  <a:cubicBezTo>
                    <a:pt x="4371" y="1892"/>
                    <a:pt x="4353" y="1874"/>
                    <a:pt x="4332" y="1874"/>
                  </a:cubicBezTo>
                  <a:lnTo>
                    <a:pt x="3873" y="1874"/>
                  </a:lnTo>
                  <a:cubicBezTo>
                    <a:pt x="3743" y="1874"/>
                    <a:pt x="3637" y="1980"/>
                    <a:pt x="3637" y="2111"/>
                  </a:cubicBezTo>
                  <a:lnTo>
                    <a:pt x="3637" y="4678"/>
                  </a:lnTo>
                  <a:cubicBezTo>
                    <a:pt x="3637" y="4764"/>
                    <a:pt x="3565" y="4835"/>
                    <a:pt x="3478" y="4835"/>
                  </a:cubicBezTo>
                  <a:lnTo>
                    <a:pt x="2701" y="4835"/>
                  </a:lnTo>
                  <a:cubicBezTo>
                    <a:pt x="2613" y="4835"/>
                    <a:pt x="2543" y="4764"/>
                    <a:pt x="2543" y="4678"/>
                  </a:cubicBezTo>
                  <a:lnTo>
                    <a:pt x="2543" y="237"/>
                  </a:lnTo>
                  <a:cubicBezTo>
                    <a:pt x="2543" y="107"/>
                    <a:pt x="2437" y="0"/>
                    <a:pt x="230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7"/>
            <p:cNvSpPr/>
            <p:nvPr/>
          </p:nvSpPr>
          <p:spPr>
            <a:xfrm>
              <a:off x="3282148" y="-1062837"/>
              <a:ext cx="25529" cy="25647"/>
            </a:xfrm>
            <a:custGeom>
              <a:rect b="b" l="l" r="r" t="t"/>
              <a:pathLst>
                <a:path extrusionOk="0" h="218" w="217">
                  <a:moveTo>
                    <a:pt x="108" y="0"/>
                  </a:moveTo>
                  <a:cubicBezTo>
                    <a:pt x="49" y="0"/>
                    <a:pt x="0" y="50"/>
                    <a:pt x="0" y="109"/>
                  </a:cubicBezTo>
                  <a:cubicBezTo>
                    <a:pt x="0" y="168"/>
                    <a:pt x="49" y="217"/>
                    <a:pt x="108" y="217"/>
                  </a:cubicBezTo>
                  <a:cubicBezTo>
                    <a:pt x="168" y="217"/>
                    <a:pt x="216" y="168"/>
                    <a:pt x="216" y="109"/>
                  </a:cubicBezTo>
                  <a:cubicBezTo>
                    <a:pt x="216" y="50"/>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7"/>
            <p:cNvSpPr/>
            <p:nvPr/>
          </p:nvSpPr>
          <p:spPr>
            <a:xfrm>
              <a:off x="2777212" y="-1210247"/>
              <a:ext cx="25647" cy="25529"/>
            </a:xfrm>
            <a:custGeom>
              <a:rect b="b" l="l" r="r" t="t"/>
              <a:pathLst>
                <a:path extrusionOk="0" h="217" w="218">
                  <a:moveTo>
                    <a:pt x="108" y="0"/>
                  </a:moveTo>
                  <a:cubicBezTo>
                    <a:pt x="49" y="0"/>
                    <a:pt x="0" y="48"/>
                    <a:pt x="0" y="108"/>
                  </a:cubicBezTo>
                  <a:cubicBezTo>
                    <a:pt x="0" y="168"/>
                    <a:pt x="49" y="216"/>
                    <a:pt x="108" y="216"/>
                  </a:cubicBezTo>
                  <a:cubicBezTo>
                    <a:pt x="168" y="216"/>
                    <a:pt x="217" y="168"/>
                    <a:pt x="217" y="108"/>
                  </a:cubicBezTo>
                  <a:cubicBezTo>
                    <a:pt x="217" y="48"/>
                    <a:pt x="168" y="0"/>
                    <a:pt x="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52" name="Shape 152"/>
        <p:cNvGrpSpPr/>
        <p:nvPr/>
      </p:nvGrpSpPr>
      <p:grpSpPr>
        <a:xfrm>
          <a:off x="0" y="0"/>
          <a:ext cx="0" cy="0"/>
          <a:chOff x="0" y="0"/>
          <a:chExt cx="0" cy="0"/>
        </a:xfrm>
      </p:grpSpPr>
      <p:sp>
        <p:nvSpPr>
          <p:cNvPr id="153" name="Google Shape;153;p8"/>
          <p:cNvSpPr txBox="1"/>
          <p:nvPr>
            <p:ph type="title"/>
          </p:nvPr>
        </p:nvSpPr>
        <p:spPr>
          <a:xfrm>
            <a:off x="2200275" y="1378800"/>
            <a:ext cx="4743600" cy="2385900"/>
          </a:xfrm>
          <a:prstGeom prst="rect">
            <a:avLst/>
          </a:prstGeom>
        </p:spPr>
        <p:txBody>
          <a:bodyPr anchorCtr="0" anchor="ctr" bIns="91425" lIns="91425" spcFirstLastPara="1" rIns="91425" wrap="square" tIns="91425">
            <a:noAutofit/>
          </a:bodyPr>
          <a:lstStyle>
            <a:lvl1pPr lvl="0" algn="ctr">
              <a:spcBef>
                <a:spcPts val="0"/>
              </a:spcBef>
              <a:spcAft>
                <a:spcPts val="0"/>
              </a:spcAft>
              <a:buSzPts val="4800"/>
              <a:buNone/>
              <a:defRPr sz="72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grpSp>
        <p:nvGrpSpPr>
          <p:cNvPr id="154" name="Google Shape;154;p8"/>
          <p:cNvGrpSpPr/>
          <p:nvPr/>
        </p:nvGrpSpPr>
        <p:grpSpPr>
          <a:xfrm>
            <a:off x="4879006" y="4233355"/>
            <a:ext cx="5019207" cy="476198"/>
            <a:chOff x="3422146" y="-1220130"/>
            <a:chExt cx="1225273" cy="116234"/>
          </a:xfrm>
        </p:grpSpPr>
        <p:sp>
          <p:nvSpPr>
            <p:cNvPr id="155" name="Google Shape;155;p8"/>
            <p:cNvSpPr/>
            <p:nvPr/>
          </p:nvSpPr>
          <p:spPr>
            <a:xfrm>
              <a:off x="3534145" y="-1167542"/>
              <a:ext cx="1081981" cy="63646"/>
            </a:xfrm>
            <a:custGeom>
              <a:rect b="b" l="l" r="r" t="t"/>
              <a:pathLst>
                <a:path extrusionOk="0" h="541" w="9197">
                  <a:moveTo>
                    <a:pt x="20" y="1"/>
                  </a:moveTo>
                  <a:cubicBezTo>
                    <a:pt x="9" y="1"/>
                    <a:pt x="0" y="9"/>
                    <a:pt x="0" y="20"/>
                  </a:cubicBezTo>
                  <a:cubicBezTo>
                    <a:pt x="0" y="32"/>
                    <a:pt x="9" y="40"/>
                    <a:pt x="20" y="40"/>
                  </a:cubicBezTo>
                  <a:lnTo>
                    <a:pt x="2011" y="40"/>
                  </a:lnTo>
                  <a:lnTo>
                    <a:pt x="2627" y="536"/>
                  </a:lnTo>
                  <a:cubicBezTo>
                    <a:pt x="2629" y="540"/>
                    <a:pt x="2634" y="541"/>
                    <a:pt x="2638" y="541"/>
                  </a:cubicBezTo>
                  <a:lnTo>
                    <a:pt x="9176" y="541"/>
                  </a:lnTo>
                  <a:cubicBezTo>
                    <a:pt x="9187" y="541"/>
                    <a:pt x="9196" y="531"/>
                    <a:pt x="9196" y="520"/>
                  </a:cubicBezTo>
                  <a:cubicBezTo>
                    <a:pt x="9196" y="510"/>
                    <a:pt x="9187" y="500"/>
                    <a:pt x="9176" y="500"/>
                  </a:cubicBezTo>
                  <a:lnTo>
                    <a:pt x="2645" y="500"/>
                  </a:lnTo>
                  <a:lnTo>
                    <a:pt x="2029" y="5"/>
                  </a:lnTo>
                  <a:cubicBezTo>
                    <a:pt x="2027" y="2"/>
                    <a:pt x="2021" y="1"/>
                    <a:pt x="201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8"/>
            <p:cNvSpPr/>
            <p:nvPr/>
          </p:nvSpPr>
          <p:spPr>
            <a:xfrm>
              <a:off x="3527910" y="-1173777"/>
              <a:ext cx="17176" cy="17059"/>
            </a:xfrm>
            <a:custGeom>
              <a:rect b="b" l="l" r="r" t="t"/>
              <a:pathLst>
                <a:path extrusionOk="0" h="145" w="146">
                  <a:moveTo>
                    <a:pt x="73" y="0"/>
                  </a:moveTo>
                  <a:cubicBezTo>
                    <a:pt x="33" y="0"/>
                    <a:pt x="1" y="32"/>
                    <a:pt x="1" y="72"/>
                  </a:cubicBezTo>
                  <a:cubicBezTo>
                    <a:pt x="1" y="112"/>
                    <a:pt x="33" y="145"/>
                    <a:pt x="73" y="145"/>
                  </a:cubicBezTo>
                  <a:cubicBezTo>
                    <a:pt x="113" y="145"/>
                    <a:pt x="145" y="112"/>
                    <a:pt x="145" y="72"/>
                  </a:cubicBezTo>
                  <a:cubicBezTo>
                    <a:pt x="145" y="32"/>
                    <a:pt x="113" y="0"/>
                    <a:pt x="73"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8"/>
            <p:cNvSpPr/>
            <p:nvPr/>
          </p:nvSpPr>
          <p:spPr>
            <a:xfrm>
              <a:off x="3525557" y="-1176247"/>
              <a:ext cx="21882" cy="21882"/>
            </a:xfrm>
            <a:custGeom>
              <a:rect b="b" l="l" r="r" t="t"/>
              <a:pathLst>
                <a:path extrusionOk="0" h="186" w="186">
                  <a:moveTo>
                    <a:pt x="93" y="41"/>
                  </a:moveTo>
                  <a:cubicBezTo>
                    <a:pt x="121" y="41"/>
                    <a:pt x="145" y="65"/>
                    <a:pt x="145" y="93"/>
                  </a:cubicBezTo>
                  <a:cubicBezTo>
                    <a:pt x="145" y="121"/>
                    <a:pt x="123" y="145"/>
                    <a:pt x="93" y="145"/>
                  </a:cubicBezTo>
                  <a:cubicBezTo>
                    <a:pt x="65" y="145"/>
                    <a:pt x="41" y="123"/>
                    <a:pt x="41" y="93"/>
                  </a:cubicBezTo>
                  <a:cubicBezTo>
                    <a:pt x="41" y="65"/>
                    <a:pt x="64" y="41"/>
                    <a:pt x="93" y="41"/>
                  </a:cubicBezTo>
                  <a:close/>
                  <a:moveTo>
                    <a:pt x="93" y="1"/>
                  </a:moveTo>
                  <a:cubicBezTo>
                    <a:pt x="42" y="1"/>
                    <a:pt x="1" y="43"/>
                    <a:pt x="1" y="93"/>
                  </a:cubicBezTo>
                  <a:cubicBezTo>
                    <a:pt x="1" y="144"/>
                    <a:pt x="42" y="186"/>
                    <a:pt x="93" y="186"/>
                  </a:cubicBezTo>
                  <a:cubicBezTo>
                    <a:pt x="144" y="186"/>
                    <a:pt x="186" y="144"/>
                    <a:pt x="186" y="93"/>
                  </a:cubicBezTo>
                  <a:cubicBezTo>
                    <a:pt x="186" y="43"/>
                    <a:pt x="144" y="1"/>
                    <a:pt x="9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8"/>
            <p:cNvSpPr/>
            <p:nvPr/>
          </p:nvSpPr>
          <p:spPr>
            <a:xfrm>
              <a:off x="3430734" y="-1211541"/>
              <a:ext cx="1216685" cy="63646"/>
            </a:xfrm>
            <a:custGeom>
              <a:rect b="b" l="l" r="r" t="t"/>
              <a:pathLst>
                <a:path extrusionOk="0" h="541" w="10342">
                  <a:moveTo>
                    <a:pt x="21" y="0"/>
                  </a:moveTo>
                  <a:cubicBezTo>
                    <a:pt x="10" y="0"/>
                    <a:pt x="0" y="9"/>
                    <a:pt x="0" y="20"/>
                  </a:cubicBezTo>
                  <a:cubicBezTo>
                    <a:pt x="0" y="31"/>
                    <a:pt x="10" y="40"/>
                    <a:pt x="21" y="40"/>
                  </a:cubicBezTo>
                  <a:lnTo>
                    <a:pt x="1880" y="40"/>
                  </a:lnTo>
                  <a:lnTo>
                    <a:pt x="2496" y="536"/>
                  </a:lnTo>
                  <a:cubicBezTo>
                    <a:pt x="2499" y="539"/>
                    <a:pt x="2505" y="540"/>
                    <a:pt x="2508" y="540"/>
                  </a:cubicBezTo>
                  <a:lnTo>
                    <a:pt x="10321" y="540"/>
                  </a:lnTo>
                  <a:cubicBezTo>
                    <a:pt x="10332" y="540"/>
                    <a:pt x="10341" y="531"/>
                    <a:pt x="10342" y="520"/>
                  </a:cubicBezTo>
                  <a:cubicBezTo>
                    <a:pt x="10342" y="509"/>
                    <a:pt x="10333" y="500"/>
                    <a:pt x="10322" y="500"/>
                  </a:cubicBezTo>
                  <a:lnTo>
                    <a:pt x="2516" y="500"/>
                  </a:lnTo>
                  <a:lnTo>
                    <a:pt x="1899" y="5"/>
                  </a:lnTo>
                  <a:cubicBezTo>
                    <a:pt x="1897" y="1"/>
                    <a:pt x="1892" y="0"/>
                    <a:pt x="1888"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8"/>
            <p:cNvSpPr/>
            <p:nvPr/>
          </p:nvSpPr>
          <p:spPr>
            <a:xfrm>
              <a:off x="3424381" y="-1217777"/>
              <a:ext cx="17176" cy="17176"/>
            </a:xfrm>
            <a:custGeom>
              <a:rect b="b" l="l" r="r" t="t"/>
              <a:pathLst>
                <a:path extrusionOk="0" h="146" w="146">
                  <a:moveTo>
                    <a:pt x="74" y="1"/>
                  </a:moveTo>
                  <a:cubicBezTo>
                    <a:pt x="33" y="1"/>
                    <a:pt x="1" y="33"/>
                    <a:pt x="1" y="74"/>
                  </a:cubicBezTo>
                  <a:cubicBezTo>
                    <a:pt x="1" y="113"/>
                    <a:pt x="33" y="145"/>
                    <a:pt x="74" y="145"/>
                  </a:cubicBezTo>
                  <a:cubicBezTo>
                    <a:pt x="113" y="145"/>
                    <a:pt x="145" y="113"/>
                    <a:pt x="145" y="74"/>
                  </a:cubicBezTo>
                  <a:cubicBezTo>
                    <a:pt x="145" y="33"/>
                    <a:pt x="113" y="1"/>
                    <a:pt x="7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8"/>
            <p:cNvSpPr/>
            <p:nvPr/>
          </p:nvSpPr>
          <p:spPr>
            <a:xfrm>
              <a:off x="3422146" y="-1220130"/>
              <a:ext cx="21764" cy="21882"/>
            </a:xfrm>
            <a:custGeom>
              <a:rect b="b" l="l" r="r" t="t"/>
              <a:pathLst>
                <a:path extrusionOk="0" h="186" w="185">
                  <a:moveTo>
                    <a:pt x="93" y="40"/>
                  </a:moveTo>
                  <a:cubicBezTo>
                    <a:pt x="120" y="40"/>
                    <a:pt x="145" y="64"/>
                    <a:pt x="145" y="92"/>
                  </a:cubicBezTo>
                  <a:cubicBezTo>
                    <a:pt x="145" y="119"/>
                    <a:pt x="121" y="144"/>
                    <a:pt x="93" y="144"/>
                  </a:cubicBezTo>
                  <a:cubicBezTo>
                    <a:pt x="65" y="144"/>
                    <a:pt x="40" y="121"/>
                    <a:pt x="40" y="92"/>
                  </a:cubicBezTo>
                  <a:cubicBezTo>
                    <a:pt x="40" y="64"/>
                    <a:pt x="63" y="40"/>
                    <a:pt x="93" y="40"/>
                  </a:cubicBezTo>
                  <a:close/>
                  <a:moveTo>
                    <a:pt x="93" y="1"/>
                  </a:moveTo>
                  <a:cubicBezTo>
                    <a:pt x="41" y="1"/>
                    <a:pt x="1" y="42"/>
                    <a:pt x="1" y="94"/>
                  </a:cubicBezTo>
                  <a:cubicBezTo>
                    <a:pt x="1" y="144"/>
                    <a:pt x="41" y="186"/>
                    <a:pt x="93" y="186"/>
                  </a:cubicBezTo>
                  <a:cubicBezTo>
                    <a:pt x="143" y="186"/>
                    <a:pt x="185" y="144"/>
                    <a:pt x="185" y="94"/>
                  </a:cubicBezTo>
                  <a:cubicBezTo>
                    <a:pt x="185" y="42"/>
                    <a:pt x="143" y="1"/>
                    <a:pt x="9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1" name="Google Shape;161;p8"/>
          <p:cNvGrpSpPr/>
          <p:nvPr/>
        </p:nvGrpSpPr>
        <p:grpSpPr>
          <a:xfrm flipH="1">
            <a:off x="-754069" y="4233355"/>
            <a:ext cx="5019207" cy="476198"/>
            <a:chOff x="3422146" y="-1220130"/>
            <a:chExt cx="1225273" cy="116234"/>
          </a:xfrm>
        </p:grpSpPr>
        <p:sp>
          <p:nvSpPr>
            <p:cNvPr id="162" name="Google Shape;162;p8"/>
            <p:cNvSpPr/>
            <p:nvPr/>
          </p:nvSpPr>
          <p:spPr>
            <a:xfrm>
              <a:off x="3534145" y="-1167542"/>
              <a:ext cx="1081981" cy="63646"/>
            </a:xfrm>
            <a:custGeom>
              <a:rect b="b" l="l" r="r" t="t"/>
              <a:pathLst>
                <a:path extrusionOk="0" h="541" w="9197">
                  <a:moveTo>
                    <a:pt x="20" y="1"/>
                  </a:moveTo>
                  <a:cubicBezTo>
                    <a:pt x="9" y="1"/>
                    <a:pt x="0" y="9"/>
                    <a:pt x="0" y="20"/>
                  </a:cubicBezTo>
                  <a:cubicBezTo>
                    <a:pt x="0" y="32"/>
                    <a:pt x="9" y="40"/>
                    <a:pt x="20" y="40"/>
                  </a:cubicBezTo>
                  <a:lnTo>
                    <a:pt x="2011" y="40"/>
                  </a:lnTo>
                  <a:lnTo>
                    <a:pt x="2627" y="536"/>
                  </a:lnTo>
                  <a:cubicBezTo>
                    <a:pt x="2629" y="540"/>
                    <a:pt x="2634" y="541"/>
                    <a:pt x="2638" y="541"/>
                  </a:cubicBezTo>
                  <a:lnTo>
                    <a:pt x="9176" y="541"/>
                  </a:lnTo>
                  <a:cubicBezTo>
                    <a:pt x="9187" y="541"/>
                    <a:pt x="9196" y="531"/>
                    <a:pt x="9196" y="520"/>
                  </a:cubicBezTo>
                  <a:cubicBezTo>
                    <a:pt x="9196" y="510"/>
                    <a:pt x="9187" y="500"/>
                    <a:pt x="9176" y="500"/>
                  </a:cubicBezTo>
                  <a:lnTo>
                    <a:pt x="2645" y="500"/>
                  </a:lnTo>
                  <a:lnTo>
                    <a:pt x="2029" y="5"/>
                  </a:lnTo>
                  <a:cubicBezTo>
                    <a:pt x="2027" y="2"/>
                    <a:pt x="2021" y="1"/>
                    <a:pt x="201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8"/>
            <p:cNvSpPr/>
            <p:nvPr/>
          </p:nvSpPr>
          <p:spPr>
            <a:xfrm>
              <a:off x="3527910" y="-1173777"/>
              <a:ext cx="17176" cy="17059"/>
            </a:xfrm>
            <a:custGeom>
              <a:rect b="b" l="l" r="r" t="t"/>
              <a:pathLst>
                <a:path extrusionOk="0" h="145" w="146">
                  <a:moveTo>
                    <a:pt x="73" y="0"/>
                  </a:moveTo>
                  <a:cubicBezTo>
                    <a:pt x="33" y="0"/>
                    <a:pt x="1" y="32"/>
                    <a:pt x="1" y="72"/>
                  </a:cubicBezTo>
                  <a:cubicBezTo>
                    <a:pt x="1" y="112"/>
                    <a:pt x="33" y="145"/>
                    <a:pt x="73" y="145"/>
                  </a:cubicBezTo>
                  <a:cubicBezTo>
                    <a:pt x="113" y="145"/>
                    <a:pt x="145" y="112"/>
                    <a:pt x="145" y="72"/>
                  </a:cubicBezTo>
                  <a:cubicBezTo>
                    <a:pt x="145" y="32"/>
                    <a:pt x="113" y="0"/>
                    <a:pt x="73"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8"/>
            <p:cNvSpPr/>
            <p:nvPr/>
          </p:nvSpPr>
          <p:spPr>
            <a:xfrm>
              <a:off x="3525557" y="-1176247"/>
              <a:ext cx="21882" cy="21882"/>
            </a:xfrm>
            <a:custGeom>
              <a:rect b="b" l="l" r="r" t="t"/>
              <a:pathLst>
                <a:path extrusionOk="0" h="186" w="186">
                  <a:moveTo>
                    <a:pt x="93" y="41"/>
                  </a:moveTo>
                  <a:cubicBezTo>
                    <a:pt x="121" y="41"/>
                    <a:pt x="145" y="65"/>
                    <a:pt x="145" y="93"/>
                  </a:cubicBezTo>
                  <a:cubicBezTo>
                    <a:pt x="145" y="121"/>
                    <a:pt x="123" y="145"/>
                    <a:pt x="93" y="145"/>
                  </a:cubicBezTo>
                  <a:cubicBezTo>
                    <a:pt x="65" y="145"/>
                    <a:pt x="41" y="123"/>
                    <a:pt x="41" y="93"/>
                  </a:cubicBezTo>
                  <a:cubicBezTo>
                    <a:pt x="41" y="65"/>
                    <a:pt x="64" y="41"/>
                    <a:pt x="93" y="41"/>
                  </a:cubicBezTo>
                  <a:close/>
                  <a:moveTo>
                    <a:pt x="93" y="1"/>
                  </a:moveTo>
                  <a:cubicBezTo>
                    <a:pt x="42" y="1"/>
                    <a:pt x="1" y="43"/>
                    <a:pt x="1" y="93"/>
                  </a:cubicBezTo>
                  <a:cubicBezTo>
                    <a:pt x="1" y="144"/>
                    <a:pt x="42" y="186"/>
                    <a:pt x="93" y="186"/>
                  </a:cubicBezTo>
                  <a:cubicBezTo>
                    <a:pt x="144" y="186"/>
                    <a:pt x="186" y="144"/>
                    <a:pt x="186" y="93"/>
                  </a:cubicBezTo>
                  <a:cubicBezTo>
                    <a:pt x="186" y="43"/>
                    <a:pt x="144" y="1"/>
                    <a:pt x="9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8"/>
            <p:cNvSpPr/>
            <p:nvPr/>
          </p:nvSpPr>
          <p:spPr>
            <a:xfrm>
              <a:off x="3430734" y="-1211541"/>
              <a:ext cx="1216685" cy="63646"/>
            </a:xfrm>
            <a:custGeom>
              <a:rect b="b" l="l" r="r" t="t"/>
              <a:pathLst>
                <a:path extrusionOk="0" h="541" w="10342">
                  <a:moveTo>
                    <a:pt x="21" y="0"/>
                  </a:moveTo>
                  <a:cubicBezTo>
                    <a:pt x="10" y="0"/>
                    <a:pt x="0" y="9"/>
                    <a:pt x="0" y="20"/>
                  </a:cubicBezTo>
                  <a:cubicBezTo>
                    <a:pt x="0" y="31"/>
                    <a:pt x="10" y="40"/>
                    <a:pt x="21" y="40"/>
                  </a:cubicBezTo>
                  <a:lnTo>
                    <a:pt x="1880" y="40"/>
                  </a:lnTo>
                  <a:lnTo>
                    <a:pt x="2496" y="536"/>
                  </a:lnTo>
                  <a:cubicBezTo>
                    <a:pt x="2499" y="539"/>
                    <a:pt x="2505" y="540"/>
                    <a:pt x="2508" y="540"/>
                  </a:cubicBezTo>
                  <a:lnTo>
                    <a:pt x="10321" y="540"/>
                  </a:lnTo>
                  <a:cubicBezTo>
                    <a:pt x="10332" y="540"/>
                    <a:pt x="10341" y="531"/>
                    <a:pt x="10342" y="520"/>
                  </a:cubicBezTo>
                  <a:cubicBezTo>
                    <a:pt x="10342" y="509"/>
                    <a:pt x="10333" y="500"/>
                    <a:pt x="10322" y="500"/>
                  </a:cubicBezTo>
                  <a:lnTo>
                    <a:pt x="2516" y="500"/>
                  </a:lnTo>
                  <a:lnTo>
                    <a:pt x="1899" y="5"/>
                  </a:lnTo>
                  <a:cubicBezTo>
                    <a:pt x="1897" y="1"/>
                    <a:pt x="1892" y="0"/>
                    <a:pt x="1888"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8"/>
            <p:cNvSpPr/>
            <p:nvPr/>
          </p:nvSpPr>
          <p:spPr>
            <a:xfrm>
              <a:off x="3424381" y="-1217777"/>
              <a:ext cx="17176" cy="17176"/>
            </a:xfrm>
            <a:custGeom>
              <a:rect b="b" l="l" r="r" t="t"/>
              <a:pathLst>
                <a:path extrusionOk="0" h="146" w="146">
                  <a:moveTo>
                    <a:pt x="74" y="1"/>
                  </a:moveTo>
                  <a:cubicBezTo>
                    <a:pt x="33" y="1"/>
                    <a:pt x="1" y="33"/>
                    <a:pt x="1" y="74"/>
                  </a:cubicBezTo>
                  <a:cubicBezTo>
                    <a:pt x="1" y="113"/>
                    <a:pt x="33" y="145"/>
                    <a:pt x="74" y="145"/>
                  </a:cubicBezTo>
                  <a:cubicBezTo>
                    <a:pt x="113" y="145"/>
                    <a:pt x="145" y="113"/>
                    <a:pt x="145" y="74"/>
                  </a:cubicBezTo>
                  <a:cubicBezTo>
                    <a:pt x="145" y="33"/>
                    <a:pt x="113" y="1"/>
                    <a:pt x="7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8"/>
            <p:cNvSpPr/>
            <p:nvPr/>
          </p:nvSpPr>
          <p:spPr>
            <a:xfrm>
              <a:off x="3422146" y="-1220130"/>
              <a:ext cx="21764" cy="21882"/>
            </a:xfrm>
            <a:custGeom>
              <a:rect b="b" l="l" r="r" t="t"/>
              <a:pathLst>
                <a:path extrusionOk="0" h="186" w="185">
                  <a:moveTo>
                    <a:pt x="93" y="40"/>
                  </a:moveTo>
                  <a:cubicBezTo>
                    <a:pt x="120" y="40"/>
                    <a:pt x="145" y="64"/>
                    <a:pt x="145" y="92"/>
                  </a:cubicBezTo>
                  <a:cubicBezTo>
                    <a:pt x="145" y="119"/>
                    <a:pt x="121" y="144"/>
                    <a:pt x="93" y="144"/>
                  </a:cubicBezTo>
                  <a:cubicBezTo>
                    <a:pt x="65" y="144"/>
                    <a:pt x="40" y="121"/>
                    <a:pt x="40" y="92"/>
                  </a:cubicBezTo>
                  <a:cubicBezTo>
                    <a:pt x="40" y="64"/>
                    <a:pt x="63" y="40"/>
                    <a:pt x="93" y="40"/>
                  </a:cubicBezTo>
                  <a:close/>
                  <a:moveTo>
                    <a:pt x="93" y="1"/>
                  </a:moveTo>
                  <a:cubicBezTo>
                    <a:pt x="41" y="1"/>
                    <a:pt x="1" y="42"/>
                    <a:pt x="1" y="94"/>
                  </a:cubicBezTo>
                  <a:cubicBezTo>
                    <a:pt x="1" y="144"/>
                    <a:pt x="41" y="186"/>
                    <a:pt x="93" y="186"/>
                  </a:cubicBezTo>
                  <a:cubicBezTo>
                    <a:pt x="143" y="186"/>
                    <a:pt x="185" y="144"/>
                    <a:pt x="185" y="94"/>
                  </a:cubicBezTo>
                  <a:cubicBezTo>
                    <a:pt x="185" y="42"/>
                    <a:pt x="143" y="1"/>
                    <a:pt x="9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8" name="Google Shape;168;p8"/>
          <p:cNvGrpSpPr/>
          <p:nvPr/>
        </p:nvGrpSpPr>
        <p:grpSpPr>
          <a:xfrm flipH="1" rot="10800000">
            <a:off x="4879006" y="433930"/>
            <a:ext cx="5019207" cy="476198"/>
            <a:chOff x="3422146" y="-1220130"/>
            <a:chExt cx="1225273" cy="116234"/>
          </a:xfrm>
        </p:grpSpPr>
        <p:sp>
          <p:nvSpPr>
            <p:cNvPr id="169" name="Google Shape;169;p8"/>
            <p:cNvSpPr/>
            <p:nvPr/>
          </p:nvSpPr>
          <p:spPr>
            <a:xfrm>
              <a:off x="3534145" y="-1167542"/>
              <a:ext cx="1081981" cy="63646"/>
            </a:xfrm>
            <a:custGeom>
              <a:rect b="b" l="l" r="r" t="t"/>
              <a:pathLst>
                <a:path extrusionOk="0" h="541" w="9197">
                  <a:moveTo>
                    <a:pt x="20" y="1"/>
                  </a:moveTo>
                  <a:cubicBezTo>
                    <a:pt x="9" y="1"/>
                    <a:pt x="0" y="9"/>
                    <a:pt x="0" y="20"/>
                  </a:cubicBezTo>
                  <a:cubicBezTo>
                    <a:pt x="0" y="32"/>
                    <a:pt x="9" y="40"/>
                    <a:pt x="20" y="40"/>
                  </a:cubicBezTo>
                  <a:lnTo>
                    <a:pt x="2011" y="40"/>
                  </a:lnTo>
                  <a:lnTo>
                    <a:pt x="2627" y="536"/>
                  </a:lnTo>
                  <a:cubicBezTo>
                    <a:pt x="2629" y="540"/>
                    <a:pt x="2634" y="541"/>
                    <a:pt x="2638" y="541"/>
                  </a:cubicBezTo>
                  <a:lnTo>
                    <a:pt x="9176" y="541"/>
                  </a:lnTo>
                  <a:cubicBezTo>
                    <a:pt x="9187" y="541"/>
                    <a:pt x="9196" y="531"/>
                    <a:pt x="9196" y="520"/>
                  </a:cubicBezTo>
                  <a:cubicBezTo>
                    <a:pt x="9196" y="510"/>
                    <a:pt x="9187" y="500"/>
                    <a:pt x="9176" y="500"/>
                  </a:cubicBezTo>
                  <a:lnTo>
                    <a:pt x="2645" y="500"/>
                  </a:lnTo>
                  <a:lnTo>
                    <a:pt x="2029" y="5"/>
                  </a:lnTo>
                  <a:cubicBezTo>
                    <a:pt x="2027" y="2"/>
                    <a:pt x="2021" y="1"/>
                    <a:pt x="201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8"/>
            <p:cNvSpPr/>
            <p:nvPr/>
          </p:nvSpPr>
          <p:spPr>
            <a:xfrm>
              <a:off x="3527910" y="-1173777"/>
              <a:ext cx="17176" cy="17059"/>
            </a:xfrm>
            <a:custGeom>
              <a:rect b="b" l="l" r="r" t="t"/>
              <a:pathLst>
                <a:path extrusionOk="0" h="145" w="146">
                  <a:moveTo>
                    <a:pt x="73" y="0"/>
                  </a:moveTo>
                  <a:cubicBezTo>
                    <a:pt x="33" y="0"/>
                    <a:pt x="1" y="32"/>
                    <a:pt x="1" y="72"/>
                  </a:cubicBezTo>
                  <a:cubicBezTo>
                    <a:pt x="1" y="112"/>
                    <a:pt x="33" y="145"/>
                    <a:pt x="73" y="145"/>
                  </a:cubicBezTo>
                  <a:cubicBezTo>
                    <a:pt x="113" y="145"/>
                    <a:pt x="145" y="112"/>
                    <a:pt x="145" y="72"/>
                  </a:cubicBezTo>
                  <a:cubicBezTo>
                    <a:pt x="145" y="32"/>
                    <a:pt x="113" y="0"/>
                    <a:pt x="73"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8"/>
            <p:cNvSpPr/>
            <p:nvPr/>
          </p:nvSpPr>
          <p:spPr>
            <a:xfrm>
              <a:off x="3525557" y="-1176247"/>
              <a:ext cx="21882" cy="21882"/>
            </a:xfrm>
            <a:custGeom>
              <a:rect b="b" l="l" r="r" t="t"/>
              <a:pathLst>
                <a:path extrusionOk="0" h="186" w="186">
                  <a:moveTo>
                    <a:pt x="93" y="41"/>
                  </a:moveTo>
                  <a:cubicBezTo>
                    <a:pt x="121" y="41"/>
                    <a:pt x="145" y="65"/>
                    <a:pt x="145" y="93"/>
                  </a:cubicBezTo>
                  <a:cubicBezTo>
                    <a:pt x="145" y="121"/>
                    <a:pt x="123" y="145"/>
                    <a:pt x="93" y="145"/>
                  </a:cubicBezTo>
                  <a:cubicBezTo>
                    <a:pt x="65" y="145"/>
                    <a:pt x="41" y="123"/>
                    <a:pt x="41" y="93"/>
                  </a:cubicBezTo>
                  <a:cubicBezTo>
                    <a:pt x="41" y="65"/>
                    <a:pt x="64" y="41"/>
                    <a:pt x="93" y="41"/>
                  </a:cubicBezTo>
                  <a:close/>
                  <a:moveTo>
                    <a:pt x="93" y="1"/>
                  </a:moveTo>
                  <a:cubicBezTo>
                    <a:pt x="42" y="1"/>
                    <a:pt x="1" y="43"/>
                    <a:pt x="1" y="93"/>
                  </a:cubicBezTo>
                  <a:cubicBezTo>
                    <a:pt x="1" y="144"/>
                    <a:pt x="42" y="186"/>
                    <a:pt x="93" y="186"/>
                  </a:cubicBezTo>
                  <a:cubicBezTo>
                    <a:pt x="144" y="186"/>
                    <a:pt x="186" y="144"/>
                    <a:pt x="186" y="93"/>
                  </a:cubicBezTo>
                  <a:cubicBezTo>
                    <a:pt x="186" y="43"/>
                    <a:pt x="144" y="1"/>
                    <a:pt x="9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8"/>
            <p:cNvSpPr/>
            <p:nvPr/>
          </p:nvSpPr>
          <p:spPr>
            <a:xfrm>
              <a:off x="3430734" y="-1211541"/>
              <a:ext cx="1216685" cy="63646"/>
            </a:xfrm>
            <a:custGeom>
              <a:rect b="b" l="l" r="r" t="t"/>
              <a:pathLst>
                <a:path extrusionOk="0" h="541" w="10342">
                  <a:moveTo>
                    <a:pt x="21" y="0"/>
                  </a:moveTo>
                  <a:cubicBezTo>
                    <a:pt x="10" y="0"/>
                    <a:pt x="0" y="9"/>
                    <a:pt x="0" y="20"/>
                  </a:cubicBezTo>
                  <a:cubicBezTo>
                    <a:pt x="0" y="31"/>
                    <a:pt x="10" y="40"/>
                    <a:pt x="21" y="40"/>
                  </a:cubicBezTo>
                  <a:lnTo>
                    <a:pt x="1880" y="40"/>
                  </a:lnTo>
                  <a:lnTo>
                    <a:pt x="2496" y="536"/>
                  </a:lnTo>
                  <a:cubicBezTo>
                    <a:pt x="2499" y="539"/>
                    <a:pt x="2505" y="540"/>
                    <a:pt x="2508" y="540"/>
                  </a:cubicBezTo>
                  <a:lnTo>
                    <a:pt x="10321" y="540"/>
                  </a:lnTo>
                  <a:cubicBezTo>
                    <a:pt x="10332" y="540"/>
                    <a:pt x="10341" y="531"/>
                    <a:pt x="10342" y="520"/>
                  </a:cubicBezTo>
                  <a:cubicBezTo>
                    <a:pt x="10342" y="509"/>
                    <a:pt x="10333" y="500"/>
                    <a:pt x="10322" y="500"/>
                  </a:cubicBezTo>
                  <a:lnTo>
                    <a:pt x="2516" y="500"/>
                  </a:lnTo>
                  <a:lnTo>
                    <a:pt x="1899" y="5"/>
                  </a:lnTo>
                  <a:cubicBezTo>
                    <a:pt x="1897" y="1"/>
                    <a:pt x="1892" y="0"/>
                    <a:pt x="1888"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8"/>
            <p:cNvSpPr/>
            <p:nvPr/>
          </p:nvSpPr>
          <p:spPr>
            <a:xfrm>
              <a:off x="3424381" y="-1217777"/>
              <a:ext cx="17176" cy="17176"/>
            </a:xfrm>
            <a:custGeom>
              <a:rect b="b" l="l" r="r" t="t"/>
              <a:pathLst>
                <a:path extrusionOk="0" h="146" w="146">
                  <a:moveTo>
                    <a:pt x="74" y="1"/>
                  </a:moveTo>
                  <a:cubicBezTo>
                    <a:pt x="33" y="1"/>
                    <a:pt x="1" y="33"/>
                    <a:pt x="1" y="74"/>
                  </a:cubicBezTo>
                  <a:cubicBezTo>
                    <a:pt x="1" y="113"/>
                    <a:pt x="33" y="145"/>
                    <a:pt x="74" y="145"/>
                  </a:cubicBezTo>
                  <a:cubicBezTo>
                    <a:pt x="113" y="145"/>
                    <a:pt x="145" y="113"/>
                    <a:pt x="145" y="74"/>
                  </a:cubicBezTo>
                  <a:cubicBezTo>
                    <a:pt x="145" y="33"/>
                    <a:pt x="113" y="1"/>
                    <a:pt x="7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8"/>
            <p:cNvSpPr/>
            <p:nvPr/>
          </p:nvSpPr>
          <p:spPr>
            <a:xfrm>
              <a:off x="3422146" y="-1220130"/>
              <a:ext cx="21764" cy="21882"/>
            </a:xfrm>
            <a:custGeom>
              <a:rect b="b" l="l" r="r" t="t"/>
              <a:pathLst>
                <a:path extrusionOk="0" h="186" w="185">
                  <a:moveTo>
                    <a:pt x="93" y="40"/>
                  </a:moveTo>
                  <a:cubicBezTo>
                    <a:pt x="120" y="40"/>
                    <a:pt x="145" y="64"/>
                    <a:pt x="145" y="92"/>
                  </a:cubicBezTo>
                  <a:cubicBezTo>
                    <a:pt x="145" y="119"/>
                    <a:pt x="121" y="144"/>
                    <a:pt x="93" y="144"/>
                  </a:cubicBezTo>
                  <a:cubicBezTo>
                    <a:pt x="65" y="144"/>
                    <a:pt x="40" y="121"/>
                    <a:pt x="40" y="92"/>
                  </a:cubicBezTo>
                  <a:cubicBezTo>
                    <a:pt x="40" y="64"/>
                    <a:pt x="63" y="40"/>
                    <a:pt x="93" y="40"/>
                  </a:cubicBezTo>
                  <a:close/>
                  <a:moveTo>
                    <a:pt x="93" y="1"/>
                  </a:moveTo>
                  <a:cubicBezTo>
                    <a:pt x="41" y="1"/>
                    <a:pt x="1" y="42"/>
                    <a:pt x="1" y="94"/>
                  </a:cubicBezTo>
                  <a:cubicBezTo>
                    <a:pt x="1" y="144"/>
                    <a:pt x="41" y="186"/>
                    <a:pt x="93" y="186"/>
                  </a:cubicBezTo>
                  <a:cubicBezTo>
                    <a:pt x="143" y="186"/>
                    <a:pt x="185" y="144"/>
                    <a:pt x="185" y="94"/>
                  </a:cubicBezTo>
                  <a:cubicBezTo>
                    <a:pt x="185" y="42"/>
                    <a:pt x="143" y="1"/>
                    <a:pt x="9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5" name="Google Shape;175;p8"/>
          <p:cNvGrpSpPr/>
          <p:nvPr/>
        </p:nvGrpSpPr>
        <p:grpSpPr>
          <a:xfrm rot="10800000">
            <a:off x="-754069" y="433930"/>
            <a:ext cx="5019207" cy="476198"/>
            <a:chOff x="3422146" y="-1220130"/>
            <a:chExt cx="1225273" cy="116234"/>
          </a:xfrm>
        </p:grpSpPr>
        <p:sp>
          <p:nvSpPr>
            <p:cNvPr id="176" name="Google Shape;176;p8"/>
            <p:cNvSpPr/>
            <p:nvPr/>
          </p:nvSpPr>
          <p:spPr>
            <a:xfrm>
              <a:off x="3534145" y="-1167542"/>
              <a:ext cx="1081981" cy="63646"/>
            </a:xfrm>
            <a:custGeom>
              <a:rect b="b" l="l" r="r" t="t"/>
              <a:pathLst>
                <a:path extrusionOk="0" h="541" w="9197">
                  <a:moveTo>
                    <a:pt x="20" y="1"/>
                  </a:moveTo>
                  <a:cubicBezTo>
                    <a:pt x="9" y="1"/>
                    <a:pt x="0" y="9"/>
                    <a:pt x="0" y="20"/>
                  </a:cubicBezTo>
                  <a:cubicBezTo>
                    <a:pt x="0" y="32"/>
                    <a:pt x="9" y="40"/>
                    <a:pt x="20" y="40"/>
                  </a:cubicBezTo>
                  <a:lnTo>
                    <a:pt x="2011" y="40"/>
                  </a:lnTo>
                  <a:lnTo>
                    <a:pt x="2627" y="536"/>
                  </a:lnTo>
                  <a:cubicBezTo>
                    <a:pt x="2629" y="540"/>
                    <a:pt x="2634" y="541"/>
                    <a:pt x="2638" y="541"/>
                  </a:cubicBezTo>
                  <a:lnTo>
                    <a:pt x="9176" y="541"/>
                  </a:lnTo>
                  <a:cubicBezTo>
                    <a:pt x="9187" y="541"/>
                    <a:pt x="9196" y="531"/>
                    <a:pt x="9196" y="520"/>
                  </a:cubicBezTo>
                  <a:cubicBezTo>
                    <a:pt x="9196" y="510"/>
                    <a:pt x="9187" y="500"/>
                    <a:pt x="9176" y="500"/>
                  </a:cubicBezTo>
                  <a:lnTo>
                    <a:pt x="2645" y="500"/>
                  </a:lnTo>
                  <a:lnTo>
                    <a:pt x="2029" y="5"/>
                  </a:lnTo>
                  <a:cubicBezTo>
                    <a:pt x="2027" y="2"/>
                    <a:pt x="2021" y="1"/>
                    <a:pt x="201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8"/>
            <p:cNvSpPr/>
            <p:nvPr/>
          </p:nvSpPr>
          <p:spPr>
            <a:xfrm>
              <a:off x="3527910" y="-1173777"/>
              <a:ext cx="17176" cy="17059"/>
            </a:xfrm>
            <a:custGeom>
              <a:rect b="b" l="l" r="r" t="t"/>
              <a:pathLst>
                <a:path extrusionOk="0" h="145" w="146">
                  <a:moveTo>
                    <a:pt x="73" y="0"/>
                  </a:moveTo>
                  <a:cubicBezTo>
                    <a:pt x="33" y="0"/>
                    <a:pt x="1" y="32"/>
                    <a:pt x="1" y="72"/>
                  </a:cubicBezTo>
                  <a:cubicBezTo>
                    <a:pt x="1" y="112"/>
                    <a:pt x="33" y="145"/>
                    <a:pt x="73" y="145"/>
                  </a:cubicBezTo>
                  <a:cubicBezTo>
                    <a:pt x="113" y="145"/>
                    <a:pt x="145" y="112"/>
                    <a:pt x="145" y="72"/>
                  </a:cubicBezTo>
                  <a:cubicBezTo>
                    <a:pt x="145" y="32"/>
                    <a:pt x="113" y="0"/>
                    <a:pt x="73"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8"/>
            <p:cNvSpPr/>
            <p:nvPr/>
          </p:nvSpPr>
          <p:spPr>
            <a:xfrm>
              <a:off x="3525557" y="-1176247"/>
              <a:ext cx="21882" cy="21882"/>
            </a:xfrm>
            <a:custGeom>
              <a:rect b="b" l="l" r="r" t="t"/>
              <a:pathLst>
                <a:path extrusionOk="0" h="186" w="186">
                  <a:moveTo>
                    <a:pt x="93" y="41"/>
                  </a:moveTo>
                  <a:cubicBezTo>
                    <a:pt x="121" y="41"/>
                    <a:pt x="145" y="65"/>
                    <a:pt x="145" y="93"/>
                  </a:cubicBezTo>
                  <a:cubicBezTo>
                    <a:pt x="145" y="121"/>
                    <a:pt x="123" y="145"/>
                    <a:pt x="93" y="145"/>
                  </a:cubicBezTo>
                  <a:cubicBezTo>
                    <a:pt x="65" y="145"/>
                    <a:pt x="41" y="123"/>
                    <a:pt x="41" y="93"/>
                  </a:cubicBezTo>
                  <a:cubicBezTo>
                    <a:pt x="41" y="65"/>
                    <a:pt x="64" y="41"/>
                    <a:pt x="93" y="41"/>
                  </a:cubicBezTo>
                  <a:close/>
                  <a:moveTo>
                    <a:pt x="93" y="1"/>
                  </a:moveTo>
                  <a:cubicBezTo>
                    <a:pt x="42" y="1"/>
                    <a:pt x="1" y="43"/>
                    <a:pt x="1" y="93"/>
                  </a:cubicBezTo>
                  <a:cubicBezTo>
                    <a:pt x="1" y="144"/>
                    <a:pt x="42" y="186"/>
                    <a:pt x="93" y="186"/>
                  </a:cubicBezTo>
                  <a:cubicBezTo>
                    <a:pt x="144" y="186"/>
                    <a:pt x="186" y="144"/>
                    <a:pt x="186" y="93"/>
                  </a:cubicBezTo>
                  <a:cubicBezTo>
                    <a:pt x="186" y="43"/>
                    <a:pt x="144" y="1"/>
                    <a:pt x="9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8"/>
            <p:cNvSpPr/>
            <p:nvPr/>
          </p:nvSpPr>
          <p:spPr>
            <a:xfrm>
              <a:off x="3430734" y="-1211541"/>
              <a:ext cx="1216685" cy="63646"/>
            </a:xfrm>
            <a:custGeom>
              <a:rect b="b" l="l" r="r" t="t"/>
              <a:pathLst>
                <a:path extrusionOk="0" h="541" w="10342">
                  <a:moveTo>
                    <a:pt x="21" y="0"/>
                  </a:moveTo>
                  <a:cubicBezTo>
                    <a:pt x="10" y="0"/>
                    <a:pt x="0" y="9"/>
                    <a:pt x="0" y="20"/>
                  </a:cubicBezTo>
                  <a:cubicBezTo>
                    <a:pt x="0" y="31"/>
                    <a:pt x="10" y="40"/>
                    <a:pt x="21" y="40"/>
                  </a:cubicBezTo>
                  <a:lnTo>
                    <a:pt x="1880" y="40"/>
                  </a:lnTo>
                  <a:lnTo>
                    <a:pt x="2496" y="536"/>
                  </a:lnTo>
                  <a:cubicBezTo>
                    <a:pt x="2499" y="539"/>
                    <a:pt x="2505" y="540"/>
                    <a:pt x="2508" y="540"/>
                  </a:cubicBezTo>
                  <a:lnTo>
                    <a:pt x="10321" y="540"/>
                  </a:lnTo>
                  <a:cubicBezTo>
                    <a:pt x="10332" y="540"/>
                    <a:pt x="10341" y="531"/>
                    <a:pt x="10342" y="520"/>
                  </a:cubicBezTo>
                  <a:cubicBezTo>
                    <a:pt x="10342" y="509"/>
                    <a:pt x="10333" y="500"/>
                    <a:pt x="10322" y="500"/>
                  </a:cubicBezTo>
                  <a:lnTo>
                    <a:pt x="2516" y="500"/>
                  </a:lnTo>
                  <a:lnTo>
                    <a:pt x="1899" y="5"/>
                  </a:lnTo>
                  <a:cubicBezTo>
                    <a:pt x="1897" y="1"/>
                    <a:pt x="1892" y="0"/>
                    <a:pt x="1888"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8"/>
            <p:cNvSpPr/>
            <p:nvPr/>
          </p:nvSpPr>
          <p:spPr>
            <a:xfrm>
              <a:off x="3424381" y="-1217777"/>
              <a:ext cx="17176" cy="17176"/>
            </a:xfrm>
            <a:custGeom>
              <a:rect b="b" l="l" r="r" t="t"/>
              <a:pathLst>
                <a:path extrusionOk="0" h="146" w="146">
                  <a:moveTo>
                    <a:pt x="74" y="1"/>
                  </a:moveTo>
                  <a:cubicBezTo>
                    <a:pt x="33" y="1"/>
                    <a:pt x="1" y="33"/>
                    <a:pt x="1" y="74"/>
                  </a:cubicBezTo>
                  <a:cubicBezTo>
                    <a:pt x="1" y="113"/>
                    <a:pt x="33" y="145"/>
                    <a:pt x="74" y="145"/>
                  </a:cubicBezTo>
                  <a:cubicBezTo>
                    <a:pt x="113" y="145"/>
                    <a:pt x="145" y="113"/>
                    <a:pt x="145" y="74"/>
                  </a:cubicBezTo>
                  <a:cubicBezTo>
                    <a:pt x="145" y="33"/>
                    <a:pt x="113" y="1"/>
                    <a:pt x="7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8"/>
            <p:cNvSpPr/>
            <p:nvPr/>
          </p:nvSpPr>
          <p:spPr>
            <a:xfrm>
              <a:off x="3422146" y="-1220130"/>
              <a:ext cx="21764" cy="21882"/>
            </a:xfrm>
            <a:custGeom>
              <a:rect b="b" l="l" r="r" t="t"/>
              <a:pathLst>
                <a:path extrusionOk="0" h="186" w="185">
                  <a:moveTo>
                    <a:pt x="93" y="40"/>
                  </a:moveTo>
                  <a:cubicBezTo>
                    <a:pt x="120" y="40"/>
                    <a:pt x="145" y="64"/>
                    <a:pt x="145" y="92"/>
                  </a:cubicBezTo>
                  <a:cubicBezTo>
                    <a:pt x="145" y="119"/>
                    <a:pt x="121" y="144"/>
                    <a:pt x="93" y="144"/>
                  </a:cubicBezTo>
                  <a:cubicBezTo>
                    <a:pt x="65" y="144"/>
                    <a:pt x="40" y="121"/>
                    <a:pt x="40" y="92"/>
                  </a:cubicBezTo>
                  <a:cubicBezTo>
                    <a:pt x="40" y="64"/>
                    <a:pt x="63" y="40"/>
                    <a:pt x="93" y="40"/>
                  </a:cubicBezTo>
                  <a:close/>
                  <a:moveTo>
                    <a:pt x="93" y="1"/>
                  </a:moveTo>
                  <a:cubicBezTo>
                    <a:pt x="41" y="1"/>
                    <a:pt x="1" y="42"/>
                    <a:pt x="1" y="94"/>
                  </a:cubicBezTo>
                  <a:cubicBezTo>
                    <a:pt x="1" y="144"/>
                    <a:pt x="41" y="186"/>
                    <a:pt x="93" y="186"/>
                  </a:cubicBezTo>
                  <a:cubicBezTo>
                    <a:pt x="143" y="186"/>
                    <a:pt x="185" y="144"/>
                    <a:pt x="185" y="94"/>
                  </a:cubicBezTo>
                  <a:cubicBezTo>
                    <a:pt x="185" y="42"/>
                    <a:pt x="143" y="1"/>
                    <a:pt x="9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2" name="Google Shape;182;p8"/>
          <p:cNvGrpSpPr/>
          <p:nvPr/>
        </p:nvGrpSpPr>
        <p:grpSpPr>
          <a:xfrm flipH="1" rot="10800000">
            <a:off x="651212" y="1053"/>
            <a:ext cx="1066938" cy="1138029"/>
            <a:chOff x="-5383310" y="2596936"/>
            <a:chExt cx="495145" cy="528137"/>
          </a:xfrm>
        </p:grpSpPr>
        <p:sp>
          <p:nvSpPr>
            <p:cNvPr id="183" name="Google Shape;183;p8"/>
            <p:cNvSpPr/>
            <p:nvPr/>
          </p:nvSpPr>
          <p:spPr>
            <a:xfrm>
              <a:off x="-5383310" y="2707479"/>
              <a:ext cx="417594" cy="417594"/>
            </a:xfrm>
            <a:custGeom>
              <a:rect b="b" l="l" r="r" t="t"/>
              <a:pathLst>
                <a:path extrusionOk="0" h="2633" w="2633">
                  <a:moveTo>
                    <a:pt x="1534" y="1"/>
                  </a:moveTo>
                  <a:lnTo>
                    <a:pt x="707" y="827"/>
                  </a:lnTo>
                  <a:cubicBezTo>
                    <a:pt x="679" y="856"/>
                    <a:pt x="663" y="894"/>
                    <a:pt x="668" y="932"/>
                  </a:cubicBezTo>
                  <a:cubicBezTo>
                    <a:pt x="670" y="955"/>
                    <a:pt x="664" y="977"/>
                    <a:pt x="648" y="995"/>
                  </a:cubicBezTo>
                  <a:cubicBezTo>
                    <a:pt x="634" y="1008"/>
                    <a:pt x="617" y="1016"/>
                    <a:pt x="598" y="1016"/>
                  </a:cubicBezTo>
                  <a:cubicBezTo>
                    <a:pt x="594" y="1016"/>
                    <a:pt x="589" y="1015"/>
                    <a:pt x="585" y="1014"/>
                  </a:cubicBezTo>
                  <a:cubicBezTo>
                    <a:pt x="580" y="1014"/>
                    <a:pt x="575" y="1013"/>
                    <a:pt x="570" y="1013"/>
                  </a:cubicBezTo>
                  <a:cubicBezTo>
                    <a:pt x="537" y="1013"/>
                    <a:pt x="504" y="1029"/>
                    <a:pt x="481" y="1054"/>
                  </a:cubicBezTo>
                  <a:lnTo>
                    <a:pt x="272" y="1264"/>
                  </a:lnTo>
                  <a:cubicBezTo>
                    <a:pt x="243" y="1291"/>
                    <a:pt x="227" y="1329"/>
                    <a:pt x="232" y="1367"/>
                  </a:cubicBezTo>
                  <a:cubicBezTo>
                    <a:pt x="235" y="1391"/>
                    <a:pt x="229" y="1413"/>
                    <a:pt x="213" y="1430"/>
                  </a:cubicBezTo>
                  <a:cubicBezTo>
                    <a:pt x="198" y="1444"/>
                    <a:pt x="180" y="1452"/>
                    <a:pt x="161" y="1452"/>
                  </a:cubicBezTo>
                  <a:cubicBezTo>
                    <a:pt x="157" y="1452"/>
                    <a:pt x="154" y="1451"/>
                    <a:pt x="150" y="1451"/>
                  </a:cubicBezTo>
                  <a:cubicBezTo>
                    <a:pt x="145" y="1450"/>
                    <a:pt x="140" y="1450"/>
                    <a:pt x="135" y="1450"/>
                  </a:cubicBezTo>
                  <a:cubicBezTo>
                    <a:pt x="101" y="1450"/>
                    <a:pt x="68" y="1465"/>
                    <a:pt x="45" y="1489"/>
                  </a:cubicBezTo>
                  <a:lnTo>
                    <a:pt x="1" y="1533"/>
                  </a:lnTo>
                  <a:lnTo>
                    <a:pt x="1100" y="2632"/>
                  </a:lnTo>
                  <a:lnTo>
                    <a:pt x="1791" y="1942"/>
                  </a:lnTo>
                  <a:cubicBezTo>
                    <a:pt x="1819" y="1913"/>
                    <a:pt x="1835" y="1875"/>
                    <a:pt x="1830" y="1837"/>
                  </a:cubicBezTo>
                  <a:cubicBezTo>
                    <a:pt x="1827" y="1814"/>
                    <a:pt x="1834" y="1792"/>
                    <a:pt x="1850" y="1774"/>
                  </a:cubicBezTo>
                  <a:cubicBezTo>
                    <a:pt x="1863" y="1762"/>
                    <a:pt x="1882" y="1755"/>
                    <a:pt x="1900" y="1755"/>
                  </a:cubicBezTo>
                  <a:cubicBezTo>
                    <a:pt x="1904" y="1755"/>
                    <a:pt x="1907" y="1755"/>
                    <a:pt x="1911" y="1756"/>
                  </a:cubicBezTo>
                  <a:cubicBezTo>
                    <a:pt x="1916" y="1756"/>
                    <a:pt x="1921" y="1757"/>
                    <a:pt x="1926" y="1757"/>
                  </a:cubicBezTo>
                  <a:cubicBezTo>
                    <a:pt x="1960" y="1757"/>
                    <a:pt x="1992" y="1741"/>
                    <a:pt x="2016" y="1717"/>
                  </a:cubicBezTo>
                  <a:lnTo>
                    <a:pt x="2633" y="1099"/>
                  </a:lnTo>
                  <a:lnTo>
                    <a:pt x="1534"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8"/>
            <p:cNvSpPr/>
            <p:nvPr/>
          </p:nvSpPr>
          <p:spPr>
            <a:xfrm>
              <a:off x="-5153660" y="2596936"/>
              <a:ext cx="161931" cy="159393"/>
            </a:xfrm>
            <a:custGeom>
              <a:rect b="b" l="l" r="r" t="t"/>
              <a:pathLst>
                <a:path extrusionOk="0" h="1005" w="1021">
                  <a:moveTo>
                    <a:pt x="848" y="0"/>
                  </a:moveTo>
                  <a:cubicBezTo>
                    <a:pt x="808" y="0"/>
                    <a:pt x="768" y="16"/>
                    <a:pt x="738" y="47"/>
                  </a:cubicBezTo>
                  <a:lnTo>
                    <a:pt x="1" y="783"/>
                  </a:lnTo>
                  <a:lnTo>
                    <a:pt x="222" y="1005"/>
                  </a:lnTo>
                  <a:lnTo>
                    <a:pt x="959" y="270"/>
                  </a:lnTo>
                  <a:cubicBezTo>
                    <a:pt x="1021" y="207"/>
                    <a:pt x="1021" y="107"/>
                    <a:pt x="959" y="47"/>
                  </a:cubicBezTo>
                  <a:cubicBezTo>
                    <a:pt x="928" y="16"/>
                    <a:pt x="888" y="0"/>
                    <a:pt x="848"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8"/>
            <p:cNvSpPr/>
            <p:nvPr/>
          </p:nvSpPr>
          <p:spPr>
            <a:xfrm>
              <a:off x="-5106080" y="2621360"/>
              <a:ext cx="184769" cy="182231"/>
            </a:xfrm>
            <a:custGeom>
              <a:rect b="b" l="l" r="r" t="t"/>
              <a:pathLst>
                <a:path extrusionOk="0" h="1149" w="1165">
                  <a:moveTo>
                    <a:pt x="992" y="0"/>
                  </a:moveTo>
                  <a:cubicBezTo>
                    <a:pt x="952" y="0"/>
                    <a:pt x="912" y="16"/>
                    <a:pt x="881" y="47"/>
                  </a:cubicBezTo>
                  <a:lnTo>
                    <a:pt x="0" y="927"/>
                  </a:lnTo>
                  <a:lnTo>
                    <a:pt x="222" y="1149"/>
                  </a:lnTo>
                  <a:lnTo>
                    <a:pt x="1103" y="268"/>
                  </a:lnTo>
                  <a:cubicBezTo>
                    <a:pt x="1165" y="207"/>
                    <a:pt x="1165" y="107"/>
                    <a:pt x="1103" y="47"/>
                  </a:cubicBezTo>
                  <a:cubicBezTo>
                    <a:pt x="1072" y="16"/>
                    <a:pt x="1032" y="0"/>
                    <a:pt x="992"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8"/>
            <p:cNvSpPr/>
            <p:nvPr/>
          </p:nvSpPr>
          <p:spPr>
            <a:xfrm>
              <a:off x="-5059770" y="2690826"/>
              <a:ext cx="161931" cy="159234"/>
            </a:xfrm>
            <a:custGeom>
              <a:rect b="b" l="l" r="r" t="t"/>
              <a:pathLst>
                <a:path extrusionOk="0" h="1004" w="1021">
                  <a:moveTo>
                    <a:pt x="848" y="0"/>
                  </a:moveTo>
                  <a:cubicBezTo>
                    <a:pt x="808" y="0"/>
                    <a:pt x="768" y="16"/>
                    <a:pt x="737" y="47"/>
                  </a:cubicBezTo>
                  <a:lnTo>
                    <a:pt x="0" y="782"/>
                  </a:lnTo>
                  <a:lnTo>
                    <a:pt x="223" y="1004"/>
                  </a:lnTo>
                  <a:lnTo>
                    <a:pt x="959" y="267"/>
                  </a:lnTo>
                  <a:cubicBezTo>
                    <a:pt x="1020" y="208"/>
                    <a:pt x="1020" y="108"/>
                    <a:pt x="959" y="47"/>
                  </a:cubicBezTo>
                  <a:cubicBezTo>
                    <a:pt x="928" y="16"/>
                    <a:pt x="888" y="0"/>
                    <a:pt x="848"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8"/>
            <p:cNvSpPr/>
            <p:nvPr/>
          </p:nvSpPr>
          <p:spPr>
            <a:xfrm>
              <a:off x="-5014569" y="2771394"/>
              <a:ext cx="126404" cy="123867"/>
            </a:xfrm>
            <a:custGeom>
              <a:rect b="b" l="l" r="r" t="t"/>
              <a:pathLst>
                <a:path extrusionOk="0" h="781" w="797">
                  <a:moveTo>
                    <a:pt x="624" y="0"/>
                  </a:moveTo>
                  <a:cubicBezTo>
                    <a:pt x="583" y="0"/>
                    <a:pt x="543" y="16"/>
                    <a:pt x="513" y="47"/>
                  </a:cubicBezTo>
                  <a:lnTo>
                    <a:pt x="1" y="558"/>
                  </a:lnTo>
                  <a:lnTo>
                    <a:pt x="222" y="780"/>
                  </a:lnTo>
                  <a:lnTo>
                    <a:pt x="734" y="268"/>
                  </a:lnTo>
                  <a:cubicBezTo>
                    <a:pt x="796" y="208"/>
                    <a:pt x="796" y="108"/>
                    <a:pt x="734" y="47"/>
                  </a:cubicBezTo>
                  <a:cubicBezTo>
                    <a:pt x="704" y="16"/>
                    <a:pt x="664" y="0"/>
                    <a:pt x="624"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8"/>
            <p:cNvSpPr/>
            <p:nvPr/>
          </p:nvSpPr>
          <p:spPr>
            <a:xfrm>
              <a:off x="-5235179" y="2625167"/>
              <a:ext cx="126087" cy="123708"/>
            </a:xfrm>
            <a:custGeom>
              <a:rect b="b" l="l" r="r" t="t"/>
              <a:pathLst>
                <a:path extrusionOk="0" h="780" w="795">
                  <a:moveTo>
                    <a:pt x="623" y="0"/>
                  </a:moveTo>
                  <a:cubicBezTo>
                    <a:pt x="583" y="0"/>
                    <a:pt x="543" y="16"/>
                    <a:pt x="512" y="46"/>
                  </a:cubicBezTo>
                  <a:lnTo>
                    <a:pt x="1" y="558"/>
                  </a:lnTo>
                  <a:lnTo>
                    <a:pt x="222" y="780"/>
                  </a:lnTo>
                  <a:lnTo>
                    <a:pt x="734" y="268"/>
                  </a:lnTo>
                  <a:cubicBezTo>
                    <a:pt x="795" y="208"/>
                    <a:pt x="795" y="108"/>
                    <a:pt x="734" y="46"/>
                  </a:cubicBezTo>
                  <a:cubicBezTo>
                    <a:pt x="703" y="16"/>
                    <a:pt x="663" y="0"/>
                    <a:pt x="623"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8"/>
            <p:cNvSpPr/>
            <p:nvPr/>
          </p:nvSpPr>
          <p:spPr>
            <a:xfrm>
              <a:off x="-5298301" y="2713823"/>
              <a:ext cx="107531" cy="127197"/>
            </a:xfrm>
            <a:custGeom>
              <a:rect b="b" l="l" r="r" t="t"/>
              <a:pathLst>
                <a:path extrusionOk="0" h="802" w="678">
                  <a:moveTo>
                    <a:pt x="396" y="0"/>
                  </a:moveTo>
                  <a:lnTo>
                    <a:pt x="156" y="241"/>
                  </a:lnTo>
                  <a:cubicBezTo>
                    <a:pt x="1" y="396"/>
                    <a:pt x="1" y="646"/>
                    <a:pt x="156" y="801"/>
                  </a:cubicBezTo>
                  <a:lnTo>
                    <a:pt x="678" y="282"/>
                  </a:lnTo>
                  <a:lnTo>
                    <a:pt x="39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8"/>
            <p:cNvSpPr/>
            <p:nvPr/>
          </p:nvSpPr>
          <p:spPr>
            <a:xfrm>
              <a:off x="-5200129" y="2739833"/>
              <a:ext cx="14433" cy="18398"/>
            </a:xfrm>
            <a:custGeom>
              <a:rect b="b" l="l" r="r" t="t"/>
              <a:pathLst>
                <a:path extrusionOk="0" h="116" w="91">
                  <a:moveTo>
                    <a:pt x="59" y="1"/>
                  </a:moveTo>
                  <a:lnTo>
                    <a:pt x="1" y="59"/>
                  </a:lnTo>
                  <a:lnTo>
                    <a:pt x="59" y="115"/>
                  </a:lnTo>
                  <a:cubicBezTo>
                    <a:pt x="91" y="83"/>
                    <a:pt x="91" y="33"/>
                    <a:pt x="59"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8"/>
            <p:cNvSpPr/>
            <p:nvPr/>
          </p:nvSpPr>
          <p:spPr>
            <a:xfrm>
              <a:off x="-5257542" y="2958540"/>
              <a:ext cx="116888" cy="115619"/>
            </a:xfrm>
            <a:custGeom>
              <a:rect b="b" l="l" r="r" t="t"/>
              <a:pathLst>
                <a:path extrusionOk="0" h="729" w="737">
                  <a:moveTo>
                    <a:pt x="84" y="0"/>
                  </a:moveTo>
                  <a:cubicBezTo>
                    <a:pt x="65" y="0"/>
                    <a:pt x="45" y="8"/>
                    <a:pt x="30" y="23"/>
                  </a:cubicBezTo>
                  <a:cubicBezTo>
                    <a:pt x="0" y="52"/>
                    <a:pt x="0" y="102"/>
                    <a:pt x="30" y="131"/>
                  </a:cubicBezTo>
                  <a:lnTo>
                    <a:pt x="628" y="729"/>
                  </a:lnTo>
                  <a:lnTo>
                    <a:pt x="736" y="619"/>
                  </a:lnTo>
                  <a:lnTo>
                    <a:pt x="138" y="23"/>
                  </a:lnTo>
                  <a:cubicBezTo>
                    <a:pt x="124" y="8"/>
                    <a:pt x="104" y="0"/>
                    <a:pt x="84" y="0"/>
                  </a:cubicBez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8"/>
            <p:cNvSpPr/>
            <p:nvPr/>
          </p:nvSpPr>
          <p:spPr>
            <a:xfrm>
              <a:off x="-5230104" y="2780117"/>
              <a:ext cx="103090" cy="102138"/>
            </a:xfrm>
            <a:custGeom>
              <a:rect b="b" l="l" r="r" t="t"/>
              <a:pathLst>
                <a:path extrusionOk="0" h="644" w="650">
                  <a:moveTo>
                    <a:pt x="109" y="0"/>
                  </a:moveTo>
                  <a:lnTo>
                    <a:pt x="1" y="109"/>
                  </a:lnTo>
                  <a:lnTo>
                    <a:pt x="512" y="621"/>
                  </a:lnTo>
                  <a:cubicBezTo>
                    <a:pt x="527" y="636"/>
                    <a:pt x="546" y="643"/>
                    <a:pt x="566" y="643"/>
                  </a:cubicBezTo>
                  <a:cubicBezTo>
                    <a:pt x="586" y="643"/>
                    <a:pt x="606" y="636"/>
                    <a:pt x="621" y="621"/>
                  </a:cubicBezTo>
                  <a:cubicBezTo>
                    <a:pt x="650" y="592"/>
                    <a:pt x="650" y="543"/>
                    <a:pt x="621" y="513"/>
                  </a:cubicBezTo>
                  <a:lnTo>
                    <a:pt x="109" y="0"/>
                  </a:ln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8"/>
            <p:cNvSpPr/>
            <p:nvPr/>
          </p:nvSpPr>
          <p:spPr>
            <a:xfrm>
              <a:off x="-5254528" y="2892722"/>
              <a:ext cx="95160" cy="92464"/>
            </a:xfrm>
            <a:custGeom>
              <a:rect b="b" l="l" r="r" t="t"/>
              <a:pathLst>
                <a:path extrusionOk="0" h="583" w="600">
                  <a:moveTo>
                    <a:pt x="85" y="0"/>
                  </a:moveTo>
                  <a:cubicBezTo>
                    <a:pt x="66" y="0"/>
                    <a:pt x="46" y="7"/>
                    <a:pt x="32" y="22"/>
                  </a:cubicBezTo>
                  <a:cubicBezTo>
                    <a:pt x="1" y="52"/>
                    <a:pt x="1" y="101"/>
                    <a:pt x="32" y="130"/>
                  </a:cubicBezTo>
                  <a:lnTo>
                    <a:pt x="461" y="561"/>
                  </a:lnTo>
                  <a:cubicBezTo>
                    <a:pt x="476" y="575"/>
                    <a:pt x="496" y="582"/>
                    <a:pt x="516" y="582"/>
                  </a:cubicBezTo>
                  <a:cubicBezTo>
                    <a:pt x="536" y="582"/>
                    <a:pt x="555" y="575"/>
                    <a:pt x="569" y="561"/>
                  </a:cubicBezTo>
                  <a:cubicBezTo>
                    <a:pt x="599" y="531"/>
                    <a:pt x="599" y="482"/>
                    <a:pt x="569" y="453"/>
                  </a:cubicBezTo>
                  <a:lnTo>
                    <a:pt x="140" y="22"/>
                  </a:lnTo>
                  <a:cubicBezTo>
                    <a:pt x="125" y="7"/>
                    <a:pt x="105" y="0"/>
                    <a:pt x="85" y="0"/>
                  </a:cubicBez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8"/>
            <p:cNvSpPr/>
            <p:nvPr/>
          </p:nvSpPr>
          <p:spPr>
            <a:xfrm>
              <a:off x="-5323360" y="2961712"/>
              <a:ext cx="94843" cy="92622"/>
            </a:xfrm>
            <a:custGeom>
              <a:rect b="b" l="l" r="r" t="t"/>
              <a:pathLst>
                <a:path extrusionOk="0" h="584" w="598">
                  <a:moveTo>
                    <a:pt x="84" y="1"/>
                  </a:moveTo>
                  <a:cubicBezTo>
                    <a:pt x="64" y="1"/>
                    <a:pt x="44" y="8"/>
                    <a:pt x="29" y="23"/>
                  </a:cubicBezTo>
                  <a:cubicBezTo>
                    <a:pt x="0" y="52"/>
                    <a:pt x="0" y="100"/>
                    <a:pt x="29" y="131"/>
                  </a:cubicBezTo>
                  <a:lnTo>
                    <a:pt x="460" y="561"/>
                  </a:lnTo>
                  <a:cubicBezTo>
                    <a:pt x="475" y="576"/>
                    <a:pt x="494" y="583"/>
                    <a:pt x="514" y="583"/>
                  </a:cubicBezTo>
                  <a:cubicBezTo>
                    <a:pt x="534" y="583"/>
                    <a:pt x="553" y="576"/>
                    <a:pt x="568" y="561"/>
                  </a:cubicBezTo>
                  <a:cubicBezTo>
                    <a:pt x="597" y="532"/>
                    <a:pt x="597" y="483"/>
                    <a:pt x="568" y="453"/>
                  </a:cubicBezTo>
                  <a:lnTo>
                    <a:pt x="137" y="23"/>
                  </a:lnTo>
                  <a:cubicBezTo>
                    <a:pt x="123" y="8"/>
                    <a:pt x="103" y="1"/>
                    <a:pt x="84" y="1"/>
                  </a:cubicBez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8"/>
            <p:cNvSpPr/>
            <p:nvPr/>
          </p:nvSpPr>
          <p:spPr>
            <a:xfrm>
              <a:off x="-5195847" y="2884792"/>
              <a:ext cx="76445" cy="73908"/>
            </a:xfrm>
            <a:custGeom>
              <a:rect b="b" l="l" r="r" t="t"/>
              <a:pathLst>
                <a:path extrusionOk="0" h="466" w="482">
                  <a:moveTo>
                    <a:pt x="86" y="0"/>
                  </a:moveTo>
                  <a:cubicBezTo>
                    <a:pt x="66" y="0"/>
                    <a:pt x="46" y="8"/>
                    <a:pt x="32" y="23"/>
                  </a:cubicBezTo>
                  <a:cubicBezTo>
                    <a:pt x="1" y="52"/>
                    <a:pt x="1" y="102"/>
                    <a:pt x="32" y="131"/>
                  </a:cubicBezTo>
                  <a:lnTo>
                    <a:pt x="344" y="443"/>
                  </a:lnTo>
                  <a:cubicBezTo>
                    <a:pt x="359" y="458"/>
                    <a:pt x="379" y="465"/>
                    <a:pt x="398" y="465"/>
                  </a:cubicBezTo>
                  <a:cubicBezTo>
                    <a:pt x="418" y="465"/>
                    <a:pt x="438" y="458"/>
                    <a:pt x="453" y="443"/>
                  </a:cubicBezTo>
                  <a:cubicBezTo>
                    <a:pt x="482" y="414"/>
                    <a:pt x="482" y="365"/>
                    <a:pt x="453" y="335"/>
                  </a:cubicBezTo>
                  <a:lnTo>
                    <a:pt x="140" y="23"/>
                  </a:lnTo>
                  <a:cubicBezTo>
                    <a:pt x="125" y="8"/>
                    <a:pt x="105" y="0"/>
                    <a:pt x="86" y="0"/>
                  </a:cubicBez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8"/>
            <p:cNvSpPr/>
            <p:nvPr/>
          </p:nvSpPr>
          <p:spPr>
            <a:xfrm>
              <a:off x="-5154611" y="2745543"/>
              <a:ext cx="89133" cy="86754"/>
            </a:xfrm>
            <a:custGeom>
              <a:rect b="b" l="l" r="r" t="t"/>
              <a:pathLst>
                <a:path extrusionOk="0" h="547" w="562">
                  <a:moveTo>
                    <a:pt x="84" y="0"/>
                  </a:moveTo>
                  <a:cubicBezTo>
                    <a:pt x="64" y="0"/>
                    <a:pt x="44" y="8"/>
                    <a:pt x="29" y="23"/>
                  </a:cubicBezTo>
                  <a:cubicBezTo>
                    <a:pt x="0" y="52"/>
                    <a:pt x="0" y="101"/>
                    <a:pt x="29" y="131"/>
                  </a:cubicBezTo>
                  <a:lnTo>
                    <a:pt x="424" y="525"/>
                  </a:lnTo>
                  <a:cubicBezTo>
                    <a:pt x="438" y="540"/>
                    <a:pt x="458" y="547"/>
                    <a:pt x="478" y="547"/>
                  </a:cubicBezTo>
                  <a:cubicBezTo>
                    <a:pt x="498" y="547"/>
                    <a:pt x="517" y="540"/>
                    <a:pt x="532" y="525"/>
                  </a:cubicBezTo>
                  <a:cubicBezTo>
                    <a:pt x="562" y="495"/>
                    <a:pt x="562" y="446"/>
                    <a:pt x="532" y="416"/>
                  </a:cubicBezTo>
                  <a:lnTo>
                    <a:pt x="137" y="23"/>
                  </a:lnTo>
                  <a:cubicBezTo>
                    <a:pt x="123" y="8"/>
                    <a:pt x="103" y="0"/>
                    <a:pt x="84" y="0"/>
                  </a:cubicBez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7" name="Google Shape;197;p8"/>
          <p:cNvGrpSpPr/>
          <p:nvPr/>
        </p:nvGrpSpPr>
        <p:grpSpPr>
          <a:xfrm flipH="1" rot="-5774662">
            <a:off x="287112" y="339898"/>
            <a:ext cx="777050" cy="664248"/>
            <a:chOff x="1436199" y="6209450"/>
            <a:chExt cx="594367" cy="508004"/>
          </a:xfrm>
        </p:grpSpPr>
        <p:sp>
          <p:nvSpPr>
            <p:cNvPr id="198" name="Google Shape;198;p8"/>
            <p:cNvSpPr/>
            <p:nvPr/>
          </p:nvSpPr>
          <p:spPr>
            <a:xfrm>
              <a:off x="1436199" y="6209450"/>
              <a:ext cx="594367" cy="508004"/>
            </a:xfrm>
            <a:custGeom>
              <a:rect b="b" l="l" r="r" t="t"/>
              <a:pathLst>
                <a:path extrusionOk="0" h="9782" w="11445">
                  <a:moveTo>
                    <a:pt x="5220" y="0"/>
                  </a:moveTo>
                  <a:cubicBezTo>
                    <a:pt x="4682" y="0"/>
                    <a:pt x="4142" y="103"/>
                    <a:pt x="3626" y="308"/>
                  </a:cubicBezTo>
                  <a:cubicBezTo>
                    <a:pt x="1193" y="1276"/>
                    <a:pt x="1" y="4044"/>
                    <a:pt x="970" y="6477"/>
                  </a:cubicBezTo>
                  <a:cubicBezTo>
                    <a:pt x="1787" y="8528"/>
                    <a:pt x="3764" y="9781"/>
                    <a:pt x="5849" y="9781"/>
                  </a:cubicBezTo>
                  <a:cubicBezTo>
                    <a:pt x="6493" y="9781"/>
                    <a:pt x="7148" y="9662"/>
                    <a:pt x="7781" y="9410"/>
                  </a:cubicBezTo>
                  <a:cubicBezTo>
                    <a:pt x="10011" y="8523"/>
                    <a:pt x="11445" y="6400"/>
                    <a:pt x="11437" y="4002"/>
                  </a:cubicBezTo>
                  <a:lnTo>
                    <a:pt x="11437" y="4002"/>
                  </a:lnTo>
                  <a:lnTo>
                    <a:pt x="10302" y="4005"/>
                  </a:lnTo>
                  <a:cubicBezTo>
                    <a:pt x="10309" y="5934"/>
                    <a:pt x="9154" y="7643"/>
                    <a:pt x="7361" y="8356"/>
                  </a:cubicBezTo>
                  <a:cubicBezTo>
                    <a:pt x="6863" y="8554"/>
                    <a:pt x="6350" y="8648"/>
                    <a:pt x="5845" y="8648"/>
                  </a:cubicBezTo>
                  <a:cubicBezTo>
                    <a:pt x="4211" y="8648"/>
                    <a:pt x="2663" y="7666"/>
                    <a:pt x="2023" y="6058"/>
                  </a:cubicBezTo>
                  <a:cubicBezTo>
                    <a:pt x="1666" y="5162"/>
                    <a:pt x="1680" y="4179"/>
                    <a:pt x="2061" y="3293"/>
                  </a:cubicBezTo>
                  <a:cubicBezTo>
                    <a:pt x="2444" y="2406"/>
                    <a:pt x="3148" y="1721"/>
                    <a:pt x="4045" y="1364"/>
                  </a:cubicBezTo>
                  <a:cubicBezTo>
                    <a:pt x="4425" y="1213"/>
                    <a:pt x="4822" y="1137"/>
                    <a:pt x="5219" y="1137"/>
                  </a:cubicBezTo>
                  <a:cubicBezTo>
                    <a:pt x="5645" y="1137"/>
                    <a:pt x="6070" y="1224"/>
                    <a:pt x="6472" y="1398"/>
                  </a:cubicBezTo>
                  <a:cubicBezTo>
                    <a:pt x="7251" y="1733"/>
                    <a:pt x="7852" y="2351"/>
                    <a:pt x="8165" y="3138"/>
                  </a:cubicBezTo>
                  <a:cubicBezTo>
                    <a:pt x="8439" y="3826"/>
                    <a:pt x="8428" y="4580"/>
                    <a:pt x="8135" y="5261"/>
                  </a:cubicBezTo>
                  <a:cubicBezTo>
                    <a:pt x="7842" y="5942"/>
                    <a:pt x="7301" y="6469"/>
                    <a:pt x="6612" y="6742"/>
                  </a:cubicBezTo>
                  <a:cubicBezTo>
                    <a:pt x="6323" y="6858"/>
                    <a:pt x="6020" y="6915"/>
                    <a:pt x="5717" y="6915"/>
                  </a:cubicBezTo>
                  <a:cubicBezTo>
                    <a:pt x="5392" y="6915"/>
                    <a:pt x="5068" y="6849"/>
                    <a:pt x="4760" y="6718"/>
                  </a:cubicBezTo>
                  <a:cubicBezTo>
                    <a:pt x="4166" y="6462"/>
                    <a:pt x="3707" y="5991"/>
                    <a:pt x="3468" y="5389"/>
                  </a:cubicBezTo>
                  <a:cubicBezTo>
                    <a:pt x="3264" y="4880"/>
                    <a:pt x="3281" y="4315"/>
                    <a:pt x="3515" y="3802"/>
                  </a:cubicBezTo>
                  <a:cubicBezTo>
                    <a:pt x="3740" y="3304"/>
                    <a:pt x="4144" y="2923"/>
                    <a:pt x="4623" y="2753"/>
                  </a:cubicBezTo>
                  <a:cubicBezTo>
                    <a:pt x="4824" y="2681"/>
                    <a:pt x="5023" y="2646"/>
                    <a:pt x="5215" y="2646"/>
                  </a:cubicBezTo>
                  <a:cubicBezTo>
                    <a:pt x="5444" y="2646"/>
                    <a:pt x="5665" y="2696"/>
                    <a:pt x="5868" y="2796"/>
                  </a:cubicBezTo>
                  <a:cubicBezTo>
                    <a:pt x="6237" y="2978"/>
                    <a:pt x="6515" y="3304"/>
                    <a:pt x="6649" y="3716"/>
                  </a:cubicBezTo>
                  <a:cubicBezTo>
                    <a:pt x="6759" y="4053"/>
                    <a:pt x="6636" y="4484"/>
                    <a:pt x="6369" y="4695"/>
                  </a:cubicBezTo>
                  <a:cubicBezTo>
                    <a:pt x="6252" y="4787"/>
                    <a:pt x="6121" y="4823"/>
                    <a:pt x="5988" y="4823"/>
                  </a:cubicBezTo>
                  <a:cubicBezTo>
                    <a:pt x="5764" y="4823"/>
                    <a:pt x="5533" y="4720"/>
                    <a:pt x="5350" y="4609"/>
                  </a:cubicBezTo>
                  <a:lnTo>
                    <a:pt x="4761" y="5580"/>
                  </a:lnTo>
                  <a:cubicBezTo>
                    <a:pt x="5180" y="5833"/>
                    <a:pt x="5601" y="5960"/>
                    <a:pt x="5997" y="5960"/>
                  </a:cubicBezTo>
                  <a:cubicBezTo>
                    <a:pt x="6390" y="5960"/>
                    <a:pt x="6758" y="5835"/>
                    <a:pt x="7074" y="5584"/>
                  </a:cubicBezTo>
                  <a:cubicBezTo>
                    <a:pt x="7707" y="5082"/>
                    <a:pt x="7983" y="4147"/>
                    <a:pt x="7728" y="3363"/>
                  </a:cubicBezTo>
                  <a:cubicBezTo>
                    <a:pt x="7502" y="2670"/>
                    <a:pt x="7006" y="2093"/>
                    <a:pt x="6370" y="1778"/>
                  </a:cubicBezTo>
                  <a:cubicBezTo>
                    <a:pt x="6010" y="1601"/>
                    <a:pt x="5617" y="1512"/>
                    <a:pt x="5214" y="1512"/>
                  </a:cubicBezTo>
                  <a:cubicBezTo>
                    <a:pt x="4894" y="1512"/>
                    <a:pt x="4567" y="1568"/>
                    <a:pt x="4246" y="1682"/>
                  </a:cubicBezTo>
                  <a:cubicBezTo>
                    <a:pt x="3477" y="1953"/>
                    <a:pt x="2834" y="2556"/>
                    <a:pt x="2482" y="3333"/>
                  </a:cubicBezTo>
                  <a:cubicBezTo>
                    <a:pt x="2119" y="4130"/>
                    <a:pt x="2095" y="5009"/>
                    <a:pt x="2413" y="5807"/>
                  </a:cubicBezTo>
                  <a:cubicBezTo>
                    <a:pt x="2765" y="6691"/>
                    <a:pt x="3439" y="7383"/>
                    <a:pt x="4311" y="7758"/>
                  </a:cubicBezTo>
                  <a:cubicBezTo>
                    <a:pt x="4763" y="7952"/>
                    <a:pt x="5240" y="8050"/>
                    <a:pt x="5717" y="8050"/>
                  </a:cubicBezTo>
                  <a:cubicBezTo>
                    <a:pt x="6162" y="8050"/>
                    <a:pt x="6607" y="7965"/>
                    <a:pt x="7033" y="7796"/>
                  </a:cubicBezTo>
                  <a:cubicBezTo>
                    <a:pt x="8004" y="7410"/>
                    <a:pt x="8765" y="6668"/>
                    <a:pt x="9178" y="5709"/>
                  </a:cubicBezTo>
                  <a:cubicBezTo>
                    <a:pt x="9592" y="4750"/>
                    <a:pt x="9605" y="3687"/>
                    <a:pt x="9219" y="2716"/>
                  </a:cubicBezTo>
                  <a:cubicBezTo>
                    <a:pt x="8794" y="1647"/>
                    <a:pt x="7978" y="808"/>
                    <a:pt x="6921" y="353"/>
                  </a:cubicBezTo>
                  <a:cubicBezTo>
                    <a:pt x="6375" y="118"/>
                    <a:pt x="5798" y="0"/>
                    <a:pt x="522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8"/>
            <p:cNvSpPr/>
            <p:nvPr/>
          </p:nvSpPr>
          <p:spPr>
            <a:xfrm>
              <a:off x="1977543" y="6361144"/>
              <a:ext cx="21085" cy="56243"/>
            </a:xfrm>
            <a:custGeom>
              <a:rect b="b" l="l" r="r" t="t"/>
              <a:pathLst>
                <a:path extrusionOk="0" h="1083" w="406">
                  <a:moveTo>
                    <a:pt x="1" y="1"/>
                  </a:moveTo>
                  <a:lnTo>
                    <a:pt x="1" y="1083"/>
                  </a:lnTo>
                  <a:lnTo>
                    <a:pt x="406" y="1083"/>
                  </a:lnTo>
                  <a:lnTo>
                    <a:pt x="406"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8"/>
            <p:cNvSpPr/>
            <p:nvPr/>
          </p:nvSpPr>
          <p:spPr>
            <a:xfrm>
              <a:off x="1982684" y="6313263"/>
              <a:ext cx="10854" cy="47934"/>
            </a:xfrm>
            <a:custGeom>
              <a:rect b="b" l="l" r="r" t="t"/>
              <a:pathLst>
                <a:path extrusionOk="0" h="923" w="209">
                  <a:moveTo>
                    <a:pt x="1" y="1"/>
                  </a:moveTo>
                  <a:lnTo>
                    <a:pt x="1" y="923"/>
                  </a:lnTo>
                  <a:lnTo>
                    <a:pt x="208" y="923"/>
                  </a:lnTo>
                  <a:lnTo>
                    <a:pt x="20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8"/>
            <p:cNvSpPr/>
            <p:nvPr/>
          </p:nvSpPr>
          <p:spPr>
            <a:xfrm>
              <a:off x="2003509" y="6361144"/>
              <a:ext cx="21137" cy="56243"/>
            </a:xfrm>
            <a:custGeom>
              <a:rect b="b" l="l" r="r" t="t"/>
              <a:pathLst>
                <a:path extrusionOk="0" h="1083" w="407">
                  <a:moveTo>
                    <a:pt x="1" y="1"/>
                  </a:moveTo>
                  <a:lnTo>
                    <a:pt x="1" y="1083"/>
                  </a:lnTo>
                  <a:lnTo>
                    <a:pt x="406" y="1083"/>
                  </a:lnTo>
                  <a:lnTo>
                    <a:pt x="406"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8"/>
            <p:cNvSpPr/>
            <p:nvPr/>
          </p:nvSpPr>
          <p:spPr>
            <a:xfrm>
              <a:off x="2008702" y="6313263"/>
              <a:ext cx="10750" cy="47934"/>
            </a:xfrm>
            <a:custGeom>
              <a:rect b="b" l="l" r="r" t="t"/>
              <a:pathLst>
                <a:path extrusionOk="0" h="923" w="207">
                  <a:moveTo>
                    <a:pt x="0" y="1"/>
                  </a:moveTo>
                  <a:lnTo>
                    <a:pt x="0" y="923"/>
                  </a:lnTo>
                  <a:lnTo>
                    <a:pt x="207" y="923"/>
                  </a:lnTo>
                  <a:lnTo>
                    <a:pt x="2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3" name="Google Shape;203;p8"/>
          <p:cNvGrpSpPr/>
          <p:nvPr/>
        </p:nvGrpSpPr>
        <p:grpSpPr>
          <a:xfrm flipH="1">
            <a:off x="7425826" y="4005466"/>
            <a:ext cx="1066938" cy="1138029"/>
            <a:chOff x="-5383310" y="2596936"/>
            <a:chExt cx="495145" cy="528137"/>
          </a:xfrm>
        </p:grpSpPr>
        <p:sp>
          <p:nvSpPr>
            <p:cNvPr id="204" name="Google Shape;204;p8"/>
            <p:cNvSpPr/>
            <p:nvPr/>
          </p:nvSpPr>
          <p:spPr>
            <a:xfrm>
              <a:off x="-5383310" y="2707479"/>
              <a:ext cx="417594" cy="417594"/>
            </a:xfrm>
            <a:custGeom>
              <a:rect b="b" l="l" r="r" t="t"/>
              <a:pathLst>
                <a:path extrusionOk="0" h="2633" w="2633">
                  <a:moveTo>
                    <a:pt x="1534" y="1"/>
                  </a:moveTo>
                  <a:lnTo>
                    <a:pt x="707" y="827"/>
                  </a:lnTo>
                  <a:cubicBezTo>
                    <a:pt x="679" y="856"/>
                    <a:pt x="663" y="894"/>
                    <a:pt x="668" y="932"/>
                  </a:cubicBezTo>
                  <a:cubicBezTo>
                    <a:pt x="670" y="955"/>
                    <a:pt x="664" y="977"/>
                    <a:pt x="648" y="995"/>
                  </a:cubicBezTo>
                  <a:cubicBezTo>
                    <a:pt x="634" y="1008"/>
                    <a:pt x="617" y="1016"/>
                    <a:pt x="598" y="1016"/>
                  </a:cubicBezTo>
                  <a:cubicBezTo>
                    <a:pt x="594" y="1016"/>
                    <a:pt x="589" y="1015"/>
                    <a:pt x="585" y="1014"/>
                  </a:cubicBezTo>
                  <a:cubicBezTo>
                    <a:pt x="580" y="1014"/>
                    <a:pt x="575" y="1013"/>
                    <a:pt x="570" y="1013"/>
                  </a:cubicBezTo>
                  <a:cubicBezTo>
                    <a:pt x="537" y="1013"/>
                    <a:pt x="504" y="1029"/>
                    <a:pt x="481" y="1054"/>
                  </a:cubicBezTo>
                  <a:lnTo>
                    <a:pt x="272" y="1264"/>
                  </a:lnTo>
                  <a:cubicBezTo>
                    <a:pt x="243" y="1291"/>
                    <a:pt x="227" y="1329"/>
                    <a:pt x="232" y="1367"/>
                  </a:cubicBezTo>
                  <a:cubicBezTo>
                    <a:pt x="235" y="1391"/>
                    <a:pt x="229" y="1413"/>
                    <a:pt x="213" y="1430"/>
                  </a:cubicBezTo>
                  <a:cubicBezTo>
                    <a:pt x="198" y="1444"/>
                    <a:pt x="180" y="1452"/>
                    <a:pt x="161" y="1452"/>
                  </a:cubicBezTo>
                  <a:cubicBezTo>
                    <a:pt x="157" y="1452"/>
                    <a:pt x="154" y="1451"/>
                    <a:pt x="150" y="1451"/>
                  </a:cubicBezTo>
                  <a:cubicBezTo>
                    <a:pt x="145" y="1450"/>
                    <a:pt x="140" y="1450"/>
                    <a:pt x="135" y="1450"/>
                  </a:cubicBezTo>
                  <a:cubicBezTo>
                    <a:pt x="101" y="1450"/>
                    <a:pt x="68" y="1465"/>
                    <a:pt x="45" y="1489"/>
                  </a:cubicBezTo>
                  <a:lnTo>
                    <a:pt x="1" y="1533"/>
                  </a:lnTo>
                  <a:lnTo>
                    <a:pt x="1100" y="2632"/>
                  </a:lnTo>
                  <a:lnTo>
                    <a:pt x="1791" y="1942"/>
                  </a:lnTo>
                  <a:cubicBezTo>
                    <a:pt x="1819" y="1913"/>
                    <a:pt x="1835" y="1875"/>
                    <a:pt x="1830" y="1837"/>
                  </a:cubicBezTo>
                  <a:cubicBezTo>
                    <a:pt x="1827" y="1814"/>
                    <a:pt x="1834" y="1792"/>
                    <a:pt x="1850" y="1774"/>
                  </a:cubicBezTo>
                  <a:cubicBezTo>
                    <a:pt x="1863" y="1762"/>
                    <a:pt x="1882" y="1755"/>
                    <a:pt x="1900" y="1755"/>
                  </a:cubicBezTo>
                  <a:cubicBezTo>
                    <a:pt x="1904" y="1755"/>
                    <a:pt x="1907" y="1755"/>
                    <a:pt x="1911" y="1756"/>
                  </a:cubicBezTo>
                  <a:cubicBezTo>
                    <a:pt x="1916" y="1756"/>
                    <a:pt x="1921" y="1757"/>
                    <a:pt x="1926" y="1757"/>
                  </a:cubicBezTo>
                  <a:cubicBezTo>
                    <a:pt x="1960" y="1757"/>
                    <a:pt x="1992" y="1741"/>
                    <a:pt x="2016" y="1717"/>
                  </a:cubicBezTo>
                  <a:lnTo>
                    <a:pt x="2633" y="1099"/>
                  </a:lnTo>
                  <a:lnTo>
                    <a:pt x="1534"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8"/>
            <p:cNvSpPr/>
            <p:nvPr/>
          </p:nvSpPr>
          <p:spPr>
            <a:xfrm>
              <a:off x="-5153660" y="2596936"/>
              <a:ext cx="161931" cy="159393"/>
            </a:xfrm>
            <a:custGeom>
              <a:rect b="b" l="l" r="r" t="t"/>
              <a:pathLst>
                <a:path extrusionOk="0" h="1005" w="1021">
                  <a:moveTo>
                    <a:pt x="848" y="0"/>
                  </a:moveTo>
                  <a:cubicBezTo>
                    <a:pt x="808" y="0"/>
                    <a:pt x="768" y="16"/>
                    <a:pt x="738" y="47"/>
                  </a:cubicBezTo>
                  <a:lnTo>
                    <a:pt x="1" y="783"/>
                  </a:lnTo>
                  <a:lnTo>
                    <a:pt x="222" y="1005"/>
                  </a:lnTo>
                  <a:lnTo>
                    <a:pt x="959" y="270"/>
                  </a:lnTo>
                  <a:cubicBezTo>
                    <a:pt x="1021" y="207"/>
                    <a:pt x="1021" y="107"/>
                    <a:pt x="959" y="47"/>
                  </a:cubicBezTo>
                  <a:cubicBezTo>
                    <a:pt x="928" y="16"/>
                    <a:pt x="888" y="0"/>
                    <a:pt x="848"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8"/>
            <p:cNvSpPr/>
            <p:nvPr/>
          </p:nvSpPr>
          <p:spPr>
            <a:xfrm>
              <a:off x="-5106080" y="2621360"/>
              <a:ext cx="184769" cy="182231"/>
            </a:xfrm>
            <a:custGeom>
              <a:rect b="b" l="l" r="r" t="t"/>
              <a:pathLst>
                <a:path extrusionOk="0" h="1149" w="1165">
                  <a:moveTo>
                    <a:pt x="992" y="0"/>
                  </a:moveTo>
                  <a:cubicBezTo>
                    <a:pt x="952" y="0"/>
                    <a:pt x="912" y="16"/>
                    <a:pt x="881" y="47"/>
                  </a:cubicBezTo>
                  <a:lnTo>
                    <a:pt x="0" y="927"/>
                  </a:lnTo>
                  <a:lnTo>
                    <a:pt x="222" y="1149"/>
                  </a:lnTo>
                  <a:lnTo>
                    <a:pt x="1103" y="268"/>
                  </a:lnTo>
                  <a:cubicBezTo>
                    <a:pt x="1165" y="207"/>
                    <a:pt x="1165" y="107"/>
                    <a:pt x="1103" y="47"/>
                  </a:cubicBezTo>
                  <a:cubicBezTo>
                    <a:pt x="1072" y="16"/>
                    <a:pt x="1032" y="0"/>
                    <a:pt x="992"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8"/>
            <p:cNvSpPr/>
            <p:nvPr/>
          </p:nvSpPr>
          <p:spPr>
            <a:xfrm>
              <a:off x="-5059770" y="2690826"/>
              <a:ext cx="161931" cy="159234"/>
            </a:xfrm>
            <a:custGeom>
              <a:rect b="b" l="l" r="r" t="t"/>
              <a:pathLst>
                <a:path extrusionOk="0" h="1004" w="1021">
                  <a:moveTo>
                    <a:pt x="848" y="0"/>
                  </a:moveTo>
                  <a:cubicBezTo>
                    <a:pt x="808" y="0"/>
                    <a:pt x="768" y="16"/>
                    <a:pt x="737" y="47"/>
                  </a:cubicBezTo>
                  <a:lnTo>
                    <a:pt x="0" y="782"/>
                  </a:lnTo>
                  <a:lnTo>
                    <a:pt x="223" y="1004"/>
                  </a:lnTo>
                  <a:lnTo>
                    <a:pt x="959" y="267"/>
                  </a:lnTo>
                  <a:cubicBezTo>
                    <a:pt x="1020" y="208"/>
                    <a:pt x="1020" y="108"/>
                    <a:pt x="959" y="47"/>
                  </a:cubicBezTo>
                  <a:cubicBezTo>
                    <a:pt x="928" y="16"/>
                    <a:pt x="888" y="0"/>
                    <a:pt x="848"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8"/>
            <p:cNvSpPr/>
            <p:nvPr/>
          </p:nvSpPr>
          <p:spPr>
            <a:xfrm>
              <a:off x="-5014569" y="2771394"/>
              <a:ext cx="126404" cy="123867"/>
            </a:xfrm>
            <a:custGeom>
              <a:rect b="b" l="l" r="r" t="t"/>
              <a:pathLst>
                <a:path extrusionOk="0" h="781" w="797">
                  <a:moveTo>
                    <a:pt x="624" y="0"/>
                  </a:moveTo>
                  <a:cubicBezTo>
                    <a:pt x="583" y="0"/>
                    <a:pt x="543" y="16"/>
                    <a:pt x="513" y="47"/>
                  </a:cubicBezTo>
                  <a:lnTo>
                    <a:pt x="1" y="558"/>
                  </a:lnTo>
                  <a:lnTo>
                    <a:pt x="222" y="780"/>
                  </a:lnTo>
                  <a:lnTo>
                    <a:pt x="734" y="268"/>
                  </a:lnTo>
                  <a:cubicBezTo>
                    <a:pt x="796" y="208"/>
                    <a:pt x="796" y="108"/>
                    <a:pt x="734" y="47"/>
                  </a:cubicBezTo>
                  <a:cubicBezTo>
                    <a:pt x="704" y="16"/>
                    <a:pt x="664" y="0"/>
                    <a:pt x="624"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8"/>
            <p:cNvSpPr/>
            <p:nvPr/>
          </p:nvSpPr>
          <p:spPr>
            <a:xfrm>
              <a:off x="-5235179" y="2625167"/>
              <a:ext cx="126087" cy="123708"/>
            </a:xfrm>
            <a:custGeom>
              <a:rect b="b" l="l" r="r" t="t"/>
              <a:pathLst>
                <a:path extrusionOk="0" h="780" w="795">
                  <a:moveTo>
                    <a:pt x="623" y="0"/>
                  </a:moveTo>
                  <a:cubicBezTo>
                    <a:pt x="583" y="0"/>
                    <a:pt x="543" y="16"/>
                    <a:pt x="512" y="46"/>
                  </a:cubicBezTo>
                  <a:lnTo>
                    <a:pt x="1" y="558"/>
                  </a:lnTo>
                  <a:lnTo>
                    <a:pt x="222" y="780"/>
                  </a:lnTo>
                  <a:lnTo>
                    <a:pt x="734" y="268"/>
                  </a:lnTo>
                  <a:cubicBezTo>
                    <a:pt x="795" y="208"/>
                    <a:pt x="795" y="108"/>
                    <a:pt x="734" y="46"/>
                  </a:cubicBezTo>
                  <a:cubicBezTo>
                    <a:pt x="703" y="16"/>
                    <a:pt x="663" y="0"/>
                    <a:pt x="623"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8"/>
            <p:cNvSpPr/>
            <p:nvPr/>
          </p:nvSpPr>
          <p:spPr>
            <a:xfrm>
              <a:off x="-5298301" y="2713823"/>
              <a:ext cx="107531" cy="127197"/>
            </a:xfrm>
            <a:custGeom>
              <a:rect b="b" l="l" r="r" t="t"/>
              <a:pathLst>
                <a:path extrusionOk="0" h="802" w="678">
                  <a:moveTo>
                    <a:pt x="396" y="0"/>
                  </a:moveTo>
                  <a:lnTo>
                    <a:pt x="156" y="241"/>
                  </a:lnTo>
                  <a:cubicBezTo>
                    <a:pt x="1" y="396"/>
                    <a:pt x="1" y="646"/>
                    <a:pt x="156" y="801"/>
                  </a:cubicBezTo>
                  <a:lnTo>
                    <a:pt x="678" y="282"/>
                  </a:lnTo>
                  <a:lnTo>
                    <a:pt x="39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8"/>
            <p:cNvSpPr/>
            <p:nvPr/>
          </p:nvSpPr>
          <p:spPr>
            <a:xfrm>
              <a:off x="-5200129" y="2739833"/>
              <a:ext cx="14433" cy="18398"/>
            </a:xfrm>
            <a:custGeom>
              <a:rect b="b" l="l" r="r" t="t"/>
              <a:pathLst>
                <a:path extrusionOk="0" h="116" w="91">
                  <a:moveTo>
                    <a:pt x="59" y="1"/>
                  </a:moveTo>
                  <a:lnTo>
                    <a:pt x="1" y="59"/>
                  </a:lnTo>
                  <a:lnTo>
                    <a:pt x="59" y="115"/>
                  </a:lnTo>
                  <a:cubicBezTo>
                    <a:pt x="91" y="83"/>
                    <a:pt x="91" y="33"/>
                    <a:pt x="59"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8"/>
            <p:cNvSpPr/>
            <p:nvPr/>
          </p:nvSpPr>
          <p:spPr>
            <a:xfrm>
              <a:off x="-5257542" y="2958540"/>
              <a:ext cx="116888" cy="115619"/>
            </a:xfrm>
            <a:custGeom>
              <a:rect b="b" l="l" r="r" t="t"/>
              <a:pathLst>
                <a:path extrusionOk="0" h="729" w="737">
                  <a:moveTo>
                    <a:pt x="84" y="0"/>
                  </a:moveTo>
                  <a:cubicBezTo>
                    <a:pt x="65" y="0"/>
                    <a:pt x="45" y="8"/>
                    <a:pt x="30" y="23"/>
                  </a:cubicBezTo>
                  <a:cubicBezTo>
                    <a:pt x="0" y="52"/>
                    <a:pt x="0" y="102"/>
                    <a:pt x="30" y="131"/>
                  </a:cubicBezTo>
                  <a:lnTo>
                    <a:pt x="628" y="729"/>
                  </a:lnTo>
                  <a:lnTo>
                    <a:pt x="736" y="619"/>
                  </a:lnTo>
                  <a:lnTo>
                    <a:pt x="138" y="23"/>
                  </a:lnTo>
                  <a:cubicBezTo>
                    <a:pt x="124" y="8"/>
                    <a:pt x="104" y="0"/>
                    <a:pt x="84" y="0"/>
                  </a:cubicBez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8"/>
            <p:cNvSpPr/>
            <p:nvPr/>
          </p:nvSpPr>
          <p:spPr>
            <a:xfrm>
              <a:off x="-5230104" y="2780117"/>
              <a:ext cx="103090" cy="102138"/>
            </a:xfrm>
            <a:custGeom>
              <a:rect b="b" l="l" r="r" t="t"/>
              <a:pathLst>
                <a:path extrusionOk="0" h="644" w="650">
                  <a:moveTo>
                    <a:pt x="109" y="0"/>
                  </a:moveTo>
                  <a:lnTo>
                    <a:pt x="1" y="109"/>
                  </a:lnTo>
                  <a:lnTo>
                    <a:pt x="512" y="621"/>
                  </a:lnTo>
                  <a:cubicBezTo>
                    <a:pt x="527" y="636"/>
                    <a:pt x="546" y="643"/>
                    <a:pt x="566" y="643"/>
                  </a:cubicBezTo>
                  <a:cubicBezTo>
                    <a:pt x="586" y="643"/>
                    <a:pt x="606" y="636"/>
                    <a:pt x="621" y="621"/>
                  </a:cubicBezTo>
                  <a:cubicBezTo>
                    <a:pt x="650" y="592"/>
                    <a:pt x="650" y="543"/>
                    <a:pt x="621" y="513"/>
                  </a:cubicBezTo>
                  <a:lnTo>
                    <a:pt x="109" y="0"/>
                  </a:ln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8"/>
            <p:cNvSpPr/>
            <p:nvPr/>
          </p:nvSpPr>
          <p:spPr>
            <a:xfrm>
              <a:off x="-5254528" y="2892722"/>
              <a:ext cx="95160" cy="92464"/>
            </a:xfrm>
            <a:custGeom>
              <a:rect b="b" l="l" r="r" t="t"/>
              <a:pathLst>
                <a:path extrusionOk="0" h="583" w="600">
                  <a:moveTo>
                    <a:pt x="85" y="0"/>
                  </a:moveTo>
                  <a:cubicBezTo>
                    <a:pt x="66" y="0"/>
                    <a:pt x="46" y="7"/>
                    <a:pt x="32" y="22"/>
                  </a:cubicBezTo>
                  <a:cubicBezTo>
                    <a:pt x="1" y="52"/>
                    <a:pt x="1" y="101"/>
                    <a:pt x="32" y="130"/>
                  </a:cubicBezTo>
                  <a:lnTo>
                    <a:pt x="461" y="561"/>
                  </a:lnTo>
                  <a:cubicBezTo>
                    <a:pt x="476" y="575"/>
                    <a:pt x="496" y="582"/>
                    <a:pt x="516" y="582"/>
                  </a:cubicBezTo>
                  <a:cubicBezTo>
                    <a:pt x="536" y="582"/>
                    <a:pt x="555" y="575"/>
                    <a:pt x="569" y="561"/>
                  </a:cubicBezTo>
                  <a:cubicBezTo>
                    <a:pt x="599" y="531"/>
                    <a:pt x="599" y="482"/>
                    <a:pt x="569" y="453"/>
                  </a:cubicBezTo>
                  <a:lnTo>
                    <a:pt x="140" y="22"/>
                  </a:lnTo>
                  <a:cubicBezTo>
                    <a:pt x="125" y="7"/>
                    <a:pt x="105" y="0"/>
                    <a:pt x="85" y="0"/>
                  </a:cubicBez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8"/>
            <p:cNvSpPr/>
            <p:nvPr/>
          </p:nvSpPr>
          <p:spPr>
            <a:xfrm>
              <a:off x="-5323360" y="2961712"/>
              <a:ext cx="94843" cy="92622"/>
            </a:xfrm>
            <a:custGeom>
              <a:rect b="b" l="l" r="r" t="t"/>
              <a:pathLst>
                <a:path extrusionOk="0" h="584" w="598">
                  <a:moveTo>
                    <a:pt x="84" y="1"/>
                  </a:moveTo>
                  <a:cubicBezTo>
                    <a:pt x="64" y="1"/>
                    <a:pt x="44" y="8"/>
                    <a:pt x="29" y="23"/>
                  </a:cubicBezTo>
                  <a:cubicBezTo>
                    <a:pt x="0" y="52"/>
                    <a:pt x="0" y="100"/>
                    <a:pt x="29" y="131"/>
                  </a:cubicBezTo>
                  <a:lnTo>
                    <a:pt x="460" y="561"/>
                  </a:lnTo>
                  <a:cubicBezTo>
                    <a:pt x="475" y="576"/>
                    <a:pt x="494" y="583"/>
                    <a:pt x="514" y="583"/>
                  </a:cubicBezTo>
                  <a:cubicBezTo>
                    <a:pt x="534" y="583"/>
                    <a:pt x="553" y="576"/>
                    <a:pt x="568" y="561"/>
                  </a:cubicBezTo>
                  <a:cubicBezTo>
                    <a:pt x="597" y="532"/>
                    <a:pt x="597" y="483"/>
                    <a:pt x="568" y="453"/>
                  </a:cubicBezTo>
                  <a:lnTo>
                    <a:pt x="137" y="23"/>
                  </a:lnTo>
                  <a:cubicBezTo>
                    <a:pt x="123" y="8"/>
                    <a:pt x="103" y="1"/>
                    <a:pt x="84" y="1"/>
                  </a:cubicBez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8"/>
            <p:cNvSpPr/>
            <p:nvPr/>
          </p:nvSpPr>
          <p:spPr>
            <a:xfrm>
              <a:off x="-5195847" y="2884792"/>
              <a:ext cx="76445" cy="73908"/>
            </a:xfrm>
            <a:custGeom>
              <a:rect b="b" l="l" r="r" t="t"/>
              <a:pathLst>
                <a:path extrusionOk="0" h="466" w="482">
                  <a:moveTo>
                    <a:pt x="86" y="0"/>
                  </a:moveTo>
                  <a:cubicBezTo>
                    <a:pt x="66" y="0"/>
                    <a:pt x="46" y="8"/>
                    <a:pt x="32" y="23"/>
                  </a:cubicBezTo>
                  <a:cubicBezTo>
                    <a:pt x="1" y="52"/>
                    <a:pt x="1" y="102"/>
                    <a:pt x="32" y="131"/>
                  </a:cubicBezTo>
                  <a:lnTo>
                    <a:pt x="344" y="443"/>
                  </a:lnTo>
                  <a:cubicBezTo>
                    <a:pt x="359" y="458"/>
                    <a:pt x="379" y="465"/>
                    <a:pt x="398" y="465"/>
                  </a:cubicBezTo>
                  <a:cubicBezTo>
                    <a:pt x="418" y="465"/>
                    <a:pt x="438" y="458"/>
                    <a:pt x="453" y="443"/>
                  </a:cubicBezTo>
                  <a:cubicBezTo>
                    <a:pt x="482" y="414"/>
                    <a:pt x="482" y="365"/>
                    <a:pt x="453" y="335"/>
                  </a:cubicBezTo>
                  <a:lnTo>
                    <a:pt x="140" y="23"/>
                  </a:lnTo>
                  <a:cubicBezTo>
                    <a:pt x="125" y="8"/>
                    <a:pt x="105" y="0"/>
                    <a:pt x="86" y="0"/>
                  </a:cubicBez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8"/>
            <p:cNvSpPr/>
            <p:nvPr/>
          </p:nvSpPr>
          <p:spPr>
            <a:xfrm>
              <a:off x="-5154611" y="2745543"/>
              <a:ext cx="89133" cy="86754"/>
            </a:xfrm>
            <a:custGeom>
              <a:rect b="b" l="l" r="r" t="t"/>
              <a:pathLst>
                <a:path extrusionOk="0" h="547" w="562">
                  <a:moveTo>
                    <a:pt x="84" y="0"/>
                  </a:moveTo>
                  <a:cubicBezTo>
                    <a:pt x="64" y="0"/>
                    <a:pt x="44" y="8"/>
                    <a:pt x="29" y="23"/>
                  </a:cubicBezTo>
                  <a:cubicBezTo>
                    <a:pt x="0" y="52"/>
                    <a:pt x="0" y="101"/>
                    <a:pt x="29" y="131"/>
                  </a:cubicBezTo>
                  <a:lnTo>
                    <a:pt x="424" y="525"/>
                  </a:lnTo>
                  <a:cubicBezTo>
                    <a:pt x="438" y="540"/>
                    <a:pt x="458" y="547"/>
                    <a:pt x="478" y="547"/>
                  </a:cubicBezTo>
                  <a:cubicBezTo>
                    <a:pt x="498" y="547"/>
                    <a:pt x="517" y="540"/>
                    <a:pt x="532" y="525"/>
                  </a:cubicBezTo>
                  <a:cubicBezTo>
                    <a:pt x="562" y="495"/>
                    <a:pt x="562" y="446"/>
                    <a:pt x="532" y="416"/>
                  </a:cubicBezTo>
                  <a:lnTo>
                    <a:pt x="137" y="23"/>
                  </a:lnTo>
                  <a:cubicBezTo>
                    <a:pt x="123" y="8"/>
                    <a:pt x="103" y="0"/>
                    <a:pt x="84" y="0"/>
                  </a:cubicBez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8" name="Google Shape;218;p8"/>
          <p:cNvGrpSpPr/>
          <p:nvPr/>
        </p:nvGrpSpPr>
        <p:grpSpPr>
          <a:xfrm flipH="1" rot="5025338">
            <a:off x="8079814" y="4169426"/>
            <a:ext cx="777050" cy="664248"/>
            <a:chOff x="1436199" y="6209450"/>
            <a:chExt cx="594367" cy="508004"/>
          </a:xfrm>
        </p:grpSpPr>
        <p:sp>
          <p:nvSpPr>
            <p:cNvPr id="219" name="Google Shape;219;p8"/>
            <p:cNvSpPr/>
            <p:nvPr/>
          </p:nvSpPr>
          <p:spPr>
            <a:xfrm>
              <a:off x="1436199" y="6209450"/>
              <a:ext cx="594367" cy="508004"/>
            </a:xfrm>
            <a:custGeom>
              <a:rect b="b" l="l" r="r" t="t"/>
              <a:pathLst>
                <a:path extrusionOk="0" h="9782" w="11445">
                  <a:moveTo>
                    <a:pt x="5220" y="0"/>
                  </a:moveTo>
                  <a:cubicBezTo>
                    <a:pt x="4682" y="0"/>
                    <a:pt x="4142" y="103"/>
                    <a:pt x="3626" y="308"/>
                  </a:cubicBezTo>
                  <a:cubicBezTo>
                    <a:pt x="1193" y="1276"/>
                    <a:pt x="1" y="4044"/>
                    <a:pt x="970" y="6477"/>
                  </a:cubicBezTo>
                  <a:cubicBezTo>
                    <a:pt x="1787" y="8528"/>
                    <a:pt x="3764" y="9781"/>
                    <a:pt x="5849" y="9781"/>
                  </a:cubicBezTo>
                  <a:cubicBezTo>
                    <a:pt x="6493" y="9781"/>
                    <a:pt x="7148" y="9662"/>
                    <a:pt x="7781" y="9410"/>
                  </a:cubicBezTo>
                  <a:cubicBezTo>
                    <a:pt x="10011" y="8523"/>
                    <a:pt x="11445" y="6400"/>
                    <a:pt x="11437" y="4002"/>
                  </a:cubicBezTo>
                  <a:lnTo>
                    <a:pt x="11437" y="4002"/>
                  </a:lnTo>
                  <a:lnTo>
                    <a:pt x="10302" y="4005"/>
                  </a:lnTo>
                  <a:cubicBezTo>
                    <a:pt x="10309" y="5934"/>
                    <a:pt x="9154" y="7643"/>
                    <a:pt x="7361" y="8356"/>
                  </a:cubicBezTo>
                  <a:cubicBezTo>
                    <a:pt x="6863" y="8554"/>
                    <a:pt x="6350" y="8648"/>
                    <a:pt x="5845" y="8648"/>
                  </a:cubicBezTo>
                  <a:cubicBezTo>
                    <a:pt x="4211" y="8648"/>
                    <a:pt x="2663" y="7666"/>
                    <a:pt x="2023" y="6058"/>
                  </a:cubicBezTo>
                  <a:cubicBezTo>
                    <a:pt x="1666" y="5162"/>
                    <a:pt x="1680" y="4179"/>
                    <a:pt x="2061" y="3293"/>
                  </a:cubicBezTo>
                  <a:cubicBezTo>
                    <a:pt x="2444" y="2406"/>
                    <a:pt x="3148" y="1721"/>
                    <a:pt x="4045" y="1364"/>
                  </a:cubicBezTo>
                  <a:cubicBezTo>
                    <a:pt x="4425" y="1213"/>
                    <a:pt x="4822" y="1137"/>
                    <a:pt x="5219" y="1137"/>
                  </a:cubicBezTo>
                  <a:cubicBezTo>
                    <a:pt x="5645" y="1137"/>
                    <a:pt x="6070" y="1224"/>
                    <a:pt x="6472" y="1398"/>
                  </a:cubicBezTo>
                  <a:cubicBezTo>
                    <a:pt x="7251" y="1733"/>
                    <a:pt x="7852" y="2351"/>
                    <a:pt x="8165" y="3138"/>
                  </a:cubicBezTo>
                  <a:cubicBezTo>
                    <a:pt x="8439" y="3826"/>
                    <a:pt x="8428" y="4580"/>
                    <a:pt x="8135" y="5261"/>
                  </a:cubicBezTo>
                  <a:cubicBezTo>
                    <a:pt x="7842" y="5942"/>
                    <a:pt x="7301" y="6469"/>
                    <a:pt x="6612" y="6742"/>
                  </a:cubicBezTo>
                  <a:cubicBezTo>
                    <a:pt x="6323" y="6858"/>
                    <a:pt x="6020" y="6915"/>
                    <a:pt x="5717" y="6915"/>
                  </a:cubicBezTo>
                  <a:cubicBezTo>
                    <a:pt x="5392" y="6915"/>
                    <a:pt x="5068" y="6849"/>
                    <a:pt x="4760" y="6718"/>
                  </a:cubicBezTo>
                  <a:cubicBezTo>
                    <a:pt x="4166" y="6462"/>
                    <a:pt x="3707" y="5991"/>
                    <a:pt x="3468" y="5389"/>
                  </a:cubicBezTo>
                  <a:cubicBezTo>
                    <a:pt x="3264" y="4880"/>
                    <a:pt x="3281" y="4315"/>
                    <a:pt x="3515" y="3802"/>
                  </a:cubicBezTo>
                  <a:cubicBezTo>
                    <a:pt x="3740" y="3304"/>
                    <a:pt x="4144" y="2923"/>
                    <a:pt x="4623" y="2753"/>
                  </a:cubicBezTo>
                  <a:cubicBezTo>
                    <a:pt x="4824" y="2681"/>
                    <a:pt x="5023" y="2646"/>
                    <a:pt x="5215" y="2646"/>
                  </a:cubicBezTo>
                  <a:cubicBezTo>
                    <a:pt x="5444" y="2646"/>
                    <a:pt x="5665" y="2696"/>
                    <a:pt x="5868" y="2796"/>
                  </a:cubicBezTo>
                  <a:cubicBezTo>
                    <a:pt x="6237" y="2978"/>
                    <a:pt x="6515" y="3304"/>
                    <a:pt x="6649" y="3716"/>
                  </a:cubicBezTo>
                  <a:cubicBezTo>
                    <a:pt x="6759" y="4053"/>
                    <a:pt x="6636" y="4484"/>
                    <a:pt x="6369" y="4695"/>
                  </a:cubicBezTo>
                  <a:cubicBezTo>
                    <a:pt x="6252" y="4787"/>
                    <a:pt x="6121" y="4823"/>
                    <a:pt x="5988" y="4823"/>
                  </a:cubicBezTo>
                  <a:cubicBezTo>
                    <a:pt x="5764" y="4823"/>
                    <a:pt x="5533" y="4720"/>
                    <a:pt x="5350" y="4609"/>
                  </a:cubicBezTo>
                  <a:lnTo>
                    <a:pt x="4761" y="5580"/>
                  </a:lnTo>
                  <a:cubicBezTo>
                    <a:pt x="5180" y="5833"/>
                    <a:pt x="5601" y="5960"/>
                    <a:pt x="5997" y="5960"/>
                  </a:cubicBezTo>
                  <a:cubicBezTo>
                    <a:pt x="6390" y="5960"/>
                    <a:pt x="6758" y="5835"/>
                    <a:pt x="7074" y="5584"/>
                  </a:cubicBezTo>
                  <a:cubicBezTo>
                    <a:pt x="7707" y="5082"/>
                    <a:pt x="7983" y="4147"/>
                    <a:pt x="7728" y="3363"/>
                  </a:cubicBezTo>
                  <a:cubicBezTo>
                    <a:pt x="7502" y="2670"/>
                    <a:pt x="7006" y="2093"/>
                    <a:pt x="6370" y="1778"/>
                  </a:cubicBezTo>
                  <a:cubicBezTo>
                    <a:pt x="6010" y="1601"/>
                    <a:pt x="5617" y="1512"/>
                    <a:pt x="5214" y="1512"/>
                  </a:cubicBezTo>
                  <a:cubicBezTo>
                    <a:pt x="4894" y="1512"/>
                    <a:pt x="4567" y="1568"/>
                    <a:pt x="4246" y="1682"/>
                  </a:cubicBezTo>
                  <a:cubicBezTo>
                    <a:pt x="3477" y="1953"/>
                    <a:pt x="2834" y="2556"/>
                    <a:pt x="2482" y="3333"/>
                  </a:cubicBezTo>
                  <a:cubicBezTo>
                    <a:pt x="2119" y="4130"/>
                    <a:pt x="2095" y="5009"/>
                    <a:pt x="2413" y="5807"/>
                  </a:cubicBezTo>
                  <a:cubicBezTo>
                    <a:pt x="2765" y="6691"/>
                    <a:pt x="3439" y="7383"/>
                    <a:pt x="4311" y="7758"/>
                  </a:cubicBezTo>
                  <a:cubicBezTo>
                    <a:pt x="4763" y="7952"/>
                    <a:pt x="5240" y="8050"/>
                    <a:pt x="5717" y="8050"/>
                  </a:cubicBezTo>
                  <a:cubicBezTo>
                    <a:pt x="6162" y="8050"/>
                    <a:pt x="6607" y="7965"/>
                    <a:pt x="7033" y="7796"/>
                  </a:cubicBezTo>
                  <a:cubicBezTo>
                    <a:pt x="8004" y="7410"/>
                    <a:pt x="8765" y="6668"/>
                    <a:pt x="9178" y="5709"/>
                  </a:cubicBezTo>
                  <a:cubicBezTo>
                    <a:pt x="9592" y="4750"/>
                    <a:pt x="9605" y="3687"/>
                    <a:pt x="9219" y="2716"/>
                  </a:cubicBezTo>
                  <a:cubicBezTo>
                    <a:pt x="8794" y="1647"/>
                    <a:pt x="7978" y="808"/>
                    <a:pt x="6921" y="353"/>
                  </a:cubicBezTo>
                  <a:cubicBezTo>
                    <a:pt x="6375" y="118"/>
                    <a:pt x="5798" y="0"/>
                    <a:pt x="522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8"/>
            <p:cNvSpPr/>
            <p:nvPr/>
          </p:nvSpPr>
          <p:spPr>
            <a:xfrm>
              <a:off x="1977543" y="6361144"/>
              <a:ext cx="21085" cy="56243"/>
            </a:xfrm>
            <a:custGeom>
              <a:rect b="b" l="l" r="r" t="t"/>
              <a:pathLst>
                <a:path extrusionOk="0" h="1083" w="406">
                  <a:moveTo>
                    <a:pt x="1" y="1"/>
                  </a:moveTo>
                  <a:lnTo>
                    <a:pt x="1" y="1083"/>
                  </a:lnTo>
                  <a:lnTo>
                    <a:pt x="406" y="1083"/>
                  </a:lnTo>
                  <a:lnTo>
                    <a:pt x="406"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8"/>
            <p:cNvSpPr/>
            <p:nvPr/>
          </p:nvSpPr>
          <p:spPr>
            <a:xfrm>
              <a:off x="1982684" y="6313263"/>
              <a:ext cx="10854" cy="47934"/>
            </a:xfrm>
            <a:custGeom>
              <a:rect b="b" l="l" r="r" t="t"/>
              <a:pathLst>
                <a:path extrusionOk="0" h="923" w="209">
                  <a:moveTo>
                    <a:pt x="1" y="1"/>
                  </a:moveTo>
                  <a:lnTo>
                    <a:pt x="1" y="923"/>
                  </a:lnTo>
                  <a:lnTo>
                    <a:pt x="208" y="923"/>
                  </a:lnTo>
                  <a:lnTo>
                    <a:pt x="20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8"/>
            <p:cNvSpPr/>
            <p:nvPr/>
          </p:nvSpPr>
          <p:spPr>
            <a:xfrm>
              <a:off x="2003509" y="6361144"/>
              <a:ext cx="21137" cy="56243"/>
            </a:xfrm>
            <a:custGeom>
              <a:rect b="b" l="l" r="r" t="t"/>
              <a:pathLst>
                <a:path extrusionOk="0" h="1083" w="407">
                  <a:moveTo>
                    <a:pt x="1" y="1"/>
                  </a:moveTo>
                  <a:lnTo>
                    <a:pt x="1" y="1083"/>
                  </a:lnTo>
                  <a:lnTo>
                    <a:pt x="406" y="1083"/>
                  </a:lnTo>
                  <a:lnTo>
                    <a:pt x="406"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8"/>
            <p:cNvSpPr/>
            <p:nvPr/>
          </p:nvSpPr>
          <p:spPr>
            <a:xfrm>
              <a:off x="2008702" y="6313263"/>
              <a:ext cx="10750" cy="47934"/>
            </a:xfrm>
            <a:custGeom>
              <a:rect b="b" l="l" r="r" t="t"/>
              <a:pathLst>
                <a:path extrusionOk="0" h="923" w="207">
                  <a:moveTo>
                    <a:pt x="0" y="1"/>
                  </a:moveTo>
                  <a:lnTo>
                    <a:pt x="0" y="923"/>
                  </a:lnTo>
                  <a:lnTo>
                    <a:pt x="207" y="923"/>
                  </a:lnTo>
                  <a:lnTo>
                    <a:pt x="2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24" name="Shape 224"/>
        <p:cNvGrpSpPr/>
        <p:nvPr/>
      </p:nvGrpSpPr>
      <p:grpSpPr>
        <a:xfrm>
          <a:off x="0" y="0"/>
          <a:ext cx="0" cy="0"/>
          <a:chOff x="0" y="0"/>
          <a:chExt cx="0" cy="0"/>
        </a:xfrm>
      </p:grpSpPr>
      <p:sp>
        <p:nvSpPr>
          <p:cNvPr id="225" name="Google Shape;225;p9"/>
          <p:cNvSpPr txBox="1"/>
          <p:nvPr>
            <p:ph type="title"/>
          </p:nvPr>
        </p:nvSpPr>
        <p:spPr>
          <a:xfrm>
            <a:off x="720051" y="1536325"/>
            <a:ext cx="4251900" cy="11691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3600"/>
              <a:buNone/>
              <a:defRPr sz="52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226" name="Google Shape;226;p9"/>
          <p:cNvSpPr txBox="1"/>
          <p:nvPr>
            <p:ph idx="1" type="subTitle"/>
          </p:nvPr>
        </p:nvSpPr>
        <p:spPr>
          <a:xfrm>
            <a:off x="720000" y="2588075"/>
            <a:ext cx="4251900" cy="1019100"/>
          </a:xfrm>
          <a:prstGeom prst="rect">
            <a:avLst/>
          </a:prstGeom>
          <a:solidFill>
            <a:schemeClr val="accent1"/>
          </a:solidFill>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grpSp>
        <p:nvGrpSpPr>
          <p:cNvPr id="227" name="Google Shape;227;p9"/>
          <p:cNvGrpSpPr/>
          <p:nvPr/>
        </p:nvGrpSpPr>
        <p:grpSpPr>
          <a:xfrm flipH="1" rot="5400000">
            <a:off x="246083" y="4580233"/>
            <a:ext cx="2735152" cy="1425954"/>
            <a:chOff x="1773694" y="-1034248"/>
            <a:chExt cx="733639" cy="382468"/>
          </a:xfrm>
        </p:grpSpPr>
        <p:sp>
          <p:nvSpPr>
            <p:cNvPr id="228" name="Google Shape;228;p9"/>
            <p:cNvSpPr/>
            <p:nvPr/>
          </p:nvSpPr>
          <p:spPr>
            <a:xfrm>
              <a:off x="2358629" y="-1034248"/>
              <a:ext cx="25529" cy="25529"/>
            </a:xfrm>
            <a:custGeom>
              <a:rect b="b" l="l" r="r" t="t"/>
              <a:pathLst>
                <a:path extrusionOk="0" h="217" w="217">
                  <a:moveTo>
                    <a:pt x="109" y="0"/>
                  </a:moveTo>
                  <a:cubicBezTo>
                    <a:pt x="49" y="0"/>
                    <a:pt x="1" y="48"/>
                    <a:pt x="1" y="108"/>
                  </a:cubicBezTo>
                  <a:cubicBezTo>
                    <a:pt x="1" y="168"/>
                    <a:pt x="49" y="216"/>
                    <a:pt x="109" y="216"/>
                  </a:cubicBezTo>
                  <a:cubicBezTo>
                    <a:pt x="169" y="216"/>
                    <a:pt x="217" y="168"/>
                    <a:pt x="217" y="108"/>
                  </a:cubicBezTo>
                  <a:cubicBezTo>
                    <a:pt x="217" y="48"/>
                    <a:pt x="169" y="0"/>
                    <a:pt x="1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9"/>
            <p:cNvSpPr/>
            <p:nvPr/>
          </p:nvSpPr>
          <p:spPr>
            <a:xfrm>
              <a:off x="2383099" y="-677427"/>
              <a:ext cx="25529" cy="25647"/>
            </a:xfrm>
            <a:custGeom>
              <a:rect b="b" l="l" r="r" t="t"/>
              <a:pathLst>
                <a:path extrusionOk="0" h="218" w="217">
                  <a:moveTo>
                    <a:pt x="108" y="1"/>
                  </a:moveTo>
                  <a:cubicBezTo>
                    <a:pt x="48" y="1"/>
                    <a:pt x="0" y="49"/>
                    <a:pt x="0" y="109"/>
                  </a:cubicBezTo>
                  <a:cubicBezTo>
                    <a:pt x="0" y="169"/>
                    <a:pt x="48" y="218"/>
                    <a:pt x="108" y="218"/>
                  </a:cubicBezTo>
                  <a:cubicBezTo>
                    <a:pt x="168" y="218"/>
                    <a:pt x="216" y="169"/>
                    <a:pt x="216" y="109"/>
                  </a:cubicBezTo>
                  <a:cubicBezTo>
                    <a:pt x="216" y="49"/>
                    <a:pt x="168" y="1"/>
                    <a:pt x="10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9"/>
            <p:cNvSpPr/>
            <p:nvPr/>
          </p:nvSpPr>
          <p:spPr>
            <a:xfrm>
              <a:off x="2481686" y="-892485"/>
              <a:ext cx="25647" cy="25529"/>
            </a:xfrm>
            <a:custGeom>
              <a:rect b="b" l="l" r="r" t="t"/>
              <a:pathLst>
                <a:path extrusionOk="0" h="217" w="218">
                  <a:moveTo>
                    <a:pt x="109" y="0"/>
                  </a:moveTo>
                  <a:cubicBezTo>
                    <a:pt x="50" y="0"/>
                    <a:pt x="0" y="48"/>
                    <a:pt x="0" y="108"/>
                  </a:cubicBezTo>
                  <a:cubicBezTo>
                    <a:pt x="0" y="168"/>
                    <a:pt x="50" y="216"/>
                    <a:pt x="109" y="216"/>
                  </a:cubicBezTo>
                  <a:cubicBezTo>
                    <a:pt x="169" y="216"/>
                    <a:pt x="217" y="168"/>
                    <a:pt x="217" y="108"/>
                  </a:cubicBezTo>
                  <a:cubicBezTo>
                    <a:pt x="217" y="48"/>
                    <a:pt x="169" y="0"/>
                    <a:pt x="1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9"/>
            <p:cNvSpPr/>
            <p:nvPr/>
          </p:nvSpPr>
          <p:spPr>
            <a:xfrm>
              <a:off x="1773694" y="-1024131"/>
              <a:ext cx="599990" cy="174585"/>
            </a:xfrm>
            <a:custGeom>
              <a:rect b="b" l="l" r="r" t="t"/>
              <a:pathLst>
                <a:path extrusionOk="0" h="1484" w="5100">
                  <a:moveTo>
                    <a:pt x="5080" y="1"/>
                  </a:moveTo>
                  <a:cubicBezTo>
                    <a:pt x="5069" y="1"/>
                    <a:pt x="5059" y="10"/>
                    <a:pt x="5059" y="21"/>
                  </a:cubicBezTo>
                  <a:lnTo>
                    <a:pt x="5059" y="1444"/>
                  </a:lnTo>
                  <a:lnTo>
                    <a:pt x="21" y="1444"/>
                  </a:lnTo>
                  <a:cubicBezTo>
                    <a:pt x="10" y="1444"/>
                    <a:pt x="0" y="1454"/>
                    <a:pt x="0" y="1465"/>
                  </a:cubicBezTo>
                  <a:cubicBezTo>
                    <a:pt x="0" y="1475"/>
                    <a:pt x="10" y="1484"/>
                    <a:pt x="21" y="1484"/>
                  </a:cubicBezTo>
                  <a:lnTo>
                    <a:pt x="5081" y="1484"/>
                  </a:lnTo>
                  <a:cubicBezTo>
                    <a:pt x="5091" y="1484"/>
                    <a:pt x="5100" y="1476"/>
                    <a:pt x="5100" y="1465"/>
                  </a:cubicBezTo>
                  <a:lnTo>
                    <a:pt x="5100" y="21"/>
                  </a:lnTo>
                  <a:cubicBezTo>
                    <a:pt x="5100" y="10"/>
                    <a:pt x="5090" y="1"/>
                    <a:pt x="508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9"/>
            <p:cNvSpPr/>
            <p:nvPr/>
          </p:nvSpPr>
          <p:spPr>
            <a:xfrm>
              <a:off x="1781811" y="-882132"/>
              <a:ext cx="715046" cy="4823"/>
            </a:xfrm>
            <a:custGeom>
              <a:rect b="b" l="l" r="r" t="t"/>
              <a:pathLst>
                <a:path extrusionOk="0" h="41" w="6078">
                  <a:moveTo>
                    <a:pt x="21" y="1"/>
                  </a:moveTo>
                  <a:cubicBezTo>
                    <a:pt x="9" y="1"/>
                    <a:pt x="1" y="9"/>
                    <a:pt x="1" y="20"/>
                  </a:cubicBezTo>
                  <a:cubicBezTo>
                    <a:pt x="1" y="31"/>
                    <a:pt x="9" y="40"/>
                    <a:pt x="21" y="40"/>
                  </a:cubicBezTo>
                  <a:lnTo>
                    <a:pt x="6058" y="40"/>
                  </a:lnTo>
                  <a:cubicBezTo>
                    <a:pt x="6069" y="40"/>
                    <a:pt x="6078" y="31"/>
                    <a:pt x="6078" y="20"/>
                  </a:cubicBezTo>
                  <a:cubicBezTo>
                    <a:pt x="6078" y="9"/>
                    <a:pt x="6069" y="1"/>
                    <a:pt x="605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9"/>
            <p:cNvSpPr/>
            <p:nvPr/>
          </p:nvSpPr>
          <p:spPr>
            <a:xfrm>
              <a:off x="1773812" y="-939073"/>
              <a:ext cx="624577" cy="276936"/>
            </a:xfrm>
            <a:custGeom>
              <a:rect b="b" l="l" r="r" t="t"/>
              <a:pathLst>
                <a:path extrusionOk="0" h="2354" w="5309">
                  <a:moveTo>
                    <a:pt x="21" y="1"/>
                  </a:moveTo>
                  <a:cubicBezTo>
                    <a:pt x="10" y="1"/>
                    <a:pt x="0" y="10"/>
                    <a:pt x="0" y="21"/>
                  </a:cubicBezTo>
                  <a:cubicBezTo>
                    <a:pt x="0" y="32"/>
                    <a:pt x="10" y="41"/>
                    <a:pt x="21" y="41"/>
                  </a:cubicBezTo>
                  <a:lnTo>
                    <a:pt x="4605" y="41"/>
                  </a:lnTo>
                  <a:lnTo>
                    <a:pt x="4605" y="2333"/>
                  </a:lnTo>
                  <a:cubicBezTo>
                    <a:pt x="4605" y="2343"/>
                    <a:pt x="4614" y="2353"/>
                    <a:pt x="4625" y="2353"/>
                  </a:cubicBezTo>
                  <a:lnTo>
                    <a:pt x="5287" y="2353"/>
                  </a:lnTo>
                  <a:cubicBezTo>
                    <a:pt x="5298" y="2353"/>
                    <a:pt x="5307" y="2343"/>
                    <a:pt x="5308" y="2333"/>
                  </a:cubicBezTo>
                  <a:cubicBezTo>
                    <a:pt x="5308" y="2322"/>
                    <a:pt x="5299" y="2313"/>
                    <a:pt x="5288" y="2313"/>
                  </a:cubicBezTo>
                  <a:lnTo>
                    <a:pt x="4645" y="2313"/>
                  </a:lnTo>
                  <a:lnTo>
                    <a:pt x="4645" y="21"/>
                  </a:lnTo>
                  <a:cubicBezTo>
                    <a:pt x="4645" y="10"/>
                    <a:pt x="4636" y="1"/>
                    <a:pt x="462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4" name="Google Shape;234;p9"/>
          <p:cNvGrpSpPr/>
          <p:nvPr/>
        </p:nvGrpSpPr>
        <p:grpSpPr>
          <a:xfrm rot="5400000">
            <a:off x="3665558" y="-544217"/>
            <a:ext cx="2735152" cy="1425954"/>
            <a:chOff x="1773694" y="-1034248"/>
            <a:chExt cx="733639" cy="382468"/>
          </a:xfrm>
        </p:grpSpPr>
        <p:sp>
          <p:nvSpPr>
            <p:cNvPr id="235" name="Google Shape;235;p9"/>
            <p:cNvSpPr/>
            <p:nvPr/>
          </p:nvSpPr>
          <p:spPr>
            <a:xfrm>
              <a:off x="2358629" y="-1034248"/>
              <a:ext cx="25529" cy="25529"/>
            </a:xfrm>
            <a:custGeom>
              <a:rect b="b" l="l" r="r" t="t"/>
              <a:pathLst>
                <a:path extrusionOk="0" h="217" w="217">
                  <a:moveTo>
                    <a:pt x="109" y="0"/>
                  </a:moveTo>
                  <a:cubicBezTo>
                    <a:pt x="49" y="0"/>
                    <a:pt x="1" y="48"/>
                    <a:pt x="1" y="108"/>
                  </a:cubicBezTo>
                  <a:cubicBezTo>
                    <a:pt x="1" y="168"/>
                    <a:pt x="49" y="216"/>
                    <a:pt x="109" y="216"/>
                  </a:cubicBezTo>
                  <a:cubicBezTo>
                    <a:pt x="169" y="216"/>
                    <a:pt x="217" y="168"/>
                    <a:pt x="217" y="108"/>
                  </a:cubicBezTo>
                  <a:cubicBezTo>
                    <a:pt x="217" y="48"/>
                    <a:pt x="169" y="0"/>
                    <a:pt x="1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9"/>
            <p:cNvSpPr/>
            <p:nvPr/>
          </p:nvSpPr>
          <p:spPr>
            <a:xfrm>
              <a:off x="2383099" y="-677427"/>
              <a:ext cx="25529" cy="25647"/>
            </a:xfrm>
            <a:custGeom>
              <a:rect b="b" l="l" r="r" t="t"/>
              <a:pathLst>
                <a:path extrusionOk="0" h="218" w="217">
                  <a:moveTo>
                    <a:pt x="108" y="1"/>
                  </a:moveTo>
                  <a:cubicBezTo>
                    <a:pt x="48" y="1"/>
                    <a:pt x="0" y="49"/>
                    <a:pt x="0" y="109"/>
                  </a:cubicBezTo>
                  <a:cubicBezTo>
                    <a:pt x="0" y="169"/>
                    <a:pt x="48" y="218"/>
                    <a:pt x="108" y="218"/>
                  </a:cubicBezTo>
                  <a:cubicBezTo>
                    <a:pt x="168" y="218"/>
                    <a:pt x="216" y="169"/>
                    <a:pt x="216" y="109"/>
                  </a:cubicBezTo>
                  <a:cubicBezTo>
                    <a:pt x="216" y="49"/>
                    <a:pt x="168" y="1"/>
                    <a:pt x="10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9"/>
            <p:cNvSpPr/>
            <p:nvPr/>
          </p:nvSpPr>
          <p:spPr>
            <a:xfrm>
              <a:off x="2481686" y="-892485"/>
              <a:ext cx="25647" cy="25529"/>
            </a:xfrm>
            <a:custGeom>
              <a:rect b="b" l="l" r="r" t="t"/>
              <a:pathLst>
                <a:path extrusionOk="0" h="217" w="218">
                  <a:moveTo>
                    <a:pt x="109" y="0"/>
                  </a:moveTo>
                  <a:cubicBezTo>
                    <a:pt x="50" y="0"/>
                    <a:pt x="0" y="48"/>
                    <a:pt x="0" y="108"/>
                  </a:cubicBezTo>
                  <a:cubicBezTo>
                    <a:pt x="0" y="168"/>
                    <a:pt x="50" y="216"/>
                    <a:pt x="109" y="216"/>
                  </a:cubicBezTo>
                  <a:cubicBezTo>
                    <a:pt x="169" y="216"/>
                    <a:pt x="217" y="168"/>
                    <a:pt x="217" y="108"/>
                  </a:cubicBezTo>
                  <a:cubicBezTo>
                    <a:pt x="217" y="48"/>
                    <a:pt x="169" y="0"/>
                    <a:pt x="1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9"/>
            <p:cNvSpPr/>
            <p:nvPr/>
          </p:nvSpPr>
          <p:spPr>
            <a:xfrm>
              <a:off x="1773694" y="-1024131"/>
              <a:ext cx="599990" cy="174585"/>
            </a:xfrm>
            <a:custGeom>
              <a:rect b="b" l="l" r="r" t="t"/>
              <a:pathLst>
                <a:path extrusionOk="0" h="1484" w="5100">
                  <a:moveTo>
                    <a:pt x="5080" y="1"/>
                  </a:moveTo>
                  <a:cubicBezTo>
                    <a:pt x="5069" y="1"/>
                    <a:pt x="5059" y="10"/>
                    <a:pt x="5059" y="21"/>
                  </a:cubicBezTo>
                  <a:lnTo>
                    <a:pt x="5059" y="1444"/>
                  </a:lnTo>
                  <a:lnTo>
                    <a:pt x="21" y="1444"/>
                  </a:lnTo>
                  <a:cubicBezTo>
                    <a:pt x="10" y="1444"/>
                    <a:pt x="0" y="1454"/>
                    <a:pt x="0" y="1465"/>
                  </a:cubicBezTo>
                  <a:cubicBezTo>
                    <a:pt x="0" y="1475"/>
                    <a:pt x="10" y="1484"/>
                    <a:pt x="21" y="1484"/>
                  </a:cubicBezTo>
                  <a:lnTo>
                    <a:pt x="5081" y="1484"/>
                  </a:lnTo>
                  <a:cubicBezTo>
                    <a:pt x="5091" y="1484"/>
                    <a:pt x="5100" y="1476"/>
                    <a:pt x="5100" y="1465"/>
                  </a:cubicBezTo>
                  <a:lnTo>
                    <a:pt x="5100" y="21"/>
                  </a:lnTo>
                  <a:cubicBezTo>
                    <a:pt x="5100" y="10"/>
                    <a:pt x="5090" y="1"/>
                    <a:pt x="508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9"/>
            <p:cNvSpPr/>
            <p:nvPr/>
          </p:nvSpPr>
          <p:spPr>
            <a:xfrm>
              <a:off x="1781811" y="-882132"/>
              <a:ext cx="715046" cy="4823"/>
            </a:xfrm>
            <a:custGeom>
              <a:rect b="b" l="l" r="r" t="t"/>
              <a:pathLst>
                <a:path extrusionOk="0" h="41" w="6078">
                  <a:moveTo>
                    <a:pt x="21" y="1"/>
                  </a:moveTo>
                  <a:cubicBezTo>
                    <a:pt x="9" y="1"/>
                    <a:pt x="1" y="9"/>
                    <a:pt x="1" y="20"/>
                  </a:cubicBezTo>
                  <a:cubicBezTo>
                    <a:pt x="1" y="31"/>
                    <a:pt x="9" y="40"/>
                    <a:pt x="21" y="40"/>
                  </a:cubicBezTo>
                  <a:lnTo>
                    <a:pt x="6058" y="40"/>
                  </a:lnTo>
                  <a:cubicBezTo>
                    <a:pt x="6069" y="40"/>
                    <a:pt x="6078" y="31"/>
                    <a:pt x="6078" y="20"/>
                  </a:cubicBezTo>
                  <a:cubicBezTo>
                    <a:pt x="6078" y="9"/>
                    <a:pt x="6069" y="1"/>
                    <a:pt x="605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9"/>
            <p:cNvSpPr/>
            <p:nvPr/>
          </p:nvSpPr>
          <p:spPr>
            <a:xfrm>
              <a:off x="1773812" y="-939073"/>
              <a:ext cx="624577" cy="276936"/>
            </a:xfrm>
            <a:custGeom>
              <a:rect b="b" l="l" r="r" t="t"/>
              <a:pathLst>
                <a:path extrusionOk="0" h="2354" w="5309">
                  <a:moveTo>
                    <a:pt x="21" y="1"/>
                  </a:moveTo>
                  <a:cubicBezTo>
                    <a:pt x="10" y="1"/>
                    <a:pt x="0" y="10"/>
                    <a:pt x="0" y="21"/>
                  </a:cubicBezTo>
                  <a:cubicBezTo>
                    <a:pt x="0" y="32"/>
                    <a:pt x="10" y="41"/>
                    <a:pt x="21" y="41"/>
                  </a:cubicBezTo>
                  <a:lnTo>
                    <a:pt x="4605" y="41"/>
                  </a:lnTo>
                  <a:lnTo>
                    <a:pt x="4605" y="2333"/>
                  </a:lnTo>
                  <a:cubicBezTo>
                    <a:pt x="4605" y="2343"/>
                    <a:pt x="4614" y="2353"/>
                    <a:pt x="4625" y="2353"/>
                  </a:cubicBezTo>
                  <a:lnTo>
                    <a:pt x="5287" y="2353"/>
                  </a:lnTo>
                  <a:cubicBezTo>
                    <a:pt x="5298" y="2353"/>
                    <a:pt x="5307" y="2343"/>
                    <a:pt x="5308" y="2333"/>
                  </a:cubicBezTo>
                  <a:cubicBezTo>
                    <a:pt x="5308" y="2322"/>
                    <a:pt x="5299" y="2313"/>
                    <a:pt x="5288" y="2313"/>
                  </a:cubicBezTo>
                  <a:lnTo>
                    <a:pt x="4645" y="2313"/>
                  </a:lnTo>
                  <a:lnTo>
                    <a:pt x="4645" y="21"/>
                  </a:lnTo>
                  <a:cubicBezTo>
                    <a:pt x="4645" y="10"/>
                    <a:pt x="4636" y="1"/>
                    <a:pt x="462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41" name="Shape 241"/>
        <p:cNvGrpSpPr/>
        <p:nvPr/>
      </p:nvGrpSpPr>
      <p:grpSpPr>
        <a:xfrm>
          <a:off x="0" y="0"/>
          <a:ext cx="0" cy="0"/>
          <a:chOff x="0" y="0"/>
          <a:chExt cx="0" cy="0"/>
        </a:xfrm>
      </p:grpSpPr>
      <p:sp>
        <p:nvSpPr>
          <p:cNvPr id="242" name="Google Shape;242;p10"/>
          <p:cNvSpPr/>
          <p:nvPr>
            <p:ph idx="2" type="pic"/>
          </p:nvPr>
        </p:nvSpPr>
        <p:spPr>
          <a:xfrm>
            <a:off x="-74075" y="-74075"/>
            <a:ext cx="9270900" cy="5270400"/>
          </a:xfrm>
          <a:prstGeom prst="rect">
            <a:avLst/>
          </a:prstGeom>
          <a:noFill/>
          <a:ln>
            <a:noFill/>
          </a:ln>
        </p:spPr>
      </p:sp>
      <p:sp>
        <p:nvSpPr>
          <p:cNvPr id="243" name="Google Shape;243;p10"/>
          <p:cNvSpPr txBox="1"/>
          <p:nvPr>
            <p:ph type="title"/>
          </p:nvPr>
        </p:nvSpPr>
        <p:spPr>
          <a:xfrm>
            <a:off x="4445000" y="1143000"/>
            <a:ext cx="3978900" cy="1206600"/>
          </a:xfrm>
          <a:prstGeom prst="rect">
            <a:avLst/>
          </a:prstGeom>
          <a:solidFill>
            <a:schemeClr val="accent1"/>
          </a:solidFill>
          <a:ln>
            <a:noFill/>
          </a:ln>
        </p:spPr>
        <p:txBody>
          <a:bodyPr anchorCtr="0" anchor="ctr"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20" Type="http://schemas.openxmlformats.org/officeDocument/2006/relationships/slideLayout" Target="../slideLayouts/slideLayout20.xml"/><Relationship Id="rId41" Type="http://schemas.openxmlformats.org/officeDocument/2006/relationships/theme" Target="../theme/theme1.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slideLayout" Target="../slideLayouts/slideLayout39.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20000" y="540000"/>
            <a:ext cx="7704000" cy="5643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Clr>
                <a:schemeClr val="dk1"/>
              </a:buClr>
              <a:buSzPts val="3000"/>
              <a:buFont typeface="Space Grotesk"/>
              <a:buNone/>
              <a:defRPr b="1" sz="3000">
                <a:solidFill>
                  <a:schemeClr val="dk1"/>
                </a:solidFill>
                <a:latin typeface="Space Grotesk"/>
                <a:ea typeface="Space Grotesk"/>
                <a:cs typeface="Space Grotesk"/>
                <a:sym typeface="Space Grotesk"/>
              </a:defRPr>
            </a:lvl1pPr>
            <a:lvl2pPr lvl="1" rtl="0">
              <a:spcBef>
                <a:spcPts val="0"/>
              </a:spcBef>
              <a:spcAft>
                <a:spcPts val="0"/>
              </a:spcAft>
              <a:buClr>
                <a:schemeClr val="dk1"/>
              </a:buClr>
              <a:buSzPts val="3000"/>
              <a:buFont typeface="Space Grotesk"/>
              <a:buNone/>
              <a:defRPr b="1" sz="3000">
                <a:solidFill>
                  <a:schemeClr val="dk1"/>
                </a:solidFill>
                <a:latin typeface="Space Grotesk"/>
                <a:ea typeface="Space Grotesk"/>
                <a:cs typeface="Space Grotesk"/>
                <a:sym typeface="Space Grotesk"/>
              </a:defRPr>
            </a:lvl2pPr>
            <a:lvl3pPr lvl="2" rtl="0">
              <a:spcBef>
                <a:spcPts val="0"/>
              </a:spcBef>
              <a:spcAft>
                <a:spcPts val="0"/>
              </a:spcAft>
              <a:buClr>
                <a:schemeClr val="dk1"/>
              </a:buClr>
              <a:buSzPts val="3000"/>
              <a:buFont typeface="Space Grotesk"/>
              <a:buNone/>
              <a:defRPr b="1" sz="3000">
                <a:solidFill>
                  <a:schemeClr val="dk1"/>
                </a:solidFill>
                <a:latin typeface="Space Grotesk"/>
                <a:ea typeface="Space Grotesk"/>
                <a:cs typeface="Space Grotesk"/>
                <a:sym typeface="Space Grotesk"/>
              </a:defRPr>
            </a:lvl3pPr>
            <a:lvl4pPr lvl="3" rtl="0">
              <a:spcBef>
                <a:spcPts val="0"/>
              </a:spcBef>
              <a:spcAft>
                <a:spcPts val="0"/>
              </a:spcAft>
              <a:buClr>
                <a:schemeClr val="dk1"/>
              </a:buClr>
              <a:buSzPts val="3000"/>
              <a:buFont typeface="Space Grotesk"/>
              <a:buNone/>
              <a:defRPr b="1" sz="3000">
                <a:solidFill>
                  <a:schemeClr val="dk1"/>
                </a:solidFill>
                <a:latin typeface="Space Grotesk"/>
                <a:ea typeface="Space Grotesk"/>
                <a:cs typeface="Space Grotesk"/>
                <a:sym typeface="Space Grotesk"/>
              </a:defRPr>
            </a:lvl4pPr>
            <a:lvl5pPr lvl="4" rtl="0">
              <a:spcBef>
                <a:spcPts val="0"/>
              </a:spcBef>
              <a:spcAft>
                <a:spcPts val="0"/>
              </a:spcAft>
              <a:buClr>
                <a:schemeClr val="dk1"/>
              </a:buClr>
              <a:buSzPts val="3000"/>
              <a:buFont typeface="Space Grotesk"/>
              <a:buNone/>
              <a:defRPr b="1" sz="3000">
                <a:solidFill>
                  <a:schemeClr val="dk1"/>
                </a:solidFill>
                <a:latin typeface="Space Grotesk"/>
                <a:ea typeface="Space Grotesk"/>
                <a:cs typeface="Space Grotesk"/>
                <a:sym typeface="Space Grotesk"/>
              </a:defRPr>
            </a:lvl5pPr>
            <a:lvl6pPr lvl="5" rtl="0">
              <a:spcBef>
                <a:spcPts val="0"/>
              </a:spcBef>
              <a:spcAft>
                <a:spcPts val="0"/>
              </a:spcAft>
              <a:buClr>
                <a:schemeClr val="dk1"/>
              </a:buClr>
              <a:buSzPts val="3000"/>
              <a:buFont typeface="Space Grotesk"/>
              <a:buNone/>
              <a:defRPr b="1" sz="3000">
                <a:solidFill>
                  <a:schemeClr val="dk1"/>
                </a:solidFill>
                <a:latin typeface="Space Grotesk"/>
                <a:ea typeface="Space Grotesk"/>
                <a:cs typeface="Space Grotesk"/>
                <a:sym typeface="Space Grotesk"/>
              </a:defRPr>
            </a:lvl6pPr>
            <a:lvl7pPr lvl="6" rtl="0">
              <a:spcBef>
                <a:spcPts val="0"/>
              </a:spcBef>
              <a:spcAft>
                <a:spcPts val="0"/>
              </a:spcAft>
              <a:buClr>
                <a:schemeClr val="dk1"/>
              </a:buClr>
              <a:buSzPts val="3000"/>
              <a:buFont typeface="Space Grotesk"/>
              <a:buNone/>
              <a:defRPr b="1" sz="3000">
                <a:solidFill>
                  <a:schemeClr val="dk1"/>
                </a:solidFill>
                <a:latin typeface="Space Grotesk"/>
                <a:ea typeface="Space Grotesk"/>
                <a:cs typeface="Space Grotesk"/>
                <a:sym typeface="Space Grotesk"/>
              </a:defRPr>
            </a:lvl7pPr>
            <a:lvl8pPr lvl="7" rtl="0">
              <a:spcBef>
                <a:spcPts val="0"/>
              </a:spcBef>
              <a:spcAft>
                <a:spcPts val="0"/>
              </a:spcAft>
              <a:buClr>
                <a:schemeClr val="dk1"/>
              </a:buClr>
              <a:buSzPts val="3000"/>
              <a:buFont typeface="Space Grotesk"/>
              <a:buNone/>
              <a:defRPr b="1" sz="3000">
                <a:solidFill>
                  <a:schemeClr val="dk1"/>
                </a:solidFill>
                <a:latin typeface="Space Grotesk"/>
                <a:ea typeface="Space Grotesk"/>
                <a:cs typeface="Space Grotesk"/>
                <a:sym typeface="Space Grotesk"/>
              </a:defRPr>
            </a:lvl8pPr>
            <a:lvl9pPr lvl="8" rtl="0">
              <a:spcBef>
                <a:spcPts val="0"/>
              </a:spcBef>
              <a:spcAft>
                <a:spcPts val="0"/>
              </a:spcAft>
              <a:buClr>
                <a:schemeClr val="dk1"/>
              </a:buClr>
              <a:buSzPts val="3000"/>
              <a:buFont typeface="Space Grotesk"/>
              <a:buNone/>
              <a:defRPr b="1" sz="3000">
                <a:solidFill>
                  <a:schemeClr val="dk1"/>
                </a:solidFill>
                <a:latin typeface="Space Grotesk"/>
                <a:ea typeface="Space Grotesk"/>
                <a:cs typeface="Space Grotesk"/>
                <a:sym typeface="Space Grotesk"/>
              </a:defRPr>
            </a:lvl9pPr>
          </a:lstStyle>
          <a:p/>
        </p:txBody>
      </p:sp>
      <p:sp>
        <p:nvSpPr>
          <p:cNvPr id="7" name="Google Shape;7;p1"/>
          <p:cNvSpPr txBox="1"/>
          <p:nvPr>
            <p:ph idx="1" type="body"/>
          </p:nvPr>
        </p:nvSpPr>
        <p:spPr>
          <a:xfrm>
            <a:off x="720000" y="1237083"/>
            <a:ext cx="7704000" cy="3366300"/>
          </a:xfrm>
          <a:prstGeom prst="rect">
            <a:avLst/>
          </a:prstGeom>
          <a:noFill/>
          <a:ln>
            <a:noFill/>
          </a:ln>
        </p:spPr>
        <p:txBody>
          <a:bodyPr anchorCtr="0" anchor="t" bIns="91425" lIns="91425" spcFirstLastPara="1" rIns="91425" wrap="square" tIns="91425">
            <a:noAutofit/>
          </a:bodyPr>
          <a:lstStyle>
            <a:lvl1pPr indent="-317500" lvl="0" marL="457200">
              <a:lnSpc>
                <a:spcPct val="100000"/>
              </a:lnSpc>
              <a:spcBef>
                <a:spcPts val="0"/>
              </a:spcBef>
              <a:spcAft>
                <a:spcPts val="0"/>
              </a:spcAft>
              <a:buClr>
                <a:schemeClr val="dk1"/>
              </a:buClr>
              <a:buSzPts val="1400"/>
              <a:buFont typeface="Barlow"/>
              <a:buChar char="●"/>
              <a:defRPr>
                <a:solidFill>
                  <a:schemeClr val="dk1"/>
                </a:solidFill>
                <a:latin typeface="Barlow"/>
                <a:ea typeface="Barlow"/>
                <a:cs typeface="Barlow"/>
                <a:sym typeface="Barlow"/>
              </a:defRPr>
            </a:lvl1pPr>
            <a:lvl2pPr indent="-317500" lvl="1" marL="914400">
              <a:lnSpc>
                <a:spcPct val="100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2pPr>
            <a:lvl3pPr indent="-317500" lvl="2" marL="1371600">
              <a:lnSpc>
                <a:spcPct val="100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3pPr>
            <a:lvl4pPr indent="-317500" lvl="3" marL="1828800">
              <a:lnSpc>
                <a:spcPct val="100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4pPr>
            <a:lvl5pPr indent="-317500" lvl="4" marL="2286000">
              <a:lnSpc>
                <a:spcPct val="100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5pPr>
            <a:lvl6pPr indent="-317500" lvl="5" marL="2743200">
              <a:lnSpc>
                <a:spcPct val="100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6pPr>
            <a:lvl7pPr indent="-317500" lvl="6" marL="3200400">
              <a:lnSpc>
                <a:spcPct val="100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7pPr>
            <a:lvl8pPr indent="-317500" lvl="7" marL="3657600">
              <a:lnSpc>
                <a:spcPct val="100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8pPr>
            <a:lvl9pPr indent="-317500" lvl="8" marL="4114800">
              <a:lnSpc>
                <a:spcPct val="100000"/>
              </a:lnSpc>
              <a:spcBef>
                <a:spcPts val="1600"/>
              </a:spcBef>
              <a:spcAft>
                <a:spcPts val="1600"/>
              </a:spcAft>
              <a:buClr>
                <a:schemeClr val="dk1"/>
              </a:buClr>
              <a:buSzPts val="1400"/>
              <a:buFont typeface="Barlow"/>
              <a:buChar char="■"/>
              <a:defRPr>
                <a:solidFill>
                  <a:schemeClr val="dk1"/>
                </a:solidFill>
                <a:latin typeface="Barlow"/>
                <a:ea typeface="Barlow"/>
                <a:cs typeface="Barlow"/>
                <a:sym typeface="Barlow"/>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340">
          <p15:clr>
            <a:srgbClr val="EA4335"/>
          </p15:clr>
        </p15:guide>
        <p15:guide id="2" pos="454">
          <p15:clr>
            <a:srgbClr val="EA4335"/>
          </p15:clr>
        </p15:guide>
        <p15:guide id="3" orient="horz" pos="2900">
          <p15:clr>
            <a:srgbClr val="EA4335"/>
          </p15:clr>
        </p15:guide>
        <p15:guide id="4" pos="5306">
          <p15:clr>
            <a:srgbClr val="EA4335"/>
          </p15:clr>
        </p15:guide>
        <p15:guide id="5" orient="horz" pos="1620">
          <p15:clr>
            <a:srgbClr val="EA4335"/>
          </p15:clr>
        </p15:guide>
        <p15:guide id="6" pos="2880">
          <p15:clr>
            <a:srgbClr val="EA4335"/>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drive.google.com/file/d/1aAbsI9ouFWgPY8BpcMY87U9MQ1VMBbbP/view" TargetMode="External"/><Relationship Id="rId4" Type="http://schemas.openxmlformats.org/officeDocument/2006/relationships/image" Target="../media/image1.png"/><Relationship Id="rId5" Type="http://schemas.openxmlformats.org/officeDocument/2006/relationships/image" Target="../media/image2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hyperlink" Target="http://drive.google.com/file/d/1nwjtESdF-y0iKLhoJEsjgYiexyl2lPqf/view" TargetMode="External"/><Relationship Id="rId5"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1.xml"/><Relationship Id="rId3" Type="http://schemas.openxmlformats.org/officeDocument/2006/relationships/image" Target="../media/image23.jpg"/><Relationship Id="rId4" Type="http://schemas.openxmlformats.org/officeDocument/2006/relationships/hyperlink" Target="http://drive.google.com/file/d/1M1DFpLCoBTmpeYH6vrMMRG7fxPNr3c09/view" TargetMode="External"/><Relationship Id="rId5"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2.xml"/><Relationship Id="rId3" Type="http://schemas.openxmlformats.org/officeDocument/2006/relationships/image" Target="../media/image3.jpg"/><Relationship Id="rId4" Type="http://schemas.openxmlformats.org/officeDocument/2006/relationships/hyperlink" Target="http://drive.google.com/file/d/1YBu4OJN7ILDl822JbrJkcl1-Gx8l1GRo/view" TargetMode="External"/><Relationship Id="rId5"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3.xml"/><Relationship Id="rId3" Type="http://schemas.openxmlformats.org/officeDocument/2006/relationships/image" Target="../media/image3.jpg"/><Relationship Id="rId4" Type="http://schemas.openxmlformats.org/officeDocument/2006/relationships/hyperlink" Target="http://drive.google.com/file/d/1MkbLNzrHp2dlfH1Zl6eAfjIydZBpIXTo/view" TargetMode="External"/><Relationship Id="rId5"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4.png"/><Relationship Id="rId4" Type="http://schemas.openxmlformats.org/officeDocument/2006/relationships/image" Target="../media/image8.png"/><Relationship Id="rId5" Type="http://schemas.openxmlformats.org/officeDocument/2006/relationships/hyperlink" Target="http://drive.google.com/file/d/1dXU3DlUoPkWVx4D54xpMHEdU2qr-zbuj/view" TargetMode="External"/><Relationship Id="rId6"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5.xml"/><Relationship Id="rId3" Type="http://schemas.openxmlformats.org/officeDocument/2006/relationships/hyperlink" Target="http://drive.google.com/file/d/1QGtdnlzUc6-RO9TF7A7GhEX42Ms3OFt-/view" TargetMode="External"/><Relationship Id="rId4" Type="http://schemas.openxmlformats.org/officeDocument/2006/relationships/image" Target="../media/image1.png"/><Relationship Id="rId5" Type="http://schemas.openxmlformats.org/officeDocument/2006/relationships/image" Target="../media/image2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16.xml"/><Relationship Id="rId3" Type="http://schemas.openxmlformats.org/officeDocument/2006/relationships/image" Target="../media/image10.png"/><Relationship Id="rId4" Type="http://schemas.openxmlformats.org/officeDocument/2006/relationships/hyperlink" Target="http://drive.google.com/file/d/1S5jzo0huk5ybe9vR3GZgHka3qSpGAbgn/view" TargetMode="External"/><Relationship Id="rId5" Type="http://schemas.openxmlformats.org/officeDocument/2006/relationships/image" Target="../media/image1.png"/><Relationship Id="rId6" Type="http://schemas.openxmlformats.org/officeDocument/2006/relationships/image" Target="../media/image23.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17.xml"/><Relationship Id="rId3" Type="http://schemas.openxmlformats.org/officeDocument/2006/relationships/image" Target="../media/image11.png"/><Relationship Id="rId4" Type="http://schemas.openxmlformats.org/officeDocument/2006/relationships/image" Target="../media/image23.jpg"/><Relationship Id="rId5" Type="http://schemas.openxmlformats.org/officeDocument/2006/relationships/hyperlink" Target="http://drive.google.com/file/d/1ag5bc13cJgxadOjc0hvQ5tu5dcg5eN1F/view" TargetMode="External"/><Relationship Id="rId6"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18.xml"/><Relationship Id="rId3" Type="http://schemas.openxmlformats.org/officeDocument/2006/relationships/image" Target="../media/image6.png"/><Relationship Id="rId4" Type="http://schemas.openxmlformats.org/officeDocument/2006/relationships/image" Target="../media/image23.jpg"/><Relationship Id="rId5" Type="http://schemas.openxmlformats.org/officeDocument/2006/relationships/hyperlink" Target="http://drive.google.com/file/d/1MU8ZASEJdht0P26uSaNdu48fEBFiVx5L/view" TargetMode="External"/><Relationship Id="rId6"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19.xml"/><Relationship Id="rId3" Type="http://schemas.openxmlformats.org/officeDocument/2006/relationships/image" Target="../media/image9.png"/><Relationship Id="rId4" Type="http://schemas.openxmlformats.org/officeDocument/2006/relationships/image" Target="../media/image23.jpg"/><Relationship Id="rId5" Type="http://schemas.openxmlformats.org/officeDocument/2006/relationships/hyperlink" Target="http://drive.google.com/file/d/1HT7WVIKiMhZYPi0DDk7jn66bRyAzQ-_O/view" TargetMode="External"/><Relationship Id="rId6"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jpg"/><Relationship Id="rId4" Type="http://schemas.openxmlformats.org/officeDocument/2006/relationships/image" Target="../media/image23.jpg"/><Relationship Id="rId5" Type="http://schemas.openxmlformats.org/officeDocument/2006/relationships/image" Target="../media/image2.png"/><Relationship Id="rId6" Type="http://schemas.openxmlformats.org/officeDocument/2006/relationships/image" Target="../media/image8.png"/><Relationship Id="rId7" Type="http://schemas.openxmlformats.org/officeDocument/2006/relationships/hyperlink" Target="http://drive.google.com/file/d/1Z2s11ZmmqnzW6iak23uSbmtnr0qrTGIr/view" TargetMode="External"/><Relationship Id="rId8"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 Id="rId3" Type="http://schemas.openxmlformats.org/officeDocument/2006/relationships/image" Target="../media/image23.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hyperlink" Target="http://drive.google.com/file/d/1vnNwTwvu-s2VctG0gUXWcCSWYVtTzJ48/view" TargetMode="External"/><Relationship Id="rId5"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3.xml"/><Relationship Id="rId3" Type="http://schemas.openxmlformats.org/officeDocument/2006/relationships/image" Target="../media/image15.png"/><Relationship Id="rId4" Type="http://schemas.openxmlformats.org/officeDocument/2006/relationships/image" Target="../media/image12.png"/><Relationship Id="rId5" Type="http://schemas.openxmlformats.org/officeDocument/2006/relationships/image" Target="../media/image23.jpg"/><Relationship Id="rId6" Type="http://schemas.openxmlformats.org/officeDocument/2006/relationships/hyperlink" Target="http://drive.google.com/file/d/14Z6qNoEkBHZwKSSywfw2HPpVK7a11AFp/view" TargetMode="External"/><Relationship Id="rId7"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4.xml"/><Relationship Id="rId3" Type="http://schemas.openxmlformats.org/officeDocument/2006/relationships/image" Target="../media/image8.png"/><Relationship Id="rId4" Type="http://schemas.openxmlformats.org/officeDocument/2006/relationships/hyperlink" Target="http://drive.google.com/file/d/1KehrDvwg6C9AwMxNHy7hUKPLnC-zOG9e/view" TargetMode="External"/><Relationship Id="rId5"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6.xml"/><Relationship Id="rId3" Type="http://schemas.openxmlformats.org/officeDocument/2006/relationships/hyperlink" Target="http://drive.google.com/file/d/1kdUCl1Yq8lpn8huHovoq8RwXJ3nG_um9/view" TargetMode="External"/><Relationship Id="rId4" Type="http://schemas.openxmlformats.org/officeDocument/2006/relationships/image" Target="../media/image1.png"/><Relationship Id="rId5" Type="http://schemas.openxmlformats.org/officeDocument/2006/relationships/image" Target="../media/image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7.xml"/><Relationship Id="rId3" Type="http://schemas.openxmlformats.org/officeDocument/2006/relationships/hyperlink" Target="http://drive.google.com/file/d/1MwL6lCWaUtP0TG70OZif8MvQqACtSW7Y/view" TargetMode="External"/><Relationship Id="rId4" Type="http://schemas.openxmlformats.org/officeDocument/2006/relationships/image" Target="../media/image1.png"/><Relationship Id="rId5" Type="http://schemas.openxmlformats.org/officeDocument/2006/relationships/image" Target="../media/image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0.xml"/><Relationship Id="rId3" Type="http://schemas.openxmlformats.org/officeDocument/2006/relationships/image" Target="../media/image23.jpg"/><Relationship Id="rId4" Type="http://schemas.openxmlformats.org/officeDocument/2006/relationships/hyperlink" Target="http://drive.google.com/file/d/1pV5ugJAPv8JrpJsS_v7-ipdbM-mxv_3m/view" TargetMode="External"/><Relationship Id="rId5" Type="http://schemas.openxmlformats.org/officeDocument/2006/relationships/image" Target="../media/image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31.xml"/><Relationship Id="rId3" Type="http://schemas.openxmlformats.org/officeDocument/2006/relationships/image" Target="../media/image13.png"/><Relationship Id="rId4" Type="http://schemas.openxmlformats.org/officeDocument/2006/relationships/image" Target="../media/image2.png"/><Relationship Id="rId5" Type="http://schemas.openxmlformats.org/officeDocument/2006/relationships/hyperlink" Target="http://drive.google.com/file/d/1ZIMm1Q9j9QKQnwZRK16zDvUpWWSDrIRU/view" TargetMode="External"/><Relationship Id="rId6" Type="http://schemas.openxmlformats.org/officeDocument/2006/relationships/image" Target="../media/image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32.xml"/><Relationship Id="rId3" Type="http://schemas.openxmlformats.org/officeDocument/2006/relationships/image" Target="../media/image14.png"/><Relationship Id="rId4" Type="http://schemas.openxmlformats.org/officeDocument/2006/relationships/image" Target="../media/image17.png"/><Relationship Id="rId5" Type="http://schemas.openxmlformats.org/officeDocument/2006/relationships/image" Target="../media/image2.png"/><Relationship Id="rId6" Type="http://schemas.openxmlformats.org/officeDocument/2006/relationships/hyperlink" Target="http://drive.google.com/file/d/1yy9qWN5PwALGuoPgRK2RCMMoNZCu3KAv/view" TargetMode="External"/><Relationship Id="rId7" Type="http://schemas.openxmlformats.org/officeDocument/2006/relationships/image" Target="../media/image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33.xml"/><Relationship Id="rId3" Type="http://schemas.openxmlformats.org/officeDocument/2006/relationships/image" Target="../media/image16.png"/><Relationship Id="rId4" Type="http://schemas.openxmlformats.org/officeDocument/2006/relationships/image" Target="../media/image2.png"/><Relationship Id="rId5" Type="http://schemas.openxmlformats.org/officeDocument/2006/relationships/hyperlink" Target="http://drive.google.com/file/d/1RnYHALKfnu8p6bB33xbKHiI2mFJN6oJv/view" TargetMode="External"/><Relationship Id="rId6" Type="http://schemas.openxmlformats.org/officeDocument/2006/relationships/image" Target="../media/image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34.xml"/><Relationship Id="rId3" Type="http://schemas.openxmlformats.org/officeDocument/2006/relationships/image" Target="../media/image19.png"/><Relationship Id="rId4" Type="http://schemas.openxmlformats.org/officeDocument/2006/relationships/image" Target="../media/image27.png"/><Relationship Id="rId5" Type="http://schemas.openxmlformats.org/officeDocument/2006/relationships/image" Target="../media/image2.png"/><Relationship Id="rId6" Type="http://schemas.openxmlformats.org/officeDocument/2006/relationships/hyperlink" Target="http://drive.google.com/file/d/1gDXJUYL8fI6hjY-y3VUptt4ceYO0tHqd/view" TargetMode="External"/><Relationship Id="rId7" Type="http://schemas.openxmlformats.org/officeDocument/2006/relationships/image" Target="../media/image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35.xml"/><Relationship Id="rId3" Type="http://schemas.openxmlformats.org/officeDocument/2006/relationships/image" Target="../media/image20.png"/><Relationship Id="rId4" Type="http://schemas.openxmlformats.org/officeDocument/2006/relationships/image" Target="../media/image2.png"/><Relationship Id="rId5" Type="http://schemas.openxmlformats.org/officeDocument/2006/relationships/hyperlink" Target="http://drive.google.com/file/d/152dVDdfdvyBPXD2EQOk4Uz_OCtLCOwzb/view" TargetMode="External"/><Relationship Id="rId6" Type="http://schemas.openxmlformats.org/officeDocument/2006/relationships/image" Target="../media/image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36.xml"/><Relationship Id="rId3" Type="http://schemas.openxmlformats.org/officeDocument/2006/relationships/image" Target="../media/image18.png"/><Relationship Id="rId4" Type="http://schemas.openxmlformats.org/officeDocument/2006/relationships/image" Target="../media/image2.png"/><Relationship Id="rId5" Type="http://schemas.openxmlformats.org/officeDocument/2006/relationships/hyperlink" Target="http://drive.google.com/file/d/1kntAz8YZIEb6tvQ_KkI0agDPTKLdg8Mj/view" TargetMode="External"/><Relationship Id="rId6" Type="http://schemas.openxmlformats.org/officeDocument/2006/relationships/image" Target="../media/image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37.xml"/><Relationship Id="rId3" Type="http://schemas.openxmlformats.org/officeDocument/2006/relationships/image" Target="../media/image21.png"/><Relationship Id="rId4" Type="http://schemas.openxmlformats.org/officeDocument/2006/relationships/image" Target="../media/image2.png"/><Relationship Id="rId5" Type="http://schemas.openxmlformats.org/officeDocument/2006/relationships/hyperlink" Target="http://drive.google.com/file/d/1WQ7qAo03ctP2bVZyjFzal4T8U_8fx1er/view" TargetMode="External"/><Relationship Id="rId6" Type="http://schemas.openxmlformats.org/officeDocument/2006/relationships/image" Target="../media/image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38.xml"/><Relationship Id="rId3" Type="http://schemas.openxmlformats.org/officeDocument/2006/relationships/image" Target="../media/image25.png"/><Relationship Id="rId4" Type="http://schemas.openxmlformats.org/officeDocument/2006/relationships/image" Target="../media/image2.png"/><Relationship Id="rId5" Type="http://schemas.openxmlformats.org/officeDocument/2006/relationships/hyperlink" Target="http://drive.google.com/file/d/1khGz4jbSStARncoIOQdi1GDv8pQD90CF/view" TargetMode="External"/><Relationship Id="rId6" Type="http://schemas.openxmlformats.org/officeDocument/2006/relationships/image" Target="../media/image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9.xml"/><Relationship Id="rId3" Type="http://schemas.openxmlformats.org/officeDocument/2006/relationships/image" Target="../media/image23.jpg"/><Relationship Id="rId4" Type="http://schemas.openxmlformats.org/officeDocument/2006/relationships/hyperlink" Target="http://drive.google.com/file/d/1M8CBkske4pSyMHWf6MqCtqKwkX07TYJr/view" TargetMode="External"/><Relationship Id="rId5"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0.xml"/><Relationship Id="rId3" Type="http://schemas.openxmlformats.org/officeDocument/2006/relationships/image" Target="../media/image22.png"/><Relationship Id="rId4" Type="http://schemas.openxmlformats.org/officeDocument/2006/relationships/hyperlink" Target="http://drive.google.com/file/d/1Ebis2jVCwg-mfPkMDMa1AsRtV0o5W8gE/view" TargetMode="External"/><Relationship Id="rId5" Type="http://schemas.openxmlformats.org/officeDocument/2006/relationships/image" Target="../media/image1.png"/><Relationship Id="rId6" Type="http://schemas.openxmlformats.org/officeDocument/2006/relationships/image" Target="../media/image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 Id="rId3" Type="http://schemas.openxmlformats.org/officeDocument/2006/relationships/image" Target="../media/image28.png"/><Relationship Id="rId4" Type="http://schemas.openxmlformats.org/officeDocument/2006/relationships/image" Target="../media/image2.png"/><Relationship Id="rId5" Type="http://schemas.openxmlformats.org/officeDocument/2006/relationships/hyperlink" Target="http://drive.google.com/file/d/1nzzpUZTJC1iodz-9jFjtcLDY2eIjHQst/view" TargetMode="External"/><Relationship Id="rId6" Type="http://schemas.openxmlformats.org/officeDocument/2006/relationships/image" Target="../media/image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 Id="rId3" Type="http://schemas.openxmlformats.org/officeDocument/2006/relationships/image" Target="../media/image35.png"/><Relationship Id="rId4" Type="http://schemas.openxmlformats.org/officeDocument/2006/relationships/image" Target="../media/image8.png"/><Relationship Id="rId5" Type="http://schemas.openxmlformats.org/officeDocument/2006/relationships/hyperlink" Target="http://drive.google.com/file/d/1EIfywXX-dgOFlnm_tEOTDNcDsW4mue6U/view" TargetMode="External"/><Relationship Id="rId6" Type="http://schemas.openxmlformats.org/officeDocument/2006/relationships/image" Target="../media/image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 Id="rId3" Type="http://schemas.openxmlformats.org/officeDocument/2006/relationships/image" Target="../media/image36.png"/><Relationship Id="rId4" Type="http://schemas.openxmlformats.org/officeDocument/2006/relationships/hyperlink" Target="http://drive.google.com/file/d/13o3rz1VFV20BXfzoJLl3sc20dnFvrKRm/view" TargetMode="External"/><Relationship Id="rId5" Type="http://schemas.openxmlformats.org/officeDocument/2006/relationships/image" Target="../media/image1.png"/><Relationship Id="rId6" Type="http://schemas.openxmlformats.org/officeDocument/2006/relationships/image" Target="../media/image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4.xml"/><Relationship Id="rId3" Type="http://schemas.openxmlformats.org/officeDocument/2006/relationships/image" Target="../media/image33.png"/><Relationship Id="rId4" Type="http://schemas.openxmlformats.org/officeDocument/2006/relationships/image" Target="../media/image2.png"/><Relationship Id="rId5" Type="http://schemas.openxmlformats.org/officeDocument/2006/relationships/hyperlink" Target="http://drive.google.com/file/d/1mWvEzFuUdSasaxON3xdVqcWs44DG6TBC/view" TargetMode="External"/><Relationship Id="rId6" Type="http://schemas.openxmlformats.org/officeDocument/2006/relationships/image" Target="../media/image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5.xml"/><Relationship Id="rId3" Type="http://schemas.openxmlformats.org/officeDocument/2006/relationships/image" Target="../media/image23.jpg"/><Relationship Id="rId4" Type="http://schemas.openxmlformats.org/officeDocument/2006/relationships/hyperlink" Target="http://drive.google.com/file/d/1mqWNWyfwThjKy_7cDkCUy_lYozz6o6OQ/view" TargetMode="External"/><Relationship Id="rId5" Type="http://schemas.openxmlformats.org/officeDocument/2006/relationships/image" Target="../media/image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6.xml"/><Relationship Id="rId3" Type="http://schemas.openxmlformats.org/officeDocument/2006/relationships/image" Target="../media/image3.jpg"/><Relationship Id="rId4" Type="http://schemas.openxmlformats.org/officeDocument/2006/relationships/hyperlink" Target="http://drive.google.com/file/d/1T7iPfqAERbK8A12y7KWtBA_9Y_Orc-I4/view" TargetMode="External"/><Relationship Id="rId5" Type="http://schemas.openxmlformats.org/officeDocument/2006/relationships/image" Target="../media/image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7.xml"/><Relationship Id="rId3" Type="http://schemas.openxmlformats.org/officeDocument/2006/relationships/image" Target="../media/image8.png"/><Relationship Id="rId4" Type="http://schemas.openxmlformats.org/officeDocument/2006/relationships/hyperlink" Target="http://drive.google.com/file/d/1dnWlhJRJ6EVmIZGOaI648f2_p8S2qjls/view" TargetMode="External"/><Relationship Id="rId5" Type="http://schemas.openxmlformats.org/officeDocument/2006/relationships/image" Target="../media/image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8.xml"/><Relationship Id="rId3" Type="http://schemas.openxmlformats.org/officeDocument/2006/relationships/image" Target="../media/image8.png"/><Relationship Id="rId4" Type="http://schemas.openxmlformats.org/officeDocument/2006/relationships/hyperlink" Target="http://drive.google.com/file/d/1eXKlWU2C6Yh0xBL4Wtn_JjUO6NozQVMa/view" TargetMode="External"/><Relationship Id="rId5" Type="http://schemas.openxmlformats.org/officeDocument/2006/relationships/image" Target="../media/image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9.xml"/><Relationship Id="rId3" Type="http://schemas.openxmlformats.org/officeDocument/2006/relationships/image" Target="../media/image37.png"/><Relationship Id="rId4" Type="http://schemas.openxmlformats.org/officeDocument/2006/relationships/hyperlink" Target="http://drive.google.com/file/d/1USvhk-a71r6RPypire1UJSTH17-9fH4F/view" TargetMode="External"/><Relationship Id="rId5" Type="http://schemas.openxmlformats.org/officeDocument/2006/relationships/image" Target="../media/image1.png"/><Relationship Id="rId6"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hyperlink" Target="http://drive.google.com/file/d/1bXM7HA4HT0tB5aZLOt2Fw4779tq1HNOG/view" TargetMode="External"/><Relationship Id="rId4" Type="http://schemas.openxmlformats.org/officeDocument/2006/relationships/image" Target="../media/image1.png"/><Relationship Id="rId5" Type="http://schemas.openxmlformats.org/officeDocument/2006/relationships/image" Target="../media/image23.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50.xml"/><Relationship Id="rId3" Type="http://schemas.openxmlformats.org/officeDocument/2006/relationships/image" Target="../media/image38.png"/><Relationship Id="rId4" Type="http://schemas.openxmlformats.org/officeDocument/2006/relationships/image" Target="../media/image8.png"/><Relationship Id="rId5" Type="http://schemas.openxmlformats.org/officeDocument/2006/relationships/hyperlink" Target="http://drive.google.com/file/d/11G-xSbnMQ5WERY_tOzYtgE_XiXpHS-yV/view" TargetMode="External"/><Relationship Id="rId6" Type="http://schemas.openxmlformats.org/officeDocument/2006/relationships/image" Target="../media/image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1.xml"/><Relationship Id="rId3" Type="http://schemas.openxmlformats.org/officeDocument/2006/relationships/image" Target="../media/image8.png"/><Relationship Id="rId4" Type="http://schemas.openxmlformats.org/officeDocument/2006/relationships/hyperlink" Target="http://drive.google.com/file/d/1V65vAlJuuGv0pGCqREUR1CiayVddWFbz/view" TargetMode="External"/><Relationship Id="rId5" Type="http://schemas.openxmlformats.org/officeDocument/2006/relationships/image" Target="../media/image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52.xml"/><Relationship Id="rId3" Type="http://schemas.openxmlformats.org/officeDocument/2006/relationships/image" Target="../media/image32.png"/><Relationship Id="rId4" Type="http://schemas.openxmlformats.org/officeDocument/2006/relationships/image" Target="../media/image8.png"/><Relationship Id="rId5" Type="http://schemas.openxmlformats.org/officeDocument/2006/relationships/hyperlink" Target="http://drive.google.com/file/d/1DxsOEbcrK41KrY8yShg6Aw46vyV2B1Ku/view" TargetMode="External"/><Relationship Id="rId6" Type="http://schemas.openxmlformats.org/officeDocument/2006/relationships/image" Target="../media/image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3.xml"/><Relationship Id="rId3" Type="http://schemas.openxmlformats.org/officeDocument/2006/relationships/hyperlink" Target="http://drive.google.com/file/d/1Ln_VjJTKYJhLSpk18B_Mn9Djw0DO6yBN/view" TargetMode="External"/><Relationship Id="rId4" Type="http://schemas.openxmlformats.org/officeDocument/2006/relationships/image" Target="../media/image1.png"/><Relationship Id="rId5" Type="http://schemas.openxmlformats.org/officeDocument/2006/relationships/image" Target="../media/image23.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4.xml"/><Relationship Id="rId3" Type="http://schemas.openxmlformats.org/officeDocument/2006/relationships/image" Target="../media/image40.png"/><Relationship Id="rId4" Type="http://schemas.openxmlformats.org/officeDocument/2006/relationships/image" Target="../media/image23.jpg"/><Relationship Id="rId5" Type="http://schemas.openxmlformats.org/officeDocument/2006/relationships/hyperlink" Target="http://drive.google.com/file/d/1gtTwP7rv8_QdEngaOzAH-Pex_wIqVI2a/view" TargetMode="External"/><Relationship Id="rId6" Type="http://schemas.openxmlformats.org/officeDocument/2006/relationships/image" Target="../media/image1.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5.xml"/><Relationship Id="rId3" Type="http://schemas.openxmlformats.org/officeDocument/2006/relationships/image" Target="../media/image29.png"/><Relationship Id="rId4" Type="http://schemas.openxmlformats.org/officeDocument/2006/relationships/image" Target="../media/image23.jpg"/><Relationship Id="rId5" Type="http://schemas.openxmlformats.org/officeDocument/2006/relationships/hyperlink" Target="http://drive.google.com/file/d/1kXRYyO_NHS3jdIU1F4bxZCpIALE4WRZ2/view" TargetMode="External"/><Relationship Id="rId6" Type="http://schemas.openxmlformats.org/officeDocument/2006/relationships/image" Target="../media/image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6.xml"/><Relationship Id="rId3" Type="http://schemas.openxmlformats.org/officeDocument/2006/relationships/image" Target="../media/image34.png"/><Relationship Id="rId4" Type="http://schemas.openxmlformats.org/officeDocument/2006/relationships/hyperlink" Target="http://drive.google.com/file/d/1KHUTxgOe5EiioGzA-JI3I3i2kgTN5zSq/view" TargetMode="External"/><Relationship Id="rId5" Type="http://schemas.openxmlformats.org/officeDocument/2006/relationships/image" Target="../media/image1.png"/><Relationship Id="rId6" Type="http://schemas.openxmlformats.org/officeDocument/2006/relationships/image" Target="../media/image23.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7.xml"/><Relationship Id="rId3" Type="http://schemas.openxmlformats.org/officeDocument/2006/relationships/image" Target="../media/image23.jpg"/><Relationship Id="rId4" Type="http://schemas.openxmlformats.org/officeDocument/2006/relationships/hyperlink" Target="http://drive.google.com/file/d/1dpzFiXtKKZrPv4tYCQVzHIr_CsioYiuM/view" TargetMode="External"/><Relationship Id="rId5" Type="http://schemas.openxmlformats.org/officeDocument/2006/relationships/image" Target="../media/image1.png"/><Relationship Id="rId6" Type="http://schemas.openxmlformats.org/officeDocument/2006/relationships/image" Target="../media/image30.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8.xml"/><Relationship Id="rId3" Type="http://schemas.openxmlformats.org/officeDocument/2006/relationships/image" Target="../media/image23.jpg"/><Relationship Id="rId4" Type="http://schemas.openxmlformats.org/officeDocument/2006/relationships/hyperlink" Target="http://drive.google.com/file/d/1F-MzerEjM2155al2t0zZSueZvGwcsBXN/view" TargetMode="External"/><Relationship Id="rId5" Type="http://schemas.openxmlformats.org/officeDocument/2006/relationships/image" Target="../media/image1.png"/><Relationship Id="rId6" Type="http://schemas.openxmlformats.org/officeDocument/2006/relationships/image" Target="../media/image31.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9.xml"/><Relationship Id="rId3" Type="http://schemas.openxmlformats.org/officeDocument/2006/relationships/image" Target="../media/image23.jpg"/><Relationship Id="rId4" Type="http://schemas.openxmlformats.org/officeDocument/2006/relationships/hyperlink" Target="http://drive.google.com/file/d/17Rt5U5rHVow7AHJaAFzWBeZMMXc9_NKW/view" TargetMode="External"/><Relationship Id="rId5"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6.xml"/><Relationship Id="rId3" Type="http://schemas.openxmlformats.org/officeDocument/2006/relationships/image" Target="../media/image23.jpg"/><Relationship Id="rId4" Type="http://schemas.openxmlformats.org/officeDocument/2006/relationships/hyperlink" Target="http://drive.google.com/file/d/1mCGEAmgCUdwqvL6p1GrVAZX6zpmyi-Tw/view" TargetMode="External"/><Relationship Id="rId5" Type="http://schemas.openxmlformats.org/officeDocument/2006/relationships/image" Target="../media/image1.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hyperlink" Target="http://drive.google.com/file/d/1ZU0E1LpmVeYmX0VWX9vy7mx7ek0Twhq7/view" TargetMode="External"/><Relationship Id="rId4" Type="http://schemas.openxmlformats.org/officeDocument/2006/relationships/image" Target="../media/image1.png"/><Relationship Id="rId5" Type="http://schemas.openxmlformats.org/officeDocument/2006/relationships/image" Target="../media/image23.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61.xml"/><Relationship Id="rId3" Type="http://schemas.openxmlformats.org/officeDocument/2006/relationships/image" Target="../media/image39.png"/><Relationship Id="rId4" Type="http://schemas.openxmlformats.org/officeDocument/2006/relationships/image" Target="../media/image23.jpg"/><Relationship Id="rId5" Type="http://schemas.openxmlformats.org/officeDocument/2006/relationships/hyperlink" Target="http://drive.google.com/file/d/1yNbJ8dXl1Nur0f4fmAhjEmj9y9HB8D82/view" TargetMode="External"/><Relationship Id="rId6" Type="http://schemas.openxmlformats.org/officeDocument/2006/relationships/image" Target="../media/image1.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62.xml"/><Relationship Id="rId3" Type="http://schemas.openxmlformats.org/officeDocument/2006/relationships/image" Target="../media/image23.jpg"/><Relationship Id="rId4" Type="http://schemas.openxmlformats.org/officeDocument/2006/relationships/hyperlink" Target="http://drive.google.com/file/d/1-szmDC_HnmmgysX3ohZXTt7SDsI3qL5-/view" TargetMode="External"/><Relationship Id="rId5" Type="http://schemas.openxmlformats.org/officeDocument/2006/relationships/image" Target="../media/image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63.xml"/><Relationship Id="rId3" Type="http://schemas.openxmlformats.org/officeDocument/2006/relationships/image" Target="../media/image2.png"/><Relationship Id="rId4" Type="http://schemas.openxmlformats.org/officeDocument/2006/relationships/image" Target="../media/image23.jpg"/><Relationship Id="rId5" Type="http://schemas.openxmlformats.org/officeDocument/2006/relationships/image" Target="../media/image3.jpg"/><Relationship Id="rId6" Type="http://schemas.openxmlformats.org/officeDocument/2006/relationships/image" Target="../media/image8.png"/><Relationship Id="rId7" Type="http://schemas.openxmlformats.org/officeDocument/2006/relationships/hyperlink" Target="http://drive.google.com/file/d/1xucheSzpW2jeJuDniqCTPNCJv4q8DSbk/view" TargetMode="External"/><Relationship Id="rId8" Type="http://schemas.openxmlformats.org/officeDocument/2006/relationships/image" Target="../media/image1.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4.xml"/><Relationship Id="rId3" Type="http://schemas.openxmlformats.org/officeDocument/2006/relationships/image" Target="../media/image40.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6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23.jpg"/><Relationship Id="rId5" Type="http://schemas.openxmlformats.org/officeDocument/2006/relationships/hyperlink" Target="http://drive.google.com/file/d/1ZaRMFPcCdVaEX5mQrHlSpoY9WhOp_G8L/view" TargetMode="External"/><Relationship Id="rId6"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hyperlink" Target="http://drive.google.com/file/d/1lFbCehILEkWjivrh5ShAzuOT9MpNZNM2/view" TargetMode="External"/><Relationship Id="rId5"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9.xml"/><Relationship Id="rId3" Type="http://schemas.openxmlformats.org/officeDocument/2006/relationships/image" Target="../media/image8.png"/><Relationship Id="rId4" Type="http://schemas.openxmlformats.org/officeDocument/2006/relationships/hyperlink" Target="http://drive.google.com/file/d/1WdCBTk2nSF90UQXqK7TJX-zu6C4upW9Y/view" TargetMode="External"/><Relationship Id="rId5"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1" name="Shape 881"/>
        <p:cNvGrpSpPr/>
        <p:nvPr/>
      </p:nvGrpSpPr>
      <p:grpSpPr>
        <a:xfrm>
          <a:off x="0" y="0"/>
          <a:ext cx="0" cy="0"/>
          <a:chOff x="0" y="0"/>
          <a:chExt cx="0" cy="0"/>
        </a:xfrm>
      </p:grpSpPr>
      <p:grpSp>
        <p:nvGrpSpPr>
          <p:cNvPr id="882" name="Google Shape;882;p42"/>
          <p:cNvGrpSpPr/>
          <p:nvPr/>
        </p:nvGrpSpPr>
        <p:grpSpPr>
          <a:xfrm rot="5400000">
            <a:off x="6481833" y="-1049579"/>
            <a:ext cx="2735152" cy="1425954"/>
            <a:chOff x="1773694" y="-1034248"/>
            <a:chExt cx="733639" cy="382468"/>
          </a:xfrm>
        </p:grpSpPr>
        <p:sp>
          <p:nvSpPr>
            <p:cNvPr id="883" name="Google Shape;883;p42"/>
            <p:cNvSpPr/>
            <p:nvPr/>
          </p:nvSpPr>
          <p:spPr>
            <a:xfrm>
              <a:off x="2358629" y="-1034248"/>
              <a:ext cx="25529" cy="25529"/>
            </a:xfrm>
            <a:custGeom>
              <a:rect b="b" l="l" r="r" t="t"/>
              <a:pathLst>
                <a:path extrusionOk="0" h="217" w="217">
                  <a:moveTo>
                    <a:pt x="109" y="0"/>
                  </a:moveTo>
                  <a:cubicBezTo>
                    <a:pt x="49" y="0"/>
                    <a:pt x="1" y="48"/>
                    <a:pt x="1" y="108"/>
                  </a:cubicBezTo>
                  <a:cubicBezTo>
                    <a:pt x="1" y="168"/>
                    <a:pt x="49" y="216"/>
                    <a:pt x="109" y="216"/>
                  </a:cubicBezTo>
                  <a:cubicBezTo>
                    <a:pt x="169" y="216"/>
                    <a:pt x="217" y="168"/>
                    <a:pt x="217" y="108"/>
                  </a:cubicBezTo>
                  <a:cubicBezTo>
                    <a:pt x="217" y="48"/>
                    <a:pt x="169" y="0"/>
                    <a:pt x="1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4" name="Google Shape;884;p42"/>
            <p:cNvSpPr/>
            <p:nvPr/>
          </p:nvSpPr>
          <p:spPr>
            <a:xfrm>
              <a:off x="2383099" y="-677427"/>
              <a:ext cx="25529" cy="25647"/>
            </a:xfrm>
            <a:custGeom>
              <a:rect b="b" l="l" r="r" t="t"/>
              <a:pathLst>
                <a:path extrusionOk="0" h="218" w="217">
                  <a:moveTo>
                    <a:pt x="108" y="1"/>
                  </a:moveTo>
                  <a:cubicBezTo>
                    <a:pt x="48" y="1"/>
                    <a:pt x="0" y="49"/>
                    <a:pt x="0" y="109"/>
                  </a:cubicBezTo>
                  <a:cubicBezTo>
                    <a:pt x="0" y="169"/>
                    <a:pt x="48" y="218"/>
                    <a:pt x="108" y="218"/>
                  </a:cubicBezTo>
                  <a:cubicBezTo>
                    <a:pt x="168" y="218"/>
                    <a:pt x="216" y="169"/>
                    <a:pt x="216" y="109"/>
                  </a:cubicBezTo>
                  <a:cubicBezTo>
                    <a:pt x="216" y="49"/>
                    <a:pt x="168" y="1"/>
                    <a:pt x="10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5" name="Google Shape;885;p42"/>
            <p:cNvSpPr/>
            <p:nvPr/>
          </p:nvSpPr>
          <p:spPr>
            <a:xfrm>
              <a:off x="2481686" y="-892485"/>
              <a:ext cx="25647" cy="25529"/>
            </a:xfrm>
            <a:custGeom>
              <a:rect b="b" l="l" r="r" t="t"/>
              <a:pathLst>
                <a:path extrusionOk="0" h="217" w="218">
                  <a:moveTo>
                    <a:pt x="109" y="0"/>
                  </a:moveTo>
                  <a:cubicBezTo>
                    <a:pt x="50" y="0"/>
                    <a:pt x="0" y="48"/>
                    <a:pt x="0" y="108"/>
                  </a:cubicBezTo>
                  <a:cubicBezTo>
                    <a:pt x="0" y="168"/>
                    <a:pt x="50" y="216"/>
                    <a:pt x="109" y="216"/>
                  </a:cubicBezTo>
                  <a:cubicBezTo>
                    <a:pt x="169" y="216"/>
                    <a:pt x="217" y="168"/>
                    <a:pt x="217" y="108"/>
                  </a:cubicBezTo>
                  <a:cubicBezTo>
                    <a:pt x="217" y="48"/>
                    <a:pt x="169" y="0"/>
                    <a:pt x="1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6" name="Google Shape;886;p42"/>
            <p:cNvSpPr/>
            <p:nvPr/>
          </p:nvSpPr>
          <p:spPr>
            <a:xfrm>
              <a:off x="1773694" y="-1024131"/>
              <a:ext cx="599990" cy="174585"/>
            </a:xfrm>
            <a:custGeom>
              <a:rect b="b" l="l" r="r" t="t"/>
              <a:pathLst>
                <a:path extrusionOk="0" h="1484" w="5100">
                  <a:moveTo>
                    <a:pt x="5080" y="1"/>
                  </a:moveTo>
                  <a:cubicBezTo>
                    <a:pt x="5069" y="1"/>
                    <a:pt x="5059" y="10"/>
                    <a:pt x="5059" y="21"/>
                  </a:cubicBezTo>
                  <a:lnTo>
                    <a:pt x="5059" y="1444"/>
                  </a:lnTo>
                  <a:lnTo>
                    <a:pt x="21" y="1444"/>
                  </a:lnTo>
                  <a:cubicBezTo>
                    <a:pt x="10" y="1444"/>
                    <a:pt x="0" y="1454"/>
                    <a:pt x="0" y="1465"/>
                  </a:cubicBezTo>
                  <a:cubicBezTo>
                    <a:pt x="0" y="1475"/>
                    <a:pt x="10" y="1484"/>
                    <a:pt x="21" y="1484"/>
                  </a:cubicBezTo>
                  <a:lnTo>
                    <a:pt x="5081" y="1484"/>
                  </a:lnTo>
                  <a:cubicBezTo>
                    <a:pt x="5091" y="1484"/>
                    <a:pt x="5100" y="1476"/>
                    <a:pt x="5100" y="1465"/>
                  </a:cubicBezTo>
                  <a:lnTo>
                    <a:pt x="5100" y="21"/>
                  </a:lnTo>
                  <a:cubicBezTo>
                    <a:pt x="5100" y="10"/>
                    <a:pt x="5090" y="1"/>
                    <a:pt x="508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 name="Google Shape;887;p42"/>
            <p:cNvSpPr/>
            <p:nvPr/>
          </p:nvSpPr>
          <p:spPr>
            <a:xfrm>
              <a:off x="1781811" y="-882132"/>
              <a:ext cx="715046" cy="4823"/>
            </a:xfrm>
            <a:custGeom>
              <a:rect b="b" l="l" r="r" t="t"/>
              <a:pathLst>
                <a:path extrusionOk="0" h="41" w="6078">
                  <a:moveTo>
                    <a:pt x="21" y="1"/>
                  </a:moveTo>
                  <a:cubicBezTo>
                    <a:pt x="9" y="1"/>
                    <a:pt x="1" y="9"/>
                    <a:pt x="1" y="20"/>
                  </a:cubicBezTo>
                  <a:cubicBezTo>
                    <a:pt x="1" y="31"/>
                    <a:pt x="9" y="40"/>
                    <a:pt x="21" y="40"/>
                  </a:cubicBezTo>
                  <a:lnTo>
                    <a:pt x="6058" y="40"/>
                  </a:lnTo>
                  <a:cubicBezTo>
                    <a:pt x="6069" y="40"/>
                    <a:pt x="6078" y="31"/>
                    <a:pt x="6078" y="20"/>
                  </a:cubicBezTo>
                  <a:cubicBezTo>
                    <a:pt x="6078" y="9"/>
                    <a:pt x="6069" y="1"/>
                    <a:pt x="605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8" name="Google Shape;888;p42"/>
            <p:cNvSpPr/>
            <p:nvPr/>
          </p:nvSpPr>
          <p:spPr>
            <a:xfrm>
              <a:off x="1773812" y="-939073"/>
              <a:ext cx="624577" cy="276936"/>
            </a:xfrm>
            <a:custGeom>
              <a:rect b="b" l="l" r="r" t="t"/>
              <a:pathLst>
                <a:path extrusionOk="0" h="2354" w="5309">
                  <a:moveTo>
                    <a:pt x="21" y="1"/>
                  </a:moveTo>
                  <a:cubicBezTo>
                    <a:pt x="10" y="1"/>
                    <a:pt x="0" y="10"/>
                    <a:pt x="0" y="21"/>
                  </a:cubicBezTo>
                  <a:cubicBezTo>
                    <a:pt x="0" y="32"/>
                    <a:pt x="10" y="41"/>
                    <a:pt x="21" y="41"/>
                  </a:cubicBezTo>
                  <a:lnTo>
                    <a:pt x="4605" y="41"/>
                  </a:lnTo>
                  <a:lnTo>
                    <a:pt x="4605" y="2333"/>
                  </a:lnTo>
                  <a:cubicBezTo>
                    <a:pt x="4605" y="2343"/>
                    <a:pt x="4614" y="2353"/>
                    <a:pt x="4625" y="2353"/>
                  </a:cubicBezTo>
                  <a:lnTo>
                    <a:pt x="5287" y="2353"/>
                  </a:lnTo>
                  <a:cubicBezTo>
                    <a:pt x="5298" y="2353"/>
                    <a:pt x="5307" y="2343"/>
                    <a:pt x="5308" y="2333"/>
                  </a:cubicBezTo>
                  <a:cubicBezTo>
                    <a:pt x="5308" y="2322"/>
                    <a:pt x="5299" y="2313"/>
                    <a:pt x="5288" y="2313"/>
                  </a:cubicBezTo>
                  <a:lnTo>
                    <a:pt x="4645" y="2313"/>
                  </a:lnTo>
                  <a:lnTo>
                    <a:pt x="4645" y="21"/>
                  </a:lnTo>
                  <a:cubicBezTo>
                    <a:pt x="4645" y="10"/>
                    <a:pt x="4636" y="1"/>
                    <a:pt x="462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89" name="Google Shape;889;p42"/>
          <p:cNvGrpSpPr/>
          <p:nvPr/>
        </p:nvGrpSpPr>
        <p:grpSpPr>
          <a:xfrm flipH="1" rot="10800000">
            <a:off x="4864366" y="4363626"/>
            <a:ext cx="5056456" cy="479743"/>
            <a:chOff x="3422146" y="-1220130"/>
            <a:chExt cx="1225273" cy="116234"/>
          </a:xfrm>
        </p:grpSpPr>
        <p:sp>
          <p:nvSpPr>
            <p:cNvPr id="890" name="Google Shape;890;p42"/>
            <p:cNvSpPr/>
            <p:nvPr/>
          </p:nvSpPr>
          <p:spPr>
            <a:xfrm>
              <a:off x="3534145" y="-1167542"/>
              <a:ext cx="1081981" cy="63646"/>
            </a:xfrm>
            <a:custGeom>
              <a:rect b="b" l="l" r="r" t="t"/>
              <a:pathLst>
                <a:path extrusionOk="0" h="541" w="9197">
                  <a:moveTo>
                    <a:pt x="20" y="1"/>
                  </a:moveTo>
                  <a:cubicBezTo>
                    <a:pt x="9" y="1"/>
                    <a:pt x="0" y="9"/>
                    <a:pt x="0" y="20"/>
                  </a:cubicBezTo>
                  <a:cubicBezTo>
                    <a:pt x="0" y="32"/>
                    <a:pt x="9" y="40"/>
                    <a:pt x="20" y="40"/>
                  </a:cubicBezTo>
                  <a:lnTo>
                    <a:pt x="2011" y="40"/>
                  </a:lnTo>
                  <a:lnTo>
                    <a:pt x="2627" y="536"/>
                  </a:lnTo>
                  <a:cubicBezTo>
                    <a:pt x="2629" y="540"/>
                    <a:pt x="2634" y="541"/>
                    <a:pt x="2638" y="541"/>
                  </a:cubicBezTo>
                  <a:lnTo>
                    <a:pt x="9176" y="541"/>
                  </a:lnTo>
                  <a:cubicBezTo>
                    <a:pt x="9187" y="541"/>
                    <a:pt x="9196" y="531"/>
                    <a:pt x="9196" y="520"/>
                  </a:cubicBezTo>
                  <a:cubicBezTo>
                    <a:pt x="9196" y="510"/>
                    <a:pt x="9187" y="500"/>
                    <a:pt x="9176" y="500"/>
                  </a:cubicBezTo>
                  <a:lnTo>
                    <a:pt x="2645" y="500"/>
                  </a:lnTo>
                  <a:lnTo>
                    <a:pt x="2029" y="5"/>
                  </a:lnTo>
                  <a:cubicBezTo>
                    <a:pt x="2027" y="2"/>
                    <a:pt x="2021" y="1"/>
                    <a:pt x="201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1" name="Google Shape;891;p42"/>
            <p:cNvSpPr/>
            <p:nvPr/>
          </p:nvSpPr>
          <p:spPr>
            <a:xfrm>
              <a:off x="3527910" y="-1173777"/>
              <a:ext cx="17176" cy="17059"/>
            </a:xfrm>
            <a:custGeom>
              <a:rect b="b" l="l" r="r" t="t"/>
              <a:pathLst>
                <a:path extrusionOk="0" h="145" w="146">
                  <a:moveTo>
                    <a:pt x="73" y="0"/>
                  </a:moveTo>
                  <a:cubicBezTo>
                    <a:pt x="33" y="0"/>
                    <a:pt x="1" y="32"/>
                    <a:pt x="1" y="72"/>
                  </a:cubicBezTo>
                  <a:cubicBezTo>
                    <a:pt x="1" y="112"/>
                    <a:pt x="33" y="145"/>
                    <a:pt x="73" y="145"/>
                  </a:cubicBezTo>
                  <a:cubicBezTo>
                    <a:pt x="113" y="145"/>
                    <a:pt x="145" y="112"/>
                    <a:pt x="145" y="72"/>
                  </a:cubicBezTo>
                  <a:cubicBezTo>
                    <a:pt x="145" y="32"/>
                    <a:pt x="113" y="0"/>
                    <a:pt x="7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2" name="Google Shape;892;p42"/>
            <p:cNvSpPr/>
            <p:nvPr/>
          </p:nvSpPr>
          <p:spPr>
            <a:xfrm>
              <a:off x="3525557" y="-1176247"/>
              <a:ext cx="21882" cy="21882"/>
            </a:xfrm>
            <a:custGeom>
              <a:rect b="b" l="l" r="r" t="t"/>
              <a:pathLst>
                <a:path extrusionOk="0" h="186" w="186">
                  <a:moveTo>
                    <a:pt x="93" y="41"/>
                  </a:moveTo>
                  <a:cubicBezTo>
                    <a:pt x="121" y="41"/>
                    <a:pt x="145" y="65"/>
                    <a:pt x="145" y="93"/>
                  </a:cubicBezTo>
                  <a:cubicBezTo>
                    <a:pt x="145" y="121"/>
                    <a:pt x="123" y="145"/>
                    <a:pt x="93" y="145"/>
                  </a:cubicBezTo>
                  <a:cubicBezTo>
                    <a:pt x="65" y="145"/>
                    <a:pt x="41" y="123"/>
                    <a:pt x="41" y="93"/>
                  </a:cubicBezTo>
                  <a:cubicBezTo>
                    <a:pt x="41" y="65"/>
                    <a:pt x="64" y="41"/>
                    <a:pt x="93" y="41"/>
                  </a:cubicBezTo>
                  <a:close/>
                  <a:moveTo>
                    <a:pt x="93" y="1"/>
                  </a:moveTo>
                  <a:cubicBezTo>
                    <a:pt x="42" y="1"/>
                    <a:pt x="1" y="43"/>
                    <a:pt x="1" y="93"/>
                  </a:cubicBezTo>
                  <a:cubicBezTo>
                    <a:pt x="1" y="144"/>
                    <a:pt x="42" y="186"/>
                    <a:pt x="93" y="186"/>
                  </a:cubicBezTo>
                  <a:cubicBezTo>
                    <a:pt x="144" y="186"/>
                    <a:pt x="186" y="144"/>
                    <a:pt x="186" y="93"/>
                  </a:cubicBezTo>
                  <a:cubicBezTo>
                    <a:pt x="186" y="43"/>
                    <a:pt x="144" y="1"/>
                    <a:pt x="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3" name="Google Shape;893;p42"/>
            <p:cNvSpPr/>
            <p:nvPr/>
          </p:nvSpPr>
          <p:spPr>
            <a:xfrm>
              <a:off x="3430734" y="-1211541"/>
              <a:ext cx="1216685" cy="63646"/>
            </a:xfrm>
            <a:custGeom>
              <a:rect b="b" l="l" r="r" t="t"/>
              <a:pathLst>
                <a:path extrusionOk="0" h="541" w="10342">
                  <a:moveTo>
                    <a:pt x="21" y="0"/>
                  </a:moveTo>
                  <a:cubicBezTo>
                    <a:pt x="10" y="0"/>
                    <a:pt x="0" y="9"/>
                    <a:pt x="0" y="20"/>
                  </a:cubicBezTo>
                  <a:cubicBezTo>
                    <a:pt x="0" y="31"/>
                    <a:pt x="10" y="40"/>
                    <a:pt x="21" y="40"/>
                  </a:cubicBezTo>
                  <a:lnTo>
                    <a:pt x="1880" y="40"/>
                  </a:lnTo>
                  <a:lnTo>
                    <a:pt x="2496" y="536"/>
                  </a:lnTo>
                  <a:cubicBezTo>
                    <a:pt x="2499" y="539"/>
                    <a:pt x="2505" y="540"/>
                    <a:pt x="2508" y="540"/>
                  </a:cubicBezTo>
                  <a:lnTo>
                    <a:pt x="10321" y="540"/>
                  </a:lnTo>
                  <a:cubicBezTo>
                    <a:pt x="10332" y="540"/>
                    <a:pt x="10341" y="531"/>
                    <a:pt x="10342" y="520"/>
                  </a:cubicBezTo>
                  <a:cubicBezTo>
                    <a:pt x="10342" y="509"/>
                    <a:pt x="10333" y="500"/>
                    <a:pt x="10322" y="500"/>
                  </a:cubicBezTo>
                  <a:lnTo>
                    <a:pt x="2516" y="500"/>
                  </a:lnTo>
                  <a:lnTo>
                    <a:pt x="1899" y="5"/>
                  </a:lnTo>
                  <a:cubicBezTo>
                    <a:pt x="1897" y="1"/>
                    <a:pt x="1892" y="0"/>
                    <a:pt x="188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4" name="Google Shape;894;p42"/>
            <p:cNvSpPr/>
            <p:nvPr/>
          </p:nvSpPr>
          <p:spPr>
            <a:xfrm>
              <a:off x="3424381" y="-1217777"/>
              <a:ext cx="17176" cy="17176"/>
            </a:xfrm>
            <a:custGeom>
              <a:rect b="b" l="l" r="r" t="t"/>
              <a:pathLst>
                <a:path extrusionOk="0" h="146" w="146">
                  <a:moveTo>
                    <a:pt x="74" y="1"/>
                  </a:moveTo>
                  <a:cubicBezTo>
                    <a:pt x="33" y="1"/>
                    <a:pt x="1" y="33"/>
                    <a:pt x="1" y="74"/>
                  </a:cubicBezTo>
                  <a:cubicBezTo>
                    <a:pt x="1" y="113"/>
                    <a:pt x="33" y="145"/>
                    <a:pt x="74" y="145"/>
                  </a:cubicBezTo>
                  <a:cubicBezTo>
                    <a:pt x="113" y="145"/>
                    <a:pt x="145" y="113"/>
                    <a:pt x="145" y="74"/>
                  </a:cubicBezTo>
                  <a:cubicBezTo>
                    <a:pt x="145" y="33"/>
                    <a:pt x="113" y="1"/>
                    <a:pt x="7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5" name="Google Shape;895;p42"/>
            <p:cNvSpPr/>
            <p:nvPr/>
          </p:nvSpPr>
          <p:spPr>
            <a:xfrm>
              <a:off x="3422146" y="-1220130"/>
              <a:ext cx="21764" cy="21882"/>
            </a:xfrm>
            <a:custGeom>
              <a:rect b="b" l="l" r="r" t="t"/>
              <a:pathLst>
                <a:path extrusionOk="0" h="186" w="185">
                  <a:moveTo>
                    <a:pt x="93" y="40"/>
                  </a:moveTo>
                  <a:cubicBezTo>
                    <a:pt x="120" y="40"/>
                    <a:pt x="145" y="64"/>
                    <a:pt x="145" y="92"/>
                  </a:cubicBezTo>
                  <a:cubicBezTo>
                    <a:pt x="145" y="119"/>
                    <a:pt x="121" y="144"/>
                    <a:pt x="93" y="144"/>
                  </a:cubicBezTo>
                  <a:cubicBezTo>
                    <a:pt x="65" y="144"/>
                    <a:pt x="40" y="121"/>
                    <a:pt x="40" y="92"/>
                  </a:cubicBezTo>
                  <a:cubicBezTo>
                    <a:pt x="40" y="64"/>
                    <a:pt x="63" y="40"/>
                    <a:pt x="93" y="40"/>
                  </a:cubicBezTo>
                  <a:close/>
                  <a:moveTo>
                    <a:pt x="93" y="1"/>
                  </a:moveTo>
                  <a:cubicBezTo>
                    <a:pt x="41" y="1"/>
                    <a:pt x="1" y="42"/>
                    <a:pt x="1" y="94"/>
                  </a:cubicBezTo>
                  <a:cubicBezTo>
                    <a:pt x="1" y="144"/>
                    <a:pt x="41" y="186"/>
                    <a:pt x="93" y="186"/>
                  </a:cubicBezTo>
                  <a:cubicBezTo>
                    <a:pt x="143" y="186"/>
                    <a:pt x="185" y="144"/>
                    <a:pt x="185" y="94"/>
                  </a:cubicBezTo>
                  <a:cubicBezTo>
                    <a:pt x="185" y="42"/>
                    <a:pt x="143" y="1"/>
                    <a:pt x="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96" name="Google Shape;896;p42"/>
          <p:cNvGrpSpPr/>
          <p:nvPr/>
        </p:nvGrpSpPr>
        <p:grpSpPr>
          <a:xfrm>
            <a:off x="275711" y="443180"/>
            <a:ext cx="3227361" cy="4700323"/>
            <a:chOff x="275711" y="443180"/>
            <a:chExt cx="3227361" cy="4700323"/>
          </a:xfrm>
        </p:grpSpPr>
        <p:grpSp>
          <p:nvGrpSpPr>
            <p:cNvPr id="897" name="Google Shape;897;p42"/>
            <p:cNvGrpSpPr/>
            <p:nvPr/>
          </p:nvGrpSpPr>
          <p:grpSpPr>
            <a:xfrm>
              <a:off x="1775595" y="443180"/>
              <a:ext cx="1108980" cy="1105288"/>
              <a:chOff x="-2788485" y="4171656"/>
              <a:chExt cx="619646" cy="617583"/>
            </a:xfrm>
          </p:grpSpPr>
          <p:sp>
            <p:nvSpPr>
              <p:cNvPr id="898" name="Google Shape;898;p42"/>
              <p:cNvSpPr/>
              <p:nvPr/>
            </p:nvSpPr>
            <p:spPr>
              <a:xfrm>
                <a:off x="-2788485" y="4498526"/>
                <a:ext cx="193651" cy="210304"/>
              </a:xfrm>
              <a:custGeom>
                <a:rect b="b" l="l" r="r" t="t"/>
                <a:pathLst>
                  <a:path extrusionOk="0" h="1326" w="1221">
                    <a:moveTo>
                      <a:pt x="1199" y="1"/>
                    </a:moveTo>
                    <a:lnTo>
                      <a:pt x="80" y="1101"/>
                    </a:lnTo>
                    <a:cubicBezTo>
                      <a:pt x="20" y="1161"/>
                      <a:pt x="1" y="1248"/>
                      <a:pt x="22" y="1326"/>
                    </a:cubicBezTo>
                    <a:lnTo>
                      <a:pt x="1154" y="193"/>
                    </a:lnTo>
                    <a:cubicBezTo>
                      <a:pt x="1207" y="141"/>
                      <a:pt x="1221" y="66"/>
                      <a:pt x="1199" y="1"/>
                    </a:cubicBez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9" name="Google Shape;899;p42"/>
              <p:cNvSpPr/>
              <p:nvPr/>
            </p:nvSpPr>
            <p:spPr>
              <a:xfrm>
                <a:off x="-2706014" y="4599553"/>
                <a:ext cx="210304" cy="189686"/>
              </a:xfrm>
              <a:custGeom>
                <a:rect b="b" l="l" r="r" t="t"/>
                <a:pathLst>
                  <a:path extrusionOk="0" h="1196" w="1326">
                    <a:moveTo>
                      <a:pt x="1265" y="0"/>
                    </a:moveTo>
                    <a:cubicBezTo>
                      <a:pt x="1217" y="0"/>
                      <a:pt x="1169" y="18"/>
                      <a:pt x="1133" y="55"/>
                    </a:cubicBezTo>
                    <a:lnTo>
                      <a:pt x="0" y="1187"/>
                    </a:lnTo>
                    <a:cubicBezTo>
                      <a:pt x="21" y="1193"/>
                      <a:pt x="42" y="1195"/>
                      <a:pt x="63" y="1195"/>
                    </a:cubicBezTo>
                    <a:cubicBezTo>
                      <a:pt x="122" y="1195"/>
                      <a:pt x="181" y="1173"/>
                      <a:pt x="225" y="1129"/>
                    </a:cubicBezTo>
                    <a:lnTo>
                      <a:pt x="1325" y="10"/>
                    </a:lnTo>
                    <a:cubicBezTo>
                      <a:pt x="1306" y="3"/>
                      <a:pt x="1285" y="0"/>
                      <a:pt x="1265" y="0"/>
                    </a:cubicBez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0" name="Google Shape;900;p42"/>
              <p:cNvSpPr/>
              <p:nvPr/>
            </p:nvSpPr>
            <p:spPr>
              <a:xfrm>
                <a:off x="-2241639" y="4171656"/>
                <a:ext cx="53448" cy="44091"/>
              </a:xfrm>
              <a:custGeom>
                <a:rect b="b" l="l" r="r" t="t"/>
                <a:pathLst>
                  <a:path extrusionOk="0" h="278" w="337">
                    <a:moveTo>
                      <a:pt x="215" y="0"/>
                    </a:moveTo>
                    <a:lnTo>
                      <a:pt x="0" y="217"/>
                    </a:lnTo>
                    <a:lnTo>
                      <a:pt x="60" y="277"/>
                    </a:lnTo>
                    <a:lnTo>
                      <a:pt x="33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1" name="Google Shape;901;p42"/>
              <p:cNvSpPr/>
              <p:nvPr/>
            </p:nvSpPr>
            <p:spPr>
              <a:xfrm>
                <a:off x="-2212140" y="4192273"/>
                <a:ext cx="43298" cy="52972"/>
              </a:xfrm>
              <a:custGeom>
                <a:rect b="b" l="l" r="r" t="t"/>
                <a:pathLst>
                  <a:path extrusionOk="0" h="334" w="273">
                    <a:moveTo>
                      <a:pt x="273" y="1"/>
                    </a:moveTo>
                    <a:lnTo>
                      <a:pt x="0" y="273"/>
                    </a:lnTo>
                    <a:lnTo>
                      <a:pt x="60" y="333"/>
                    </a:lnTo>
                    <a:lnTo>
                      <a:pt x="273" y="121"/>
                    </a:lnTo>
                    <a:lnTo>
                      <a:pt x="273"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2" name="Google Shape;902;p42"/>
              <p:cNvSpPr/>
              <p:nvPr/>
            </p:nvSpPr>
            <p:spPr>
              <a:xfrm>
                <a:off x="-2436873" y="4171656"/>
                <a:ext cx="265179" cy="248843"/>
              </a:xfrm>
              <a:custGeom>
                <a:rect b="b" l="l" r="r" t="t"/>
                <a:pathLst>
                  <a:path extrusionOk="0" h="1569" w="1672">
                    <a:moveTo>
                      <a:pt x="1568" y="0"/>
                    </a:moveTo>
                    <a:lnTo>
                      <a:pt x="1291" y="277"/>
                    </a:lnTo>
                    <a:lnTo>
                      <a:pt x="1231" y="217"/>
                    </a:lnTo>
                    <a:lnTo>
                      <a:pt x="0" y="1447"/>
                    </a:lnTo>
                    <a:lnTo>
                      <a:pt x="121" y="1569"/>
                    </a:lnTo>
                    <a:lnTo>
                      <a:pt x="1672" y="18"/>
                    </a:lnTo>
                    <a:lnTo>
                      <a:pt x="165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3" name="Google Shape;903;p42"/>
              <p:cNvSpPr/>
              <p:nvPr/>
            </p:nvSpPr>
            <p:spPr>
              <a:xfrm>
                <a:off x="-2417683" y="4174510"/>
                <a:ext cx="248843" cy="265814"/>
              </a:xfrm>
              <a:custGeom>
                <a:rect b="b" l="l" r="r" t="t"/>
                <a:pathLst>
                  <a:path extrusionOk="0" h="1676" w="1569">
                    <a:moveTo>
                      <a:pt x="1551" y="0"/>
                    </a:moveTo>
                    <a:lnTo>
                      <a:pt x="0" y="1551"/>
                    </a:lnTo>
                    <a:lnTo>
                      <a:pt x="126" y="1676"/>
                    </a:lnTo>
                    <a:lnTo>
                      <a:pt x="1356" y="445"/>
                    </a:lnTo>
                    <a:lnTo>
                      <a:pt x="1296" y="385"/>
                    </a:lnTo>
                    <a:lnTo>
                      <a:pt x="1569" y="113"/>
                    </a:lnTo>
                    <a:lnTo>
                      <a:pt x="1569" y="17"/>
                    </a:lnTo>
                    <a:lnTo>
                      <a:pt x="155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4" name="Google Shape;904;p42"/>
              <p:cNvSpPr/>
              <p:nvPr/>
            </p:nvSpPr>
            <p:spPr>
              <a:xfrm>
                <a:off x="-2785155" y="4380212"/>
                <a:ext cx="335915" cy="350189"/>
              </a:xfrm>
              <a:custGeom>
                <a:rect b="b" l="l" r="r" t="t"/>
                <a:pathLst>
                  <a:path extrusionOk="0" h="2208" w="2118">
                    <a:moveTo>
                      <a:pt x="1908" y="0"/>
                    </a:moveTo>
                    <a:lnTo>
                      <a:pt x="1798" y="132"/>
                    </a:lnTo>
                    <a:cubicBezTo>
                      <a:pt x="1769" y="169"/>
                      <a:pt x="1763" y="219"/>
                      <a:pt x="1775" y="266"/>
                    </a:cubicBezTo>
                    <a:cubicBezTo>
                      <a:pt x="1790" y="319"/>
                      <a:pt x="1771" y="379"/>
                      <a:pt x="1721" y="415"/>
                    </a:cubicBezTo>
                    <a:cubicBezTo>
                      <a:pt x="1698" y="432"/>
                      <a:pt x="1672" y="440"/>
                      <a:pt x="1645" y="440"/>
                    </a:cubicBezTo>
                    <a:cubicBezTo>
                      <a:pt x="1638" y="440"/>
                      <a:pt x="1630" y="439"/>
                      <a:pt x="1622" y="438"/>
                    </a:cubicBezTo>
                    <a:cubicBezTo>
                      <a:pt x="1611" y="436"/>
                      <a:pt x="1601" y="435"/>
                      <a:pt x="1590" y="435"/>
                    </a:cubicBezTo>
                    <a:cubicBezTo>
                      <a:pt x="1529" y="435"/>
                      <a:pt x="1469" y="461"/>
                      <a:pt x="1424" y="504"/>
                    </a:cubicBezTo>
                    <a:lnTo>
                      <a:pt x="1178" y="747"/>
                    </a:lnTo>
                    <a:cubicBezTo>
                      <a:pt x="1200" y="812"/>
                      <a:pt x="1186" y="887"/>
                      <a:pt x="1133" y="939"/>
                    </a:cubicBezTo>
                    <a:lnTo>
                      <a:pt x="1" y="2071"/>
                    </a:lnTo>
                    <a:cubicBezTo>
                      <a:pt x="12" y="2107"/>
                      <a:pt x="29" y="2142"/>
                      <a:pt x="59" y="2170"/>
                    </a:cubicBezTo>
                    <a:lnTo>
                      <a:pt x="96" y="2208"/>
                    </a:lnTo>
                    <a:lnTo>
                      <a:pt x="1250" y="1054"/>
                    </a:lnTo>
                    <a:cubicBezTo>
                      <a:pt x="1286" y="1017"/>
                      <a:pt x="1335" y="999"/>
                      <a:pt x="1383" y="999"/>
                    </a:cubicBezTo>
                    <a:cubicBezTo>
                      <a:pt x="1432" y="999"/>
                      <a:pt x="1480" y="1017"/>
                      <a:pt x="1517" y="1054"/>
                    </a:cubicBezTo>
                    <a:lnTo>
                      <a:pt x="1920" y="651"/>
                    </a:lnTo>
                    <a:cubicBezTo>
                      <a:pt x="1855" y="582"/>
                      <a:pt x="1855" y="474"/>
                      <a:pt x="1921" y="406"/>
                    </a:cubicBezTo>
                    <a:lnTo>
                      <a:pt x="2117" y="210"/>
                    </a:lnTo>
                    <a:lnTo>
                      <a:pt x="190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5" name="Google Shape;905;p42"/>
              <p:cNvSpPr/>
              <p:nvPr/>
            </p:nvSpPr>
            <p:spPr>
              <a:xfrm>
                <a:off x="-2727584" y="4452850"/>
                <a:ext cx="350189" cy="335122"/>
              </a:xfrm>
              <a:custGeom>
                <a:rect b="b" l="l" r="r" t="t"/>
                <a:pathLst>
                  <a:path extrusionOk="0" h="2113" w="2208">
                    <a:moveTo>
                      <a:pt x="2001" y="0"/>
                    </a:moveTo>
                    <a:lnTo>
                      <a:pt x="1807" y="195"/>
                    </a:lnTo>
                    <a:cubicBezTo>
                      <a:pt x="1772" y="229"/>
                      <a:pt x="1727" y="246"/>
                      <a:pt x="1682" y="246"/>
                    </a:cubicBezTo>
                    <a:cubicBezTo>
                      <a:pt x="1638" y="246"/>
                      <a:pt x="1593" y="229"/>
                      <a:pt x="1558" y="195"/>
                    </a:cubicBezTo>
                    <a:cubicBezTo>
                      <a:pt x="1557" y="194"/>
                      <a:pt x="1557" y="194"/>
                      <a:pt x="1557" y="193"/>
                    </a:cubicBezTo>
                    <a:lnTo>
                      <a:pt x="1154" y="596"/>
                    </a:lnTo>
                    <a:cubicBezTo>
                      <a:pt x="1227" y="670"/>
                      <a:pt x="1227" y="790"/>
                      <a:pt x="1154" y="863"/>
                    </a:cubicBezTo>
                    <a:lnTo>
                      <a:pt x="0" y="2017"/>
                    </a:lnTo>
                    <a:lnTo>
                      <a:pt x="38" y="2054"/>
                    </a:lnTo>
                    <a:cubicBezTo>
                      <a:pt x="66" y="2082"/>
                      <a:pt x="101" y="2101"/>
                      <a:pt x="136" y="2112"/>
                    </a:cubicBezTo>
                    <a:lnTo>
                      <a:pt x="1269" y="980"/>
                    </a:lnTo>
                    <a:cubicBezTo>
                      <a:pt x="1305" y="943"/>
                      <a:pt x="1353" y="925"/>
                      <a:pt x="1401" y="925"/>
                    </a:cubicBezTo>
                    <a:cubicBezTo>
                      <a:pt x="1421" y="925"/>
                      <a:pt x="1442" y="928"/>
                      <a:pt x="1461" y="935"/>
                    </a:cubicBezTo>
                    <a:lnTo>
                      <a:pt x="1703" y="689"/>
                    </a:lnTo>
                    <a:cubicBezTo>
                      <a:pt x="1755" y="636"/>
                      <a:pt x="1781" y="563"/>
                      <a:pt x="1770" y="491"/>
                    </a:cubicBezTo>
                    <a:cubicBezTo>
                      <a:pt x="1765" y="457"/>
                      <a:pt x="1771" y="421"/>
                      <a:pt x="1793" y="391"/>
                    </a:cubicBezTo>
                    <a:cubicBezTo>
                      <a:pt x="1821" y="353"/>
                      <a:pt x="1863" y="333"/>
                      <a:pt x="1905" y="333"/>
                    </a:cubicBezTo>
                    <a:cubicBezTo>
                      <a:pt x="1918" y="333"/>
                      <a:pt x="1930" y="335"/>
                      <a:pt x="1942" y="338"/>
                    </a:cubicBezTo>
                    <a:cubicBezTo>
                      <a:pt x="1958" y="342"/>
                      <a:pt x="1974" y="344"/>
                      <a:pt x="1990" y="344"/>
                    </a:cubicBezTo>
                    <a:cubicBezTo>
                      <a:pt x="2021" y="344"/>
                      <a:pt x="2051" y="336"/>
                      <a:pt x="2076" y="314"/>
                    </a:cubicBezTo>
                    <a:lnTo>
                      <a:pt x="2208" y="205"/>
                    </a:lnTo>
                    <a:lnTo>
                      <a:pt x="200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6" name="Google Shape;906;p42"/>
              <p:cNvSpPr/>
              <p:nvPr/>
            </p:nvSpPr>
            <p:spPr>
              <a:xfrm>
                <a:off x="-2490955" y="4413518"/>
                <a:ext cx="60902" cy="69943"/>
              </a:xfrm>
              <a:custGeom>
                <a:rect b="b" l="l" r="r" t="t"/>
                <a:pathLst>
                  <a:path extrusionOk="0" h="441" w="384">
                    <a:moveTo>
                      <a:pt x="262" y="0"/>
                    </a:moveTo>
                    <a:lnTo>
                      <a:pt x="66" y="196"/>
                    </a:lnTo>
                    <a:cubicBezTo>
                      <a:pt x="0" y="263"/>
                      <a:pt x="0" y="372"/>
                      <a:pt x="65" y="441"/>
                    </a:cubicBezTo>
                    <a:lnTo>
                      <a:pt x="384" y="122"/>
                    </a:lnTo>
                    <a:lnTo>
                      <a:pt x="262"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7" name="Google Shape;907;p42"/>
              <p:cNvSpPr/>
              <p:nvPr/>
            </p:nvSpPr>
            <p:spPr>
              <a:xfrm>
                <a:off x="-2480488" y="4432549"/>
                <a:ext cx="70577" cy="59158"/>
              </a:xfrm>
              <a:custGeom>
                <a:rect b="b" l="l" r="r" t="t"/>
                <a:pathLst>
                  <a:path extrusionOk="0" h="373" w="445">
                    <a:moveTo>
                      <a:pt x="319" y="1"/>
                    </a:moveTo>
                    <a:lnTo>
                      <a:pt x="0" y="320"/>
                    </a:lnTo>
                    <a:cubicBezTo>
                      <a:pt x="0" y="321"/>
                      <a:pt x="0" y="322"/>
                      <a:pt x="3" y="322"/>
                    </a:cubicBezTo>
                    <a:cubicBezTo>
                      <a:pt x="36" y="356"/>
                      <a:pt x="81" y="373"/>
                      <a:pt x="126" y="373"/>
                    </a:cubicBezTo>
                    <a:cubicBezTo>
                      <a:pt x="170" y="373"/>
                      <a:pt x="215" y="356"/>
                      <a:pt x="250" y="322"/>
                    </a:cubicBezTo>
                    <a:lnTo>
                      <a:pt x="444" y="127"/>
                    </a:lnTo>
                    <a:lnTo>
                      <a:pt x="31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8" name="Google Shape;908;p42"/>
              <p:cNvSpPr/>
              <p:nvPr/>
            </p:nvSpPr>
            <p:spPr>
              <a:xfrm>
                <a:off x="-2769929" y="4538651"/>
                <a:ext cx="225529" cy="213000"/>
              </a:xfrm>
              <a:custGeom>
                <a:rect b="b" l="l" r="r" t="t"/>
                <a:pathLst>
                  <a:path extrusionOk="0" h="1343" w="1422">
                    <a:moveTo>
                      <a:pt x="1287" y="0"/>
                    </a:moveTo>
                    <a:cubicBezTo>
                      <a:pt x="1239" y="0"/>
                      <a:pt x="1190" y="18"/>
                      <a:pt x="1154" y="55"/>
                    </a:cubicBezTo>
                    <a:lnTo>
                      <a:pt x="0" y="1209"/>
                    </a:lnTo>
                    <a:lnTo>
                      <a:pt x="134" y="1342"/>
                    </a:lnTo>
                    <a:lnTo>
                      <a:pt x="1421" y="55"/>
                    </a:lnTo>
                    <a:cubicBezTo>
                      <a:pt x="1384" y="18"/>
                      <a:pt x="1336" y="0"/>
                      <a:pt x="1287"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9" name="Google Shape;909;p42"/>
              <p:cNvSpPr/>
              <p:nvPr/>
            </p:nvSpPr>
            <p:spPr>
              <a:xfrm>
                <a:off x="-2748836" y="4547216"/>
                <a:ext cx="215855" cy="225529"/>
              </a:xfrm>
              <a:custGeom>
                <a:rect b="b" l="l" r="r" t="t"/>
                <a:pathLst>
                  <a:path extrusionOk="0" h="1422" w="1361">
                    <a:moveTo>
                      <a:pt x="1288" y="1"/>
                    </a:moveTo>
                    <a:lnTo>
                      <a:pt x="1" y="1288"/>
                    </a:lnTo>
                    <a:lnTo>
                      <a:pt x="134" y="1422"/>
                    </a:lnTo>
                    <a:lnTo>
                      <a:pt x="1288" y="268"/>
                    </a:lnTo>
                    <a:cubicBezTo>
                      <a:pt x="1361" y="195"/>
                      <a:pt x="1361" y="75"/>
                      <a:pt x="1288"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0" name="Google Shape;910;p42"/>
              <p:cNvSpPr/>
              <p:nvPr/>
            </p:nvSpPr>
            <p:spPr>
              <a:xfrm>
                <a:off x="-2483025" y="4373710"/>
                <a:ext cx="65185" cy="58999"/>
              </a:xfrm>
              <a:custGeom>
                <a:rect b="b" l="l" r="r" t="t"/>
                <a:pathLst>
                  <a:path extrusionOk="0" h="372" w="411">
                    <a:moveTo>
                      <a:pt x="79" y="0"/>
                    </a:moveTo>
                    <a:cubicBezTo>
                      <a:pt x="55" y="0"/>
                      <a:pt x="31" y="9"/>
                      <a:pt x="13" y="28"/>
                    </a:cubicBezTo>
                    <a:lnTo>
                      <a:pt x="0" y="40"/>
                    </a:lnTo>
                    <a:lnTo>
                      <a:pt x="211" y="250"/>
                    </a:lnTo>
                    <a:lnTo>
                      <a:pt x="332" y="372"/>
                    </a:lnTo>
                    <a:lnTo>
                      <a:pt x="411" y="293"/>
                    </a:lnTo>
                    <a:lnTo>
                      <a:pt x="291" y="173"/>
                    </a:lnTo>
                    <a:lnTo>
                      <a:pt x="145" y="28"/>
                    </a:lnTo>
                    <a:cubicBezTo>
                      <a:pt x="127" y="9"/>
                      <a:pt x="103" y="0"/>
                      <a:pt x="79"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1" name="Google Shape;911;p42"/>
              <p:cNvSpPr/>
              <p:nvPr/>
            </p:nvSpPr>
            <p:spPr>
              <a:xfrm>
                <a:off x="-2430054" y="4420337"/>
                <a:ext cx="60585" cy="65185"/>
              </a:xfrm>
              <a:custGeom>
                <a:rect b="b" l="l" r="r" t="t"/>
                <a:pathLst>
                  <a:path extrusionOk="0" h="411" w="382">
                    <a:moveTo>
                      <a:pt x="78" y="1"/>
                    </a:moveTo>
                    <a:lnTo>
                      <a:pt x="0" y="79"/>
                    </a:lnTo>
                    <a:lnTo>
                      <a:pt x="125" y="205"/>
                    </a:lnTo>
                    <a:lnTo>
                      <a:pt x="332" y="410"/>
                    </a:lnTo>
                    <a:lnTo>
                      <a:pt x="344" y="399"/>
                    </a:lnTo>
                    <a:cubicBezTo>
                      <a:pt x="382" y="362"/>
                      <a:pt x="382" y="303"/>
                      <a:pt x="345" y="268"/>
                    </a:cubicBezTo>
                    <a:lnTo>
                      <a:pt x="204" y="126"/>
                    </a:lnTo>
                    <a:lnTo>
                      <a:pt x="78"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12" name="Google Shape;912;p42"/>
            <p:cNvGrpSpPr/>
            <p:nvPr/>
          </p:nvGrpSpPr>
          <p:grpSpPr>
            <a:xfrm>
              <a:off x="2198526" y="447328"/>
              <a:ext cx="1304546" cy="1212866"/>
              <a:chOff x="-1730160" y="4186881"/>
              <a:chExt cx="728919" cy="677692"/>
            </a:xfrm>
          </p:grpSpPr>
          <p:sp>
            <p:nvSpPr>
              <p:cNvPr id="913" name="Google Shape;913;p42"/>
              <p:cNvSpPr/>
              <p:nvPr/>
            </p:nvSpPr>
            <p:spPr>
              <a:xfrm>
                <a:off x="-1589801" y="4302658"/>
                <a:ext cx="446935" cy="446935"/>
              </a:xfrm>
              <a:custGeom>
                <a:rect b="b" l="l" r="r" t="t"/>
                <a:pathLst>
                  <a:path extrusionOk="0" h="2818" w="2818">
                    <a:moveTo>
                      <a:pt x="2336" y="1"/>
                    </a:moveTo>
                    <a:lnTo>
                      <a:pt x="0" y="2336"/>
                    </a:lnTo>
                    <a:lnTo>
                      <a:pt x="482" y="2817"/>
                    </a:lnTo>
                    <a:lnTo>
                      <a:pt x="2817" y="482"/>
                    </a:lnTo>
                    <a:lnTo>
                      <a:pt x="233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4" name="Google Shape;914;p42"/>
              <p:cNvSpPr/>
              <p:nvPr/>
            </p:nvSpPr>
            <p:spPr>
              <a:xfrm>
                <a:off x="-1589801" y="4302658"/>
                <a:ext cx="387936" cy="388094"/>
              </a:xfrm>
              <a:custGeom>
                <a:rect b="b" l="l" r="r" t="t"/>
                <a:pathLst>
                  <a:path extrusionOk="0" h="2447" w="2446">
                    <a:moveTo>
                      <a:pt x="2336" y="1"/>
                    </a:moveTo>
                    <a:lnTo>
                      <a:pt x="0" y="2336"/>
                    </a:lnTo>
                    <a:lnTo>
                      <a:pt x="111" y="2446"/>
                    </a:lnTo>
                    <a:lnTo>
                      <a:pt x="2446" y="111"/>
                    </a:lnTo>
                    <a:lnTo>
                      <a:pt x="2336" y="1"/>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5" name="Google Shape;915;p42"/>
              <p:cNvSpPr/>
              <p:nvPr/>
            </p:nvSpPr>
            <p:spPr>
              <a:xfrm>
                <a:off x="-1499082" y="4395755"/>
                <a:ext cx="265972" cy="260421"/>
              </a:xfrm>
              <a:custGeom>
                <a:rect b="b" l="l" r="r" t="t"/>
                <a:pathLst>
                  <a:path extrusionOk="0" h="1642" w="1677">
                    <a:moveTo>
                      <a:pt x="1472" y="1"/>
                    </a:moveTo>
                    <a:cubicBezTo>
                      <a:pt x="1424" y="1"/>
                      <a:pt x="1377" y="19"/>
                      <a:pt x="1340" y="55"/>
                    </a:cubicBezTo>
                    <a:lnTo>
                      <a:pt x="72" y="1324"/>
                    </a:lnTo>
                    <a:cubicBezTo>
                      <a:pt x="1" y="1397"/>
                      <a:pt x="1" y="1515"/>
                      <a:pt x="72" y="1587"/>
                    </a:cubicBezTo>
                    <a:cubicBezTo>
                      <a:pt x="109" y="1623"/>
                      <a:pt x="157" y="1641"/>
                      <a:pt x="205" y="1641"/>
                    </a:cubicBezTo>
                    <a:cubicBezTo>
                      <a:pt x="252" y="1641"/>
                      <a:pt x="299" y="1623"/>
                      <a:pt x="335" y="1587"/>
                    </a:cubicBezTo>
                    <a:lnTo>
                      <a:pt x="1605" y="318"/>
                    </a:lnTo>
                    <a:cubicBezTo>
                      <a:pt x="1676" y="247"/>
                      <a:pt x="1676" y="129"/>
                      <a:pt x="1605" y="55"/>
                    </a:cubicBezTo>
                    <a:cubicBezTo>
                      <a:pt x="1568" y="19"/>
                      <a:pt x="1520" y="1"/>
                      <a:pt x="1472" y="1"/>
                    </a:cubicBez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6" name="Google Shape;916;p42"/>
              <p:cNvSpPr/>
              <p:nvPr/>
            </p:nvSpPr>
            <p:spPr>
              <a:xfrm>
                <a:off x="-1730160" y="4624770"/>
                <a:ext cx="277391" cy="239803"/>
              </a:xfrm>
              <a:custGeom>
                <a:rect b="b" l="l" r="r" t="t"/>
                <a:pathLst>
                  <a:path extrusionOk="0" h="1512" w="1749">
                    <a:moveTo>
                      <a:pt x="875" y="1"/>
                    </a:moveTo>
                    <a:cubicBezTo>
                      <a:pt x="672" y="1"/>
                      <a:pt x="467" y="78"/>
                      <a:pt x="311" y="234"/>
                    </a:cubicBezTo>
                    <a:cubicBezTo>
                      <a:pt x="0" y="546"/>
                      <a:pt x="0" y="1049"/>
                      <a:pt x="311" y="1361"/>
                    </a:cubicBezTo>
                    <a:cubicBezTo>
                      <a:pt x="375" y="1425"/>
                      <a:pt x="447" y="1474"/>
                      <a:pt x="523" y="1511"/>
                    </a:cubicBezTo>
                    <a:lnTo>
                      <a:pt x="523" y="868"/>
                    </a:lnTo>
                    <a:lnTo>
                      <a:pt x="873" y="581"/>
                    </a:lnTo>
                    <a:lnTo>
                      <a:pt x="1223" y="868"/>
                    </a:lnTo>
                    <a:lnTo>
                      <a:pt x="1223" y="1511"/>
                    </a:lnTo>
                    <a:cubicBezTo>
                      <a:pt x="1300" y="1474"/>
                      <a:pt x="1373" y="1424"/>
                      <a:pt x="1437" y="1361"/>
                    </a:cubicBezTo>
                    <a:cubicBezTo>
                      <a:pt x="1748" y="1049"/>
                      <a:pt x="1748" y="546"/>
                      <a:pt x="1437" y="234"/>
                    </a:cubicBezTo>
                    <a:cubicBezTo>
                      <a:pt x="1283" y="78"/>
                      <a:pt x="1079" y="1"/>
                      <a:pt x="87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7" name="Google Shape;917;p42"/>
              <p:cNvSpPr/>
              <p:nvPr/>
            </p:nvSpPr>
            <p:spPr>
              <a:xfrm>
                <a:off x="-1278948" y="4186881"/>
                <a:ext cx="277391" cy="239962"/>
              </a:xfrm>
              <a:custGeom>
                <a:rect b="b" l="l" r="r" t="t"/>
                <a:pathLst>
                  <a:path extrusionOk="0" h="1513" w="1749">
                    <a:moveTo>
                      <a:pt x="527" y="0"/>
                    </a:moveTo>
                    <a:cubicBezTo>
                      <a:pt x="449" y="38"/>
                      <a:pt x="377" y="89"/>
                      <a:pt x="313" y="153"/>
                    </a:cubicBezTo>
                    <a:cubicBezTo>
                      <a:pt x="1" y="465"/>
                      <a:pt x="1" y="968"/>
                      <a:pt x="313" y="1280"/>
                    </a:cubicBezTo>
                    <a:cubicBezTo>
                      <a:pt x="468" y="1435"/>
                      <a:pt x="670" y="1512"/>
                      <a:pt x="873" y="1512"/>
                    </a:cubicBezTo>
                    <a:cubicBezTo>
                      <a:pt x="1077" y="1512"/>
                      <a:pt x="1281" y="1434"/>
                      <a:pt x="1438" y="1278"/>
                    </a:cubicBezTo>
                    <a:cubicBezTo>
                      <a:pt x="1749" y="967"/>
                      <a:pt x="1749" y="463"/>
                      <a:pt x="1438" y="152"/>
                    </a:cubicBezTo>
                    <a:cubicBezTo>
                      <a:pt x="1374" y="88"/>
                      <a:pt x="1303" y="38"/>
                      <a:pt x="1227" y="0"/>
                    </a:cubicBezTo>
                    <a:lnTo>
                      <a:pt x="1227" y="645"/>
                    </a:lnTo>
                    <a:lnTo>
                      <a:pt x="876" y="931"/>
                    </a:lnTo>
                    <a:lnTo>
                      <a:pt x="527" y="645"/>
                    </a:lnTo>
                    <a:lnTo>
                      <a:pt x="52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8" name="Google Shape;918;p42"/>
              <p:cNvSpPr/>
              <p:nvPr/>
            </p:nvSpPr>
            <p:spPr>
              <a:xfrm>
                <a:off x="-1453882" y="4438893"/>
                <a:ext cx="175729" cy="174143"/>
              </a:xfrm>
              <a:custGeom>
                <a:rect b="b" l="l" r="r" t="t"/>
                <a:pathLst>
                  <a:path extrusionOk="0" h="1098" w="1108">
                    <a:moveTo>
                      <a:pt x="1049" y="1"/>
                    </a:moveTo>
                    <a:cubicBezTo>
                      <a:pt x="1035" y="1"/>
                      <a:pt x="1022" y="6"/>
                      <a:pt x="1012" y="15"/>
                    </a:cubicBezTo>
                    <a:lnTo>
                      <a:pt x="19" y="1008"/>
                    </a:lnTo>
                    <a:cubicBezTo>
                      <a:pt x="0" y="1029"/>
                      <a:pt x="0" y="1062"/>
                      <a:pt x="19" y="1083"/>
                    </a:cubicBezTo>
                    <a:cubicBezTo>
                      <a:pt x="30" y="1093"/>
                      <a:pt x="44" y="1098"/>
                      <a:pt x="57" y="1098"/>
                    </a:cubicBezTo>
                    <a:cubicBezTo>
                      <a:pt x="71" y="1098"/>
                      <a:pt x="84" y="1093"/>
                      <a:pt x="94" y="1083"/>
                    </a:cubicBezTo>
                    <a:lnTo>
                      <a:pt x="1086" y="90"/>
                    </a:lnTo>
                    <a:cubicBezTo>
                      <a:pt x="1108" y="71"/>
                      <a:pt x="1108" y="37"/>
                      <a:pt x="1086" y="15"/>
                    </a:cubicBezTo>
                    <a:cubicBezTo>
                      <a:pt x="1076" y="6"/>
                      <a:pt x="1062" y="1"/>
                      <a:pt x="104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9" name="Google Shape;919;p42"/>
              <p:cNvSpPr/>
              <p:nvPr/>
            </p:nvSpPr>
            <p:spPr>
              <a:xfrm>
                <a:off x="-1730160" y="4624770"/>
                <a:ext cx="138458" cy="239803"/>
              </a:xfrm>
              <a:custGeom>
                <a:rect b="b" l="l" r="r" t="t"/>
                <a:pathLst>
                  <a:path extrusionOk="0" h="1512" w="873">
                    <a:moveTo>
                      <a:pt x="873" y="0"/>
                    </a:moveTo>
                    <a:cubicBezTo>
                      <a:pt x="672" y="1"/>
                      <a:pt x="468" y="78"/>
                      <a:pt x="311" y="234"/>
                    </a:cubicBezTo>
                    <a:cubicBezTo>
                      <a:pt x="0" y="546"/>
                      <a:pt x="0" y="1049"/>
                      <a:pt x="311" y="1361"/>
                    </a:cubicBezTo>
                    <a:cubicBezTo>
                      <a:pt x="375" y="1425"/>
                      <a:pt x="447" y="1474"/>
                      <a:pt x="523" y="1511"/>
                    </a:cubicBezTo>
                    <a:lnTo>
                      <a:pt x="523" y="868"/>
                    </a:lnTo>
                    <a:lnTo>
                      <a:pt x="873" y="581"/>
                    </a:lnTo>
                    <a:lnTo>
                      <a:pt x="873"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0" name="Google Shape;920;p42"/>
              <p:cNvSpPr/>
              <p:nvPr/>
            </p:nvSpPr>
            <p:spPr>
              <a:xfrm>
                <a:off x="-1139858" y="4186881"/>
                <a:ext cx="138616" cy="239962"/>
              </a:xfrm>
              <a:custGeom>
                <a:rect b="b" l="l" r="r" t="t"/>
                <a:pathLst>
                  <a:path extrusionOk="0" h="1513" w="874">
                    <a:moveTo>
                      <a:pt x="351" y="0"/>
                    </a:moveTo>
                    <a:lnTo>
                      <a:pt x="351" y="645"/>
                    </a:lnTo>
                    <a:lnTo>
                      <a:pt x="0" y="931"/>
                    </a:lnTo>
                    <a:lnTo>
                      <a:pt x="0" y="1512"/>
                    </a:lnTo>
                    <a:cubicBezTo>
                      <a:pt x="202" y="1512"/>
                      <a:pt x="406" y="1433"/>
                      <a:pt x="562" y="1278"/>
                    </a:cubicBezTo>
                    <a:cubicBezTo>
                      <a:pt x="874" y="967"/>
                      <a:pt x="874" y="463"/>
                      <a:pt x="562" y="152"/>
                    </a:cubicBezTo>
                    <a:cubicBezTo>
                      <a:pt x="498" y="88"/>
                      <a:pt x="427" y="38"/>
                      <a:pt x="351" y="0"/>
                    </a:cubicBez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1" name="Google Shape;921;p42"/>
              <p:cNvSpPr/>
              <p:nvPr/>
            </p:nvSpPr>
            <p:spPr>
              <a:xfrm>
                <a:off x="-1664659" y="4694870"/>
                <a:ext cx="146229" cy="169702"/>
              </a:xfrm>
              <a:custGeom>
                <a:rect b="b" l="l" r="r" t="t"/>
                <a:pathLst>
                  <a:path extrusionOk="0" h="1070" w="922">
                    <a:moveTo>
                      <a:pt x="461" y="0"/>
                    </a:moveTo>
                    <a:lnTo>
                      <a:pt x="391" y="57"/>
                    </a:lnTo>
                    <a:lnTo>
                      <a:pt x="42" y="342"/>
                    </a:lnTo>
                    <a:lnTo>
                      <a:pt x="1" y="374"/>
                    </a:lnTo>
                    <a:lnTo>
                      <a:pt x="1" y="427"/>
                    </a:lnTo>
                    <a:lnTo>
                      <a:pt x="1" y="866"/>
                    </a:lnTo>
                    <a:lnTo>
                      <a:pt x="1" y="1005"/>
                    </a:lnTo>
                    <a:cubicBezTo>
                      <a:pt x="36" y="1030"/>
                      <a:pt x="73" y="1052"/>
                      <a:pt x="110" y="1069"/>
                    </a:cubicBezTo>
                    <a:lnTo>
                      <a:pt x="110" y="426"/>
                    </a:lnTo>
                    <a:lnTo>
                      <a:pt x="460" y="139"/>
                    </a:lnTo>
                    <a:lnTo>
                      <a:pt x="810" y="426"/>
                    </a:lnTo>
                    <a:lnTo>
                      <a:pt x="810" y="1069"/>
                    </a:lnTo>
                    <a:cubicBezTo>
                      <a:pt x="848" y="1051"/>
                      <a:pt x="884" y="1030"/>
                      <a:pt x="919" y="1005"/>
                    </a:cubicBezTo>
                    <a:lnTo>
                      <a:pt x="919" y="866"/>
                    </a:lnTo>
                    <a:lnTo>
                      <a:pt x="919" y="427"/>
                    </a:lnTo>
                    <a:lnTo>
                      <a:pt x="922" y="427"/>
                    </a:lnTo>
                    <a:lnTo>
                      <a:pt x="922" y="374"/>
                    </a:lnTo>
                    <a:lnTo>
                      <a:pt x="881" y="342"/>
                    </a:lnTo>
                    <a:lnTo>
                      <a:pt x="531" y="57"/>
                    </a:lnTo>
                    <a:lnTo>
                      <a:pt x="461" y="0"/>
                    </a:lnTo>
                    <a:close/>
                  </a:path>
                </a:pathLst>
              </a:custGeom>
              <a:solidFill>
                <a:srgbClr val="009DD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2" name="Google Shape;922;p42"/>
              <p:cNvSpPr/>
              <p:nvPr/>
            </p:nvSpPr>
            <p:spPr>
              <a:xfrm>
                <a:off x="-1212971" y="4186881"/>
                <a:ext cx="146071" cy="169861"/>
              </a:xfrm>
              <a:custGeom>
                <a:rect b="b" l="l" r="r" t="t"/>
                <a:pathLst>
                  <a:path extrusionOk="0" h="1071" w="921">
                    <a:moveTo>
                      <a:pt x="110" y="0"/>
                    </a:moveTo>
                    <a:cubicBezTo>
                      <a:pt x="72" y="20"/>
                      <a:pt x="37" y="41"/>
                      <a:pt x="1" y="65"/>
                    </a:cubicBezTo>
                    <a:lnTo>
                      <a:pt x="1" y="204"/>
                    </a:lnTo>
                    <a:lnTo>
                      <a:pt x="1" y="645"/>
                    </a:lnTo>
                    <a:lnTo>
                      <a:pt x="1" y="697"/>
                    </a:lnTo>
                    <a:lnTo>
                      <a:pt x="40" y="729"/>
                    </a:lnTo>
                    <a:lnTo>
                      <a:pt x="391" y="1015"/>
                    </a:lnTo>
                    <a:lnTo>
                      <a:pt x="460" y="1071"/>
                    </a:lnTo>
                    <a:lnTo>
                      <a:pt x="530" y="1015"/>
                    </a:lnTo>
                    <a:lnTo>
                      <a:pt x="881" y="729"/>
                    </a:lnTo>
                    <a:lnTo>
                      <a:pt x="920" y="697"/>
                    </a:lnTo>
                    <a:lnTo>
                      <a:pt x="920" y="645"/>
                    </a:lnTo>
                    <a:lnTo>
                      <a:pt x="920" y="206"/>
                    </a:lnTo>
                    <a:lnTo>
                      <a:pt x="920" y="68"/>
                    </a:lnTo>
                    <a:cubicBezTo>
                      <a:pt x="884" y="42"/>
                      <a:pt x="848" y="20"/>
                      <a:pt x="811" y="0"/>
                    </a:cubicBezTo>
                    <a:lnTo>
                      <a:pt x="811" y="645"/>
                    </a:lnTo>
                    <a:lnTo>
                      <a:pt x="460" y="931"/>
                    </a:lnTo>
                    <a:lnTo>
                      <a:pt x="110" y="645"/>
                    </a:lnTo>
                    <a:lnTo>
                      <a:pt x="110" y="0"/>
                    </a:ln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23" name="Google Shape;923;p42"/>
            <p:cNvSpPr/>
            <p:nvPr/>
          </p:nvSpPr>
          <p:spPr>
            <a:xfrm>
              <a:off x="913685" y="1802198"/>
              <a:ext cx="1738953" cy="3340988"/>
            </a:xfrm>
            <a:custGeom>
              <a:rect b="b" l="l" r="r" t="t"/>
              <a:pathLst>
                <a:path extrusionOk="0" h="10517" w="5474">
                  <a:moveTo>
                    <a:pt x="4953" y="0"/>
                  </a:moveTo>
                  <a:lnTo>
                    <a:pt x="153" y="4801"/>
                  </a:lnTo>
                  <a:cubicBezTo>
                    <a:pt x="1" y="4951"/>
                    <a:pt x="1" y="5197"/>
                    <a:pt x="153" y="5350"/>
                  </a:cubicBezTo>
                  <a:lnTo>
                    <a:pt x="5319" y="10516"/>
                  </a:lnTo>
                  <a:lnTo>
                    <a:pt x="5474" y="10516"/>
                  </a:lnTo>
                  <a:lnTo>
                    <a:pt x="231" y="5272"/>
                  </a:lnTo>
                  <a:cubicBezTo>
                    <a:pt x="123" y="5164"/>
                    <a:pt x="123" y="4987"/>
                    <a:pt x="231" y="4879"/>
                  </a:cubicBezTo>
                  <a:lnTo>
                    <a:pt x="5031" y="79"/>
                  </a:lnTo>
                  <a:lnTo>
                    <a:pt x="495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4" name="Google Shape;924;p42"/>
            <p:cNvSpPr/>
            <p:nvPr/>
          </p:nvSpPr>
          <p:spPr>
            <a:xfrm>
              <a:off x="1253277" y="1900677"/>
              <a:ext cx="34944" cy="3242826"/>
            </a:xfrm>
            <a:custGeom>
              <a:rect b="b" l="l" r="r" t="t"/>
              <a:pathLst>
                <a:path extrusionOk="0" h="10208" w="110">
                  <a:moveTo>
                    <a:pt x="0" y="1"/>
                  </a:moveTo>
                  <a:lnTo>
                    <a:pt x="0" y="10207"/>
                  </a:lnTo>
                  <a:lnTo>
                    <a:pt x="109" y="10207"/>
                  </a:lnTo>
                  <a:lnTo>
                    <a:pt x="109"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5" name="Google Shape;925;p42"/>
            <p:cNvSpPr/>
            <p:nvPr/>
          </p:nvSpPr>
          <p:spPr>
            <a:xfrm>
              <a:off x="1234852" y="3557652"/>
              <a:ext cx="134694" cy="1585516"/>
            </a:xfrm>
            <a:custGeom>
              <a:rect b="b" l="l" r="r" t="t"/>
              <a:pathLst>
                <a:path extrusionOk="0" h="4991" w="424">
                  <a:moveTo>
                    <a:pt x="0" y="1"/>
                  </a:moveTo>
                  <a:lnTo>
                    <a:pt x="0" y="120"/>
                  </a:lnTo>
                  <a:cubicBezTo>
                    <a:pt x="167" y="120"/>
                    <a:pt x="304" y="257"/>
                    <a:pt x="304" y="424"/>
                  </a:cubicBezTo>
                  <a:lnTo>
                    <a:pt x="304" y="4990"/>
                  </a:lnTo>
                  <a:lnTo>
                    <a:pt x="424" y="4990"/>
                  </a:lnTo>
                  <a:lnTo>
                    <a:pt x="424" y="424"/>
                  </a:lnTo>
                  <a:cubicBezTo>
                    <a:pt x="424" y="190"/>
                    <a:pt x="235" y="1"/>
                    <a:pt x="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6" name="Google Shape;926;p42"/>
            <p:cNvSpPr/>
            <p:nvPr/>
          </p:nvSpPr>
          <p:spPr>
            <a:xfrm>
              <a:off x="1010258" y="1914972"/>
              <a:ext cx="134694" cy="440933"/>
            </a:xfrm>
            <a:custGeom>
              <a:rect b="b" l="l" r="r" t="t"/>
              <a:pathLst>
                <a:path extrusionOk="0" h="1388" w="424">
                  <a:moveTo>
                    <a:pt x="1" y="1"/>
                  </a:moveTo>
                  <a:lnTo>
                    <a:pt x="1" y="120"/>
                  </a:lnTo>
                  <a:cubicBezTo>
                    <a:pt x="167" y="120"/>
                    <a:pt x="303" y="257"/>
                    <a:pt x="303" y="424"/>
                  </a:cubicBezTo>
                  <a:lnTo>
                    <a:pt x="303" y="1387"/>
                  </a:lnTo>
                  <a:lnTo>
                    <a:pt x="424" y="1387"/>
                  </a:lnTo>
                  <a:lnTo>
                    <a:pt x="424" y="424"/>
                  </a:lnTo>
                  <a:cubicBezTo>
                    <a:pt x="424" y="190"/>
                    <a:pt x="234" y="1"/>
                    <a:pt x="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7" name="Google Shape;927;p42"/>
            <p:cNvSpPr/>
            <p:nvPr/>
          </p:nvSpPr>
          <p:spPr>
            <a:xfrm>
              <a:off x="1106195" y="2251386"/>
              <a:ext cx="134694" cy="1344718"/>
            </a:xfrm>
            <a:custGeom>
              <a:rect b="b" l="l" r="r" t="t"/>
              <a:pathLst>
                <a:path extrusionOk="0" h="4233" w="424">
                  <a:moveTo>
                    <a:pt x="0" y="0"/>
                  </a:moveTo>
                  <a:lnTo>
                    <a:pt x="0" y="3809"/>
                  </a:lnTo>
                  <a:cubicBezTo>
                    <a:pt x="1" y="4043"/>
                    <a:pt x="191" y="4232"/>
                    <a:pt x="424" y="4232"/>
                  </a:cubicBezTo>
                  <a:lnTo>
                    <a:pt x="424" y="4113"/>
                  </a:lnTo>
                  <a:cubicBezTo>
                    <a:pt x="257" y="4113"/>
                    <a:pt x="121" y="3976"/>
                    <a:pt x="121" y="3809"/>
                  </a:cubicBezTo>
                  <a:lnTo>
                    <a:pt x="12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8" name="Google Shape;928;p42"/>
            <p:cNvSpPr/>
            <p:nvPr/>
          </p:nvSpPr>
          <p:spPr>
            <a:xfrm>
              <a:off x="1607164" y="3589102"/>
              <a:ext cx="995593" cy="259858"/>
            </a:xfrm>
            <a:custGeom>
              <a:rect b="b" l="l" r="r" t="t"/>
              <a:pathLst>
                <a:path extrusionOk="0" h="818" w="3134">
                  <a:moveTo>
                    <a:pt x="0" y="0"/>
                  </a:moveTo>
                  <a:lnTo>
                    <a:pt x="0" y="428"/>
                  </a:lnTo>
                  <a:cubicBezTo>
                    <a:pt x="0" y="644"/>
                    <a:pt x="175" y="817"/>
                    <a:pt x="390" y="817"/>
                  </a:cubicBezTo>
                  <a:lnTo>
                    <a:pt x="3133" y="817"/>
                  </a:lnTo>
                  <a:lnTo>
                    <a:pt x="3133" y="708"/>
                  </a:lnTo>
                  <a:lnTo>
                    <a:pt x="390" y="708"/>
                  </a:lnTo>
                  <a:cubicBezTo>
                    <a:pt x="236" y="708"/>
                    <a:pt x="110" y="583"/>
                    <a:pt x="110" y="428"/>
                  </a:cubicBezTo>
                  <a:lnTo>
                    <a:pt x="11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9" name="Google Shape;929;p42"/>
            <p:cNvSpPr/>
            <p:nvPr/>
          </p:nvSpPr>
          <p:spPr>
            <a:xfrm>
              <a:off x="1607164" y="2284424"/>
              <a:ext cx="616925" cy="1312315"/>
            </a:xfrm>
            <a:custGeom>
              <a:rect b="b" l="l" r="r" t="t"/>
              <a:pathLst>
                <a:path extrusionOk="0" h="4131" w="1942">
                  <a:moveTo>
                    <a:pt x="390" y="1"/>
                  </a:moveTo>
                  <a:cubicBezTo>
                    <a:pt x="176" y="1"/>
                    <a:pt x="0" y="176"/>
                    <a:pt x="0" y="390"/>
                  </a:cubicBezTo>
                  <a:lnTo>
                    <a:pt x="0" y="4131"/>
                  </a:lnTo>
                  <a:lnTo>
                    <a:pt x="110" y="4131"/>
                  </a:lnTo>
                  <a:lnTo>
                    <a:pt x="110" y="390"/>
                  </a:lnTo>
                  <a:cubicBezTo>
                    <a:pt x="110" y="236"/>
                    <a:pt x="236" y="111"/>
                    <a:pt x="390" y="111"/>
                  </a:cubicBezTo>
                  <a:lnTo>
                    <a:pt x="1941" y="111"/>
                  </a:lnTo>
                  <a:lnTo>
                    <a:pt x="194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0" name="Google Shape;930;p42"/>
            <p:cNvSpPr/>
            <p:nvPr/>
          </p:nvSpPr>
          <p:spPr>
            <a:xfrm>
              <a:off x="2941704" y="2740283"/>
              <a:ext cx="199182" cy="44474"/>
            </a:xfrm>
            <a:custGeom>
              <a:rect b="b" l="l" r="r" t="t"/>
              <a:pathLst>
                <a:path extrusionOk="0" h="140" w="627">
                  <a:moveTo>
                    <a:pt x="70" y="1"/>
                  </a:moveTo>
                  <a:cubicBezTo>
                    <a:pt x="31" y="1"/>
                    <a:pt x="1" y="33"/>
                    <a:pt x="1" y="70"/>
                  </a:cubicBezTo>
                  <a:cubicBezTo>
                    <a:pt x="1" y="109"/>
                    <a:pt x="32" y="140"/>
                    <a:pt x="70" y="140"/>
                  </a:cubicBezTo>
                  <a:lnTo>
                    <a:pt x="557" y="140"/>
                  </a:lnTo>
                  <a:cubicBezTo>
                    <a:pt x="595" y="140"/>
                    <a:pt x="626" y="109"/>
                    <a:pt x="626" y="70"/>
                  </a:cubicBezTo>
                  <a:cubicBezTo>
                    <a:pt x="626" y="31"/>
                    <a:pt x="595" y="1"/>
                    <a:pt x="55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1" name="Google Shape;931;p42"/>
            <p:cNvSpPr/>
            <p:nvPr/>
          </p:nvSpPr>
          <p:spPr>
            <a:xfrm>
              <a:off x="2941704" y="2846385"/>
              <a:ext cx="199182" cy="44474"/>
            </a:xfrm>
            <a:custGeom>
              <a:rect b="b" l="l" r="r" t="t"/>
              <a:pathLst>
                <a:path extrusionOk="0" h="140" w="627">
                  <a:moveTo>
                    <a:pt x="70" y="1"/>
                  </a:moveTo>
                  <a:cubicBezTo>
                    <a:pt x="31" y="1"/>
                    <a:pt x="1" y="32"/>
                    <a:pt x="1" y="70"/>
                  </a:cubicBezTo>
                  <a:cubicBezTo>
                    <a:pt x="1" y="109"/>
                    <a:pt x="32" y="140"/>
                    <a:pt x="70" y="140"/>
                  </a:cubicBezTo>
                  <a:lnTo>
                    <a:pt x="557" y="140"/>
                  </a:lnTo>
                  <a:cubicBezTo>
                    <a:pt x="595" y="140"/>
                    <a:pt x="626" y="109"/>
                    <a:pt x="626" y="70"/>
                  </a:cubicBezTo>
                  <a:cubicBezTo>
                    <a:pt x="626" y="32"/>
                    <a:pt x="595" y="1"/>
                    <a:pt x="55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2" name="Google Shape;932;p42"/>
            <p:cNvSpPr/>
            <p:nvPr/>
          </p:nvSpPr>
          <p:spPr>
            <a:xfrm>
              <a:off x="1568090" y="2796829"/>
              <a:ext cx="1323116" cy="51781"/>
            </a:xfrm>
            <a:custGeom>
              <a:rect b="b" l="l" r="r" t="t"/>
              <a:pathLst>
                <a:path extrusionOk="0" h="163" w="4165">
                  <a:moveTo>
                    <a:pt x="0" y="0"/>
                  </a:moveTo>
                  <a:lnTo>
                    <a:pt x="0" y="163"/>
                  </a:lnTo>
                  <a:lnTo>
                    <a:pt x="4164" y="163"/>
                  </a:lnTo>
                  <a:lnTo>
                    <a:pt x="416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3" name="Google Shape;933;p42"/>
            <p:cNvSpPr/>
            <p:nvPr/>
          </p:nvSpPr>
          <p:spPr>
            <a:xfrm>
              <a:off x="2820036" y="2696762"/>
              <a:ext cx="221102" cy="237939"/>
            </a:xfrm>
            <a:custGeom>
              <a:rect b="b" l="l" r="r" t="t"/>
              <a:pathLst>
                <a:path extrusionOk="0" h="749" w="696">
                  <a:moveTo>
                    <a:pt x="375" y="0"/>
                  </a:moveTo>
                  <a:cubicBezTo>
                    <a:pt x="169" y="0"/>
                    <a:pt x="1" y="167"/>
                    <a:pt x="1" y="374"/>
                  </a:cubicBezTo>
                  <a:cubicBezTo>
                    <a:pt x="1" y="582"/>
                    <a:pt x="169" y="749"/>
                    <a:pt x="375" y="749"/>
                  </a:cubicBezTo>
                  <a:lnTo>
                    <a:pt x="696" y="749"/>
                  </a:lnTo>
                  <a:lnTo>
                    <a:pt x="69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4" name="Google Shape;934;p42"/>
            <p:cNvSpPr/>
            <p:nvPr/>
          </p:nvSpPr>
          <p:spPr>
            <a:xfrm>
              <a:off x="2743159" y="2772368"/>
              <a:ext cx="44157" cy="101338"/>
            </a:xfrm>
            <a:custGeom>
              <a:rect b="b" l="l" r="r" t="t"/>
              <a:pathLst>
                <a:path extrusionOk="0" h="319" w="139">
                  <a:moveTo>
                    <a:pt x="0" y="0"/>
                  </a:moveTo>
                  <a:lnTo>
                    <a:pt x="0" y="318"/>
                  </a:lnTo>
                  <a:lnTo>
                    <a:pt x="138" y="318"/>
                  </a:lnTo>
                  <a:lnTo>
                    <a:pt x="138"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5" name="Google Shape;935;p42"/>
            <p:cNvSpPr/>
            <p:nvPr/>
          </p:nvSpPr>
          <p:spPr>
            <a:xfrm>
              <a:off x="2677083" y="2772368"/>
              <a:ext cx="44157" cy="101338"/>
            </a:xfrm>
            <a:custGeom>
              <a:rect b="b" l="l" r="r" t="t"/>
              <a:pathLst>
                <a:path extrusionOk="0" h="319" w="139">
                  <a:moveTo>
                    <a:pt x="1" y="0"/>
                  </a:moveTo>
                  <a:lnTo>
                    <a:pt x="1" y="318"/>
                  </a:lnTo>
                  <a:lnTo>
                    <a:pt x="139" y="318"/>
                  </a:lnTo>
                  <a:lnTo>
                    <a:pt x="13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6" name="Google Shape;936;p42"/>
            <p:cNvSpPr/>
            <p:nvPr/>
          </p:nvSpPr>
          <p:spPr>
            <a:xfrm>
              <a:off x="2174526" y="2772368"/>
              <a:ext cx="43839" cy="101338"/>
            </a:xfrm>
            <a:custGeom>
              <a:rect b="b" l="l" r="r" t="t"/>
              <a:pathLst>
                <a:path extrusionOk="0" h="319" w="138">
                  <a:moveTo>
                    <a:pt x="0" y="0"/>
                  </a:moveTo>
                  <a:lnTo>
                    <a:pt x="0" y="318"/>
                  </a:lnTo>
                  <a:lnTo>
                    <a:pt x="138" y="318"/>
                  </a:lnTo>
                  <a:lnTo>
                    <a:pt x="138"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7" name="Google Shape;937;p42"/>
            <p:cNvSpPr/>
            <p:nvPr/>
          </p:nvSpPr>
          <p:spPr>
            <a:xfrm>
              <a:off x="2262521" y="2772368"/>
              <a:ext cx="43839" cy="101338"/>
            </a:xfrm>
            <a:custGeom>
              <a:rect b="b" l="l" r="r" t="t"/>
              <a:pathLst>
                <a:path extrusionOk="0" h="319" w="138">
                  <a:moveTo>
                    <a:pt x="0" y="0"/>
                  </a:moveTo>
                  <a:lnTo>
                    <a:pt x="0" y="318"/>
                  </a:lnTo>
                  <a:lnTo>
                    <a:pt x="138" y="318"/>
                  </a:lnTo>
                  <a:lnTo>
                    <a:pt x="138"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8" name="Google Shape;938;p42"/>
            <p:cNvSpPr/>
            <p:nvPr/>
          </p:nvSpPr>
          <p:spPr>
            <a:xfrm>
              <a:off x="1878456" y="2750766"/>
              <a:ext cx="254140" cy="134377"/>
            </a:xfrm>
            <a:custGeom>
              <a:rect b="b" l="l" r="r" t="t"/>
              <a:pathLst>
                <a:path extrusionOk="0" h="423" w="800">
                  <a:moveTo>
                    <a:pt x="1" y="0"/>
                  </a:moveTo>
                  <a:lnTo>
                    <a:pt x="1" y="422"/>
                  </a:lnTo>
                  <a:lnTo>
                    <a:pt x="589" y="422"/>
                  </a:lnTo>
                  <a:cubicBezTo>
                    <a:pt x="705" y="422"/>
                    <a:pt x="799" y="327"/>
                    <a:pt x="799" y="211"/>
                  </a:cubicBezTo>
                  <a:cubicBezTo>
                    <a:pt x="799" y="94"/>
                    <a:pt x="705" y="0"/>
                    <a:pt x="589" y="0"/>
                  </a:cubicBez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9" name="Google Shape;939;p42"/>
            <p:cNvSpPr/>
            <p:nvPr/>
          </p:nvSpPr>
          <p:spPr>
            <a:xfrm>
              <a:off x="396515" y="2596378"/>
              <a:ext cx="1586469" cy="452687"/>
            </a:xfrm>
            <a:custGeom>
              <a:rect b="b" l="l" r="r" t="t"/>
              <a:pathLst>
                <a:path extrusionOk="0" h="1425" w="4994">
                  <a:moveTo>
                    <a:pt x="713" y="1"/>
                  </a:moveTo>
                  <a:cubicBezTo>
                    <a:pt x="320" y="1"/>
                    <a:pt x="0" y="320"/>
                    <a:pt x="0" y="713"/>
                  </a:cubicBezTo>
                  <a:cubicBezTo>
                    <a:pt x="0" y="1106"/>
                    <a:pt x="320" y="1425"/>
                    <a:pt x="713" y="1425"/>
                  </a:cubicBezTo>
                  <a:lnTo>
                    <a:pt x="4282" y="1425"/>
                  </a:lnTo>
                  <a:cubicBezTo>
                    <a:pt x="4675" y="1425"/>
                    <a:pt x="4994" y="1107"/>
                    <a:pt x="4994" y="713"/>
                  </a:cubicBezTo>
                  <a:cubicBezTo>
                    <a:pt x="4994" y="319"/>
                    <a:pt x="4675" y="1"/>
                    <a:pt x="428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0" name="Google Shape;940;p42"/>
            <p:cNvSpPr/>
            <p:nvPr/>
          </p:nvSpPr>
          <p:spPr>
            <a:xfrm>
              <a:off x="487369" y="2660865"/>
              <a:ext cx="293214" cy="293214"/>
            </a:xfrm>
            <a:custGeom>
              <a:rect b="b" l="l" r="r" t="t"/>
              <a:pathLst>
                <a:path extrusionOk="0" h="923" w="923">
                  <a:moveTo>
                    <a:pt x="511" y="1"/>
                  </a:moveTo>
                  <a:cubicBezTo>
                    <a:pt x="230" y="1"/>
                    <a:pt x="1" y="230"/>
                    <a:pt x="1" y="511"/>
                  </a:cubicBezTo>
                  <a:cubicBezTo>
                    <a:pt x="1" y="681"/>
                    <a:pt x="83" y="831"/>
                    <a:pt x="210" y="922"/>
                  </a:cubicBezTo>
                  <a:cubicBezTo>
                    <a:pt x="149" y="839"/>
                    <a:pt x="113" y="735"/>
                    <a:pt x="113" y="623"/>
                  </a:cubicBezTo>
                  <a:cubicBezTo>
                    <a:pt x="113" y="342"/>
                    <a:pt x="342" y="113"/>
                    <a:pt x="623" y="113"/>
                  </a:cubicBezTo>
                  <a:cubicBezTo>
                    <a:pt x="735" y="113"/>
                    <a:pt x="839" y="149"/>
                    <a:pt x="923" y="210"/>
                  </a:cubicBezTo>
                  <a:cubicBezTo>
                    <a:pt x="831" y="83"/>
                    <a:pt x="681" y="1"/>
                    <a:pt x="511" y="1"/>
                  </a:cubicBez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1" name="Google Shape;941;p42"/>
            <p:cNvSpPr/>
            <p:nvPr/>
          </p:nvSpPr>
          <p:spPr>
            <a:xfrm>
              <a:off x="523266" y="2696762"/>
              <a:ext cx="288449" cy="288449"/>
            </a:xfrm>
            <a:custGeom>
              <a:rect b="b" l="l" r="r" t="t"/>
              <a:pathLst>
                <a:path extrusionOk="0" h="908" w="908">
                  <a:moveTo>
                    <a:pt x="510" y="0"/>
                  </a:moveTo>
                  <a:cubicBezTo>
                    <a:pt x="229" y="0"/>
                    <a:pt x="0" y="229"/>
                    <a:pt x="0" y="510"/>
                  </a:cubicBezTo>
                  <a:cubicBezTo>
                    <a:pt x="0" y="622"/>
                    <a:pt x="36" y="726"/>
                    <a:pt x="97" y="809"/>
                  </a:cubicBezTo>
                  <a:cubicBezTo>
                    <a:pt x="182" y="872"/>
                    <a:pt x="285" y="908"/>
                    <a:pt x="397" y="908"/>
                  </a:cubicBezTo>
                  <a:cubicBezTo>
                    <a:pt x="679" y="908"/>
                    <a:pt x="908" y="679"/>
                    <a:pt x="908" y="397"/>
                  </a:cubicBezTo>
                  <a:cubicBezTo>
                    <a:pt x="908" y="284"/>
                    <a:pt x="872" y="182"/>
                    <a:pt x="810" y="97"/>
                  </a:cubicBezTo>
                  <a:cubicBezTo>
                    <a:pt x="726" y="36"/>
                    <a:pt x="622" y="0"/>
                    <a:pt x="51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2" name="Google Shape;942;p42"/>
            <p:cNvSpPr/>
            <p:nvPr/>
          </p:nvSpPr>
          <p:spPr>
            <a:xfrm>
              <a:off x="618250" y="2711693"/>
              <a:ext cx="63217" cy="62582"/>
            </a:xfrm>
            <a:custGeom>
              <a:rect b="b" l="l" r="r" t="t"/>
              <a:pathLst>
                <a:path extrusionOk="0" h="197" w="199">
                  <a:moveTo>
                    <a:pt x="99" y="0"/>
                  </a:moveTo>
                  <a:cubicBezTo>
                    <a:pt x="44" y="0"/>
                    <a:pt x="1" y="44"/>
                    <a:pt x="1" y="98"/>
                  </a:cubicBezTo>
                  <a:cubicBezTo>
                    <a:pt x="1" y="153"/>
                    <a:pt x="44" y="197"/>
                    <a:pt x="99" y="197"/>
                  </a:cubicBezTo>
                  <a:cubicBezTo>
                    <a:pt x="155" y="197"/>
                    <a:pt x="198" y="153"/>
                    <a:pt x="198" y="98"/>
                  </a:cubicBezTo>
                  <a:cubicBezTo>
                    <a:pt x="198" y="44"/>
                    <a:pt x="155" y="0"/>
                    <a:pt x="99" y="0"/>
                  </a:cubicBez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3" name="Google Shape;943;p42"/>
            <p:cNvSpPr/>
            <p:nvPr/>
          </p:nvSpPr>
          <p:spPr>
            <a:xfrm>
              <a:off x="618250" y="2871164"/>
              <a:ext cx="63217" cy="63217"/>
            </a:xfrm>
            <a:custGeom>
              <a:rect b="b" l="l" r="r" t="t"/>
              <a:pathLst>
                <a:path extrusionOk="0" h="199" w="199">
                  <a:moveTo>
                    <a:pt x="99" y="1"/>
                  </a:moveTo>
                  <a:cubicBezTo>
                    <a:pt x="44" y="1"/>
                    <a:pt x="1" y="44"/>
                    <a:pt x="1" y="99"/>
                  </a:cubicBezTo>
                  <a:cubicBezTo>
                    <a:pt x="1" y="154"/>
                    <a:pt x="44" y="198"/>
                    <a:pt x="99" y="198"/>
                  </a:cubicBezTo>
                  <a:cubicBezTo>
                    <a:pt x="155" y="198"/>
                    <a:pt x="198" y="154"/>
                    <a:pt x="198" y="99"/>
                  </a:cubicBezTo>
                  <a:cubicBezTo>
                    <a:pt x="198" y="44"/>
                    <a:pt x="155" y="1"/>
                    <a:pt x="99" y="1"/>
                  </a:cubicBez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4" name="Google Shape;944;p42"/>
            <p:cNvSpPr/>
            <p:nvPr/>
          </p:nvSpPr>
          <p:spPr>
            <a:xfrm>
              <a:off x="910191" y="2660865"/>
              <a:ext cx="292896" cy="293214"/>
            </a:xfrm>
            <a:custGeom>
              <a:rect b="b" l="l" r="r" t="t"/>
              <a:pathLst>
                <a:path extrusionOk="0" h="923" w="922">
                  <a:moveTo>
                    <a:pt x="510" y="1"/>
                  </a:moveTo>
                  <a:cubicBezTo>
                    <a:pt x="228" y="1"/>
                    <a:pt x="0" y="230"/>
                    <a:pt x="0" y="511"/>
                  </a:cubicBezTo>
                  <a:cubicBezTo>
                    <a:pt x="0" y="681"/>
                    <a:pt x="82" y="831"/>
                    <a:pt x="210" y="922"/>
                  </a:cubicBezTo>
                  <a:cubicBezTo>
                    <a:pt x="148" y="839"/>
                    <a:pt x="112" y="735"/>
                    <a:pt x="112" y="623"/>
                  </a:cubicBezTo>
                  <a:cubicBezTo>
                    <a:pt x="113" y="342"/>
                    <a:pt x="342" y="113"/>
                    <a:pt x="622" y="113"/>
                  </a:cubicBezTo>
                  <a:cubicBezTo>
                    <a:pt x="735" y="113"/>
                    <a:pt x="837" y="149"/>
                    <a:pt x="922" y="210"/>
                  </a:cubicBezTo>
                  <a:cubicBezTo>
                    <a:pt x="830" y="83"/>
                    <a:pt x="680" y="1"/>
                    <a:pt x="510" y="1"/>
                  </a:cubicBez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5" name="Google Shape;945;p42"/>
            <p:cNvSpPr/>
            <p:nvPr/>
          </p:nvSpPr>
          <p:spPr>
            <a:xfrm>
              <a:off x="946088" y="2696762"/>
              <a:ext cx="288767" cy="288449"/>
            </a:xfrm>
            <a:custGeom>
              <a:rect b="b" l="l" r="r" t="t"/>
              <a:pathLst>
                <a:path extrusionOk="0" h="908" w="909">
                  <a:moveTo>
                    <a:pt x="510" y="0"/>
                  </a:moveTo>
                  <a:cubicBezTo>
                    <a:pt x="229" y="0"/>
                    <a:pt x="0" y="229"/>
                    <a:pt x="0" y="510"/>
                  </a:cubicBezTo>
                  <a:cubicBezTo>
                    <a:pt x="0" y="622"/>
                    <a:pt x="37" y="726"/>
                    <a:pt x="98" y="809"/>
                  </a:cubicBezTo>
                  <a:cubicBezTo>
                    <a:pt x="182" y="872"/>
                    <a:pt x="285" y="908"/>
                    <a:pt x="397" y="908"/>
                  </a:cubicBezTo>
                  <a:cubicBezTo>
                    <a:pt x="679" y="908"/>
                    <a:pt x="908" y="679"/>
                    <a:pt x="908" y="397"/>
                  </a:cubicBezTo>
                  <a:cubicBezTo>
                    <a:pt x="908" y="284"/>
                    <a:pt x="872" y="182"/>
                    <a:pt x="810" y="97"/>
                  </a:cubicBezTo>
                  <a:cubicBezTo>
                    <a:pt x="726" y="36"/>
                    <a:pt x="623" y="0"/>
                    <a:pt x="51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6" name="Google Shape;946;p42"/>
            <p:cNvSpPr/>
            <p:nvPr/>
          </p:nvSpPr>
          <p:spPr>
            <a:xfrm>
              <a:off x="1040754" y="2711693"/>
              <a:ext cx="63217" cy="62582"/>
            </a:xfrm>
            <a:custGeom>
              <a:rect b="b" l="l" r="r" t="t"/>
              <a:pathLst>
                <a:path extrusionOk="0" h="197" w="199">
                  <a:moveTo>
                    <a:pt x="99" y="0"/>
                  </a:moveTo>
                  <a:cubicBezTo>
                    <a:pt x="45" y="0"/>
                    <a:pt x="1" y="44"/>
                    <a:pt x="1" y="98"/>
                  </a:cubicBezTo>
                  <a:cubicBezTo>
                    <a:pt x="1" y="153"/>
                    <a:pt x="45" y="197"/>
                    <a:pt x="99" y="197"/>
                  </a:cubicBezTo>
                  <a:cubicBezTo>
                    <a:pt x="154" y="197"/>
                    <a:pt x="199" y="153"/>
                    <a:pt x="199" y="98"/>
                  </a:cubicBezTo>
                  <a:cubicBezTo>
                    <a:pt x="199" y="44"/>
                    <a:pt x="154" y="0"/>
                    <a:pt x="99" y="0"/>
                  </a:cubicBez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7" name="Google Shape;947;p42"/>
            <p:cNvSpPr/>
            <p:nvPr/>
          </p:nvSpPr>
          <p:spPr>
            <a:xfrm>
              <a:off x="1040754" y="2871164"/>
              <a:ext cx="63217" cy="63217"/>
            </a:xfrm>
            <a:custGeom>
              <a:rect b="b" l="l" r="r" t="t"/>
              <a:pathLst>
                <a:path extrusionOk="0" h="199" w="199">
                  <a:moveTo>
                    <a:pt x="99" y="1"/>
                  </a:moveTo>
                  <a:cubicBezTo>
                    <a:pt x="45" y="1"/>
                    <a:pt x="1" y="44"/>
                    <a:pt x="1" y="99"/>
                  </a:cubicBezTo>
                  <a:cubicBezTo>
                    <a:pt x="1" y="154"/>
                    <a:pt x="45" y="198"/>
                    <a:pt x="99" y="198"/>
                  </a:cubicBezTo>
                  <a:cubicBezTo>
                    <a:pt x="154" y="198"/>
                    <a:pt x="199" y="154"/>
                    <a:pt x="199" y="99"/>
                  </a:cubicBezTo>
                  <a:cubicBezTo>
                    <a:pt x="199" y="44"/>
                    <a:pt x="154" y="1"/>
                    <a:pt x="99" y="1"/>
                  </a:cubicBez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8" name="Google Shape;948;p42"/>
            <p:cNvSpPr/>
            <p:nvPr/>
          </p:nvSpPr>
          <p:spPr>
            <a:xfrm>
              <a:off x="1334919" y="2660865"/>
              <a:ext cx="293214" cy="293214"/>
            </a:xfrm>
            <a:custGeom>
              <a:rect b="b" l="l" r="r" t="t"/>
              <a:pathLst>
                <a:path extrusionOk="0" h="923" w="923">
                  <a:moveTo>
                    <a:pt x="511" y="1"/>
                  </a:moveTo>
                  <a:cubicBezTo>
                    <a:pt x="230" y="1"/>
                    <a:pt x="1" y="230"/>
                    <a:pt x="1" y="511"/>
                  </a:cubicBezTo>
                  <a:cubicBezTo>
                    <a:pt x="1" y="681"/>
                    <a:pt x="83" y="831"/>
                    <a:pt x="210" y="922"/>
                  </a:cubicBezTo>
                  <a:cubicBezTo>
                    <a:pt x="149" y="839"/>
                    <a:pt x="113" y="735"/>
                    <a:pt x="113" y="623"/>
                  </a:cubicBezTo>
                  <a:cubicBezTo>
                    <a:pt x="113" y="342"/>
                    <a:pt x="342" y="113"/>
                    <a:pt x="623" y="113"/>
                  </a:cubicBezTo>
                  <a:cubicBezTo>
                    <a:pt x="735" y="113"/>
                    <a:pt x="839" y="149"/>
                    <a:pt x="923" y="210"/>
                  </a:cubicBezTo>
                  <a:cubicBezTo>
                    <a:pt x="831" y="83"/>
                    <a:pt x="681" y="1"/>
                    <a:pt x="511" y="1"/>
                  </a:cubicBez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9" name="Google Shape;949;p42"/>
            <p:cNvSpPr/>
            <p:nvPr/>
          </p:nvSpPr>
          <p:spPr>
            <a:xfrm>
              <a:off x="1370815" y="2696762"/>
              <a:ext cx="288449" cy="288449"/>
            </a:xfrm>
            <a:custGeom>
              <a:rect b="b" l="l" r="r" t="t"/>
              <a:pathLst>
                <a:path extrusionOk="0" h="908" w="908">
                  <a:moveTo>
                    <a:pt x="510" y="0"/>
                  </a:moveTo>
                  <a:cubicBezTo>
                    <a:pt x="229" y="0"/>
                    <a:pt x="0" y="229"/>
                    <a:pt x="0" y="510"/>
                  </a:cubicBezTo>
                  <a:cubicBezTo>
                    <a:pt x="0" y="622"/>
                    <a:pt x="36" y="726"/>
                    <a:pt x="97" y="809"/>
                  </a:cubicBezTo>
                  <a:cubicBezTo>
                    <a:pt x="182" y="872"/>
                    <a:pt x="285" y="908"/>
                    <a:pt x="397" y="908"/>
                  </a:cubicBezTo>
                  <a:cubicBezTo>
                    <a:pt x="679" y="908"/>
                    <a:pt x="908" y="679"/>
                    <a:pt x="908" y="397"/>
                  </a:cubicBezTo>
                  <a:cubicBezTo>
                    <a:pt x="908" y="284"/>
                    <a:pt x="872" y="182"/>
                    <a:pt x="810" y="97"/>
                  </a:cubicBezTo>
                  <a:cubicBezTo>
                    <a:pt x="726" y="36"/>
                    <a:pt x="622" y="0"/>
                    <a:pt x="51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0" name="Google Shape;950;p42"/>
            <p:cNvSpPr/>
            <p:nvPr/>
          </p:nvSpPr>
          <p:spPr>
            <a:xfrm>
              <a:off x="1465799" y="2711693"/>
              <a:ext cx="63217" cy="62582"/>
            </a:xfrm>
            <a:custGeom>
              <a:rect b="b" l="l" r="r" t="t"/>
              <a:pathLst>
                <a:path extrusionOk="0" h="197" w="199">
                  <a:moveTo>
                    <a:pt x="99" y="0"/>
                  </a:moveTo>
                  <a:cubicBezTo>
                    <a:pt x="44" y="0"/>
                    <a:pt x="0" y="44"/>
                    <a:pt x="0" y="98"/>
                  </a:cubicBezTo>
                  <a:cubicBezTo>
                    <a:pt x="0" y="153"/>
                    <a:pt x="44" y="197"/>
                    <a:pt x="99" y="197"/>
                  </a:cubicBezTo>
                  <a:cubicBezTo>
                    <a:pt x="154" y="197"/>
                    <a:pt x="198" y="153"/>
                    <a:pt x="198" y="98"/>
                  </a:cubicBezTo>
                  <a:cubicBezTo>
                    <a:pt x="198" y="44"/>
                    <a:pt x="154" y="0"/>
                    <a:pt x="99" y="0"/>
                  </a:cubicBez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1" name="Google Shape;951;p42"/>
            <p:cNvSpPr/>
            <p:nvPr/>
          </p:nvSpPr>
          <p:spPr>
            <a:xfrm>
              <a:off x="1465799" y="2871164"/>
              <a:ext cx="63217" cy="63217"/>
            </a:xfrm>
            <a:custGeom>
              <a:rect b="b" l="l" r="r" t="t"/>
              <a:pathLst>
                <a:path extrusionOk="0" h="199" w="199">
                  <a:moveTo>
                    <a:pt x="99" y="1"/>
                  </a:moveTo>
                  <a:cubicBezTo>
                    <a:pt x="44" y="1"/>
                    <a:pt x="0" y="44"/>
                    <a:pt x="0" y="99"/>
                  </a:cubicBezTo>
                  <a:cubicBezTo>
                    <a:pt x="0" y="154"/>
                    <a:pt x="44" y="198"/>
                    <a:pt x="99" y="198"/>
                  </a:cubicBezTo>
                  <a:cubicBezTo>
                    <a:pt x="154" y="198"/>
                    <a:pt x="198" y="154"/>
                    <a:pt x="198" y="99"/>
                  </a:cubicBezTo>
                  <a:cubicBezTo>
                    <a:pt x="198" y="44"/>
                    <a:pt x="154" y="1"/>
                    <a:pt x="99" y="1"/>
                  </a:cubicBez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2" name="Google Shape;952;p42"/>
            <p:cNvSpPr/>
            <p:nvPr/>
          </p:nvSpPr>
          <p:spPr>
            <a:xfrm>
              <a:off x="466721" y="2640216"/>
              <a:ext cx="365644" cy="365962"/>
            </a:xfrm>
            <a:custGeom>
              <a:rect b="b" l="l" r="r" t="t"/>
              <a:pathLst>
                <a:path extrusionOk="0" h="1152" w="1151">
                  <a:moveTo>
                    <a:pt x="575" y="66"/>
                  </a:moveTo>
                  <a:cubicBezTo>
                    <a:pt x="745" y="66"/>
                    <a:pt x="895" y="148"/>
                    <a:pt x="987" y="275"/>
                  </a:cubicBezTo>
                  <a:cubicBezTo>
                    <a:pt x="1049" y="360"/>
                    <a:pt x="1084" y="462"/>
                    <a:pt x="1084" y="575"/>
                  </a:cubicBezTo>
                  <a:cubicBezTo>
                    <a:pt x="1084" y="857"/>
                    <a:pt x="855" y="1086"/>
                    <a:pt x="574" y="1086"/>
                  </a:cubicBezTo>
                  <a:cubicBezTo>
                    <a:pt x="461" y="1086"/>
                    <a:pt x="358" y="1050"/>
                    <a:pt x="274" y="987"/>
                  </a:cubicBezTo>
                  <a:cubicBezTo>
                    <a:pt x="147" y="896"/>
                    <a:pt x="64" y="746"/>
                    <a:pt x="64" y="576"/>
                  </a:cubicBezTo>
                  <a:cubicBezTo>
                    <a:pt x="66" y="292"/>
                    <a:pt x="295" y="66"/>
                    <a:pt x="575" y="66"/>
                  </a:cubicBezTo>
                  <a:close/>
                  <a:moveTo>
                    <a:pt x="575" y="1"/>
                  </a:moveTo>
                  <a:cubicBezTo>
                    <a:pt x="258" y="1"/>
                    <a:pt x="1" y="258"/>
                    <a:pt x="1" y="575"/>
                  </a:cubicBezTo>
                  <a:cubicBezTo>
                    <a:pt x="1" y="758"/>
                    <a:pt x="88" y="932"/>
                    <a:pt x="237" y="1040"/>
                  </a:cubicBezTo>
                  <a:cubicBezTo>
                    <a:pt x="335" y="1113"/>
                    <a:pt x="453" y="1151"/>
                    <a:pt x="575" y="1151"/>
                  </a:cubicBezTo>
                  <a:cubicBezTo>
                    <a:pt x="891" y="1151"/>
                    <a:pt x="1150" y="893"/>
                    <a:pt x="1150" y="576"/>
                  </a:cubicBezTo>
                  <a:cubicBezTo>
                    <a:pt x="1150" y="455"/>
                    <a:pt x="1111" y="337"/>
                    <a:pt x="1039" y="238"/>
                  </a:cubicBezTo>
                  <a:cubicBezTo>
                    <a:pt x="932" y="88"/>
                    <a:pt x="758" y="1"/>
                    <a:pt x="57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3" name="Google Shape;953;p42"/>
            <p:cNvSpPr/>
            <p:nvPr/>
          </p:nvSpPr>
          <p:spPr>
            <a:xfrm>
              <a:off x="889542" y="2640216"/>
              <a:ext cx="365644" cy="365962"/>
            </a:xfrm>
            <a:custGeom>
              <a:rect b="b" l="l" r="r" t="t"/>
              <a:pathLst>
                <a:path extrusionOk="0" h="1152" w="1151">
                  <a:moveTo>
                    <a:pt x="575" y="66"/>
                  </a:moveTo>
                  <a:cubicBezTo>
                    <a:pt x="745" y="66"/>
                    <a:pt x="895" y="148"/>
                    <a:pt x="987" y="275"/>
                  </a:cubicBezTo>
                  <a:cubicBezTo>
                    <a:pt x="1049" y="360"/>
                    <a:pt x="1084" y="462"/>
                    <a:pt x="1084" y="575"/>
                  </a:cubicBezTo>
                  <a:cubicBezTo>
                    <a:pt x="1084" y="857"/>
                    <a:pt x="855" y="1086"/>
                    <a:pt x="574" y="1086"/>
                  </a:cubicBezTo>
                  <a:cubicBezTo>
                    <a:pt x="462" y="1086"/>
                    <a:pt x="358" y="1050"/>
                    <a:pt x="275" y="987"/>
                  </a:cubicBezTo>
                  <a:cubicBezTo>
                    <a:pt x="147" y="896"/>
                    <a:pt x="64" y="746"/>
                    <a:pt x="64" y="576"/>
                  </a:cubicBezTo>
                  <a:cubicBezTo>
                    <a:pt x="65" y="292"/>
                    <a:pt x="293" y="66"/>
                    <a:pt x="575" y="66"/>
                  </a:cubicBezTo>
                  <a:close/>
                  <a:moveTo>
                    <a:pt x="575" y="1"/>
                  </a:moveTo>
                  <a:cubicBezTo>
                    <a:pt x="259" y="1"/>
                    <a:pt x="1" y="258"/>
                    <a:pt x="1" y="575"/>
                  </a:cubicBezTo>
                  <a:cubicBezTo>
                    <a:pt x="1" y="758"/>
                    <a:pt x="89" y="932"/>
                    <a:pt x="237" y="1040"/>
                  </a:cubicBezTo>
                  <a:cubicBezTo>
                    <a:pt x="336" y="1113"/>
                    <a:pt x="453" y="1151"/>
                    <a:pt x="575" y="1151"/>
                  </a:cubicBezTo>
                  <a:cubicBezTo>
                    <a:pt x="892" y="1151"/>
                    <a:pt x="1150" y="893"/>
                    <a:pt x="1150" y="576"/>
                  </a:cubicBezTo>
                  <a:cubicBezTo>
                    <a:pt x="1150" y="455"/>
                    <a:pt x="1111" y="337"/>
                    <a:pt x="1039" y="238"/>
                  </a:cubicBezTo>
                  <a:cubicBezTo>
                    <a:pt x="932" y="88"/>
                    <a:pt x="758" y="1"/>
                    <a:pt x="57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4" name="Google Shape;954;p42"/>
            <p:cNvSpPr/>
            <p:nvPr/>
          </p:nvSpPr>
          <p:spPr>
            <a:xfrm>
              <a:off x="1314588" y="2640216"/>
              <a:ext cx="365644" cy="365962"/>
            </a:xfrm>
            <a:custGeom>
              <a:rect b="b" l="l" r="r" t="t"/>
              <a:pathLst>
                <a:path extrusionOk="0" h="1152" w="1151">
                  <a:moveTo>
                    <a:pt x="575" y="66"/>
                  </a:moveTo>
                  <a:cubicBezTo>
                    <a:pt x="745" y="66"/>
                    <a:pt x="895" y="148"/>
                    <a:pt x="987" y="275"/>
                  </a:cubicBezTo>
                  <a:cubicBezTo>
                    <a:pt x="1049" y="360"/>
                    <a:pt x="1084" y="462"/>
                    <a:pt x="1084" y="575"/>
                  </a:cubicBezTo>
                  <a:cubicBezTo>
                    <a:pt x="1084" y="857"/>
                    <a:pt x="856" y="1086"/>
                    <a:pt x="574" y="1086"/>
                  </a:cubicBezTo>
                  <a:cubicBezTo>
                    <a:pt x="462" y="1086"/>
                    <a:pt x="359" y="1050"/>
                    <a:pt x="274" y="987"/>
                  </a:cubicBezTo>
                  <a:cubicBezTo>
                    <a:pt x="147" y="896"/>
                    <a:pt x="65" y="746"/>
                    <a:pt x="65" y="576"/>
                  </a:cubicBezTo>
                  <a:cubicBezTo>
                    <a:pt x="65" y="292"/>
                    <a:pt x="294" y="66"/>
                    <a:pt x="575" y="66"/>
                  </a:cubicBezTo>
                  <a:close/>
                  <a:moveTo>
                    <a:pt x="575" y="1"/>
                  </a:moveTo>
                  <a:cubicBezTo>
                    <a:pt x="258" y="1"/>
                    <a:pt x="1" y="258"/>
                    <a:pt x="1" y="575"/>
                  </a:cubicBezTo>
                  <a:cubicBezTo>
                    <a:pt x="1" y="758"/>
                    <a:pt x="88" y="932"/>
                    <a:pt x="237" y="1040"/>
                  </a:cubicBezTo>
                  <a:cubicBezTo>
                    <a:pt x="336" y="1113"/>
                    <a:pt x="454" y="1151"/>
                    <a:pt x="575" y="1151"/>
                  </a:cubicBezTo>
                  <a:cubicBezTo>
                    <a:pt x="892" y="1151"/>
                    <a:pt x="1150" y="893"/>
                    <a:pt x="1150" y="576"/>
                  </a:cubicBezTo>
                  <a:cubicBezTo>
                    <a:pt x="1150" y="455"/>
                    <a:pt x="1112" y="337"/>
                    <a:pt x="1040" y="238"/>
                  </a:cubicBezTo>
                  <a:cubicBezTo>
                    <a:pt x="931" y="88"/>
                    <a:pt x="759" y="1"/>
                    <a:pt x="57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5" name="Google Shape;955;p42"/>
            <p:cNvSpPr/>
            <p:nvPr/>
          </p:nvSpPr>
          <p:spPr>
            <a:xfrm>
              <a:off x="1727879" y="2660865"/>
              <a:ext cx="81960" cy="162332"/>
            </a:xfrm>
            <a:custGeom>
              <a:rect b="b" l="l" r="r" t="t"/>
              <a:pathLst>
                <a:path extrusionOk="0" h="511" w="258">
                  <a:moveTo>
                    <a:pt x="1" y="1"/>
                  </a:moveTo>
                  <a:lnTo>
                    <a:pt x="1" y="511"/>
                  </a:lnTo>
                  <a:lnTo>
                    <a:pt x="258" y="511"/>
                  </a:lnTo>
                  <a:lnTo>
                    <a:pt x="25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6" name="Google Shape;956;p42"/>
            <p:cNvSpPr/>
            <p:nvPr/>
          </p:nvSpPr>
          <p:spPr>
            <a:xfrm>
              <a:off x="1727879" y="2822560"/>
              <a:ext cx="81960" cy="162650"/>
            </a:xfrm>
            <a:custGeom>
              <a:rect b="b" l="l" r="r" t="t"/>
              <a:pathLst>
                <a:path extrusionOk="0" h="512" w="258">
                  <a:moveTo>
                    <a:pt x="1" y="1"/>
                  </a:moveTo>
                  <a:lnTo>
                    <a:pt x="1" y="512"/>
                  </a:lnTo>
                  <a:lnTo>
                    <a:pt x="258" y="512"/>
                  </a:lnTo>
                  <a:lnTo>
                    <a:pt x="25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7" name="Google Shape;957;p42"/>
            <p:cNvSpPr/>
            <p:nvPr/>
          </p:nvSpPr>
          <p:spPr>
            <a:xfrm>
              <a:off x="2966165" y="2696762"/>
              <a:ext cx="74971" cy="237939"/>
            </a:xfrm>
            <a:custGeom>
              <a:rect b="b" l="l" r="r" t="t"/>
              <a:pathLst>
                <a:path extrusionOk="0" h="749" w="236">
                  <a:moveTo>
                    <a:pt x="1" y="0"/>
                  </a:moveTo>
                  <a:lnTo>
                    <a:pt x="1" y="749"/>
                  </a:lnTo>
                  <a:lnTo>
                    <a:pt x="236" y="749"/>
                  </a:lnTo>
                  <a:lnTo>
                    <a:pt x="236"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8" name="Google Shape;958;p42"/>
            <p:cNvSpPr/>
            <p:nvPr/>
          </p:nvSpPr>
          <p:spPr>
            <a:xfrm>
              <a:off x="2494739" y="3597361"/>
              <a:ext cx="589922" cy="589605"/>
            </a:xfrm>
            <a:custGeom>
              <a:rect b="b" l="l" r="r" t="t"/>
              <a:pathLst>
                <a:path extrusionOk="0" h="1856" w="1857">
                  <a:moveTo>
                    <a:pt x="1645" y="151"/>
                  </a:moveTo>
                  <a:cubicBezTo>
                    <a:pt x="1680" y="151"/>
                    <a:pt x="1708" y="179"/>
                    <a:pt x="1708" y="214"/>
                  </a:cubicBezTo>
                  <a:lnTo>
                    <a:pt x="1708" y="1645"/>
                  </a:lnTo>
                  <a:cubicBezTo>
                    <a:pt x="1708" y="1680"/>
                    <a:pt x="1680" y="1709"/>
                    <a:pt x="1645" y="1709"/>
                  </a:cubicBezTo>
                  <a:lnTo>
                    <a:pt x="211" y="1709"/>
                  </a:lnTo>
                  <a:cubicBezTo>
                    <a:pt x="177" y="1709"/>
                    <a:pt x="148" y="1680"/>
                    <a:pt x="148" y="1645"/>
                  </a:cubicBezTo>
                  <a:lnTo>
                    <a:pt x="148" y="214"/>
                  </a:lnTo>
                  <a:cubicBezTo>
                    <a:pt x="148" y="179"/>
                    <a:pt x="177" y="151"/>
                    <a:pt x="211" y="151"/>
                  </a:cubicBezTo>
                  <a:close/>
                  <a:moveTo>
                    <a:pt x="211" y="1"/>
                  </a:moveTo>
                  <a:cubicBezTo>
                    <a:pt x="95" y="1"/>
                    <a:pt x="0" y="96"/>
                    <a:pt x="0" y="213"/>
                  </a:cubicBezTo>
                  <a:lnTo>
                    <a:pt x="0" y="1644"/>
                  </a:lnTo>
                  <a:cubicBezTo>
                    <a:pt x="0" y="1760"/>
                    <a:pt x="95" y="1855"/>
                    <a:pt x="211" y="1855"/>
                  </a:cubicBezTo>
                  <a:lnTo>
                    <a:pt x="1645" y="1855"/>
                  </a:lnTo>
                  <a:cubicBezTo>
                    <a:pt x="1762" y="1855"/>
                    <a:pt x="1857" y="1760"/>
                    <a:pt x="1857" y="1644"/>
                  </a:cubicBezTo>
                  <a:lnTo>
                    <a:pt x="1857" y="213"/>
                  </a:lnTo>
                  <a:cubicBezTo>
                    <a:pt x="1857" y="96"/>
                    <a:pt x="1762" y="1"/>
                    <a:pt x="16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9" name="Google Shape;959;p42"/>
            <p:cNvSpPr/>
            <p:nvPr/>
          </p:nvSpPr>
          <p:spPr>
            <a:xfrm>
              <a:off x="2541755" y="3644694"/>
              <a:ext cx="495891" cy="494938"/>
            </a:xfrm>
            <a:custGeom>
              <a:rect b="b" l="l" r="r" t="t"/>
              <a:pathLst>
                <a:path extrusionOk="0" h="1558" w="1561">
                  <a:moveTo>
                    <a:pt x="63" y="0"/>
                  </a:moveTo>
                  <a:cubicBezTo>
                    <a:pt x="29" y="0"/>
                    <a:pt x="0" y="28"/>
                    <a:pt x="0" y="64"/>
                  </a:cubicBezTo>
                  <a:lnTo>
                    <a:pt x="0" y="84"/>
                  </a:lnTo>
                  <a:lnTo>
                    <a:pt x="0" y="1495"/>
                  </a:lnTo>
                  <a:cubicBezTo>
                    <a:pt x="0" y="1530"/>
                    <a:pt x="29" y="1557"/>
                    <a:pt x="63" y="1557"/>
                  </a:cubicBezTo>
                  <a:lnTo>
                    <a:pt x="1497" y="1557"/>
                  </a:lnTo>
                  <a:cubicBezTo>
                    <a:pt x="1532" y="1557"/>
                    <a:pt x="1560" y="1530"/>
                    <a:pt x="1560" y="1495"/>
                  </a:cubicBezTo>
                  <a:lnTo>
                    <a:pt x="1560" y="84"/>
                  </a:lnTo>
                  <a:lnTo>
                    <a:pt x="1560" y="64"/>
                  </a:lnTo>
                  <a:cubicBezTo>
                    <a:pt x="1560" y="30"/>
                    <a:pt x="1532" y="0"/>
                    <a:pt x="1497"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0" name="Google Shape;960;p42"/>
            <p:cNvSpPr/>
            <p:nvPr/>
          </p:nvSpPr>
          <p:spPr>
            <a:xfrm>
              <a:off x="2541755" y="3644694"/>
              <a:ext cx="495891" cy="494938"/>
            </a:xfrm>
            <a:custGeom>
              <a:rect b="b" l="l" r="r" t="t"/>
              <a:pathLst>
                <a:path extrusionOk="0" h="1558" w="1561">
                  <a:moveTo>
                    <a:pt x="63" y="0"/>
                  </a:moveTo>
                  <a:cubicBezTo>
                    <a:pt x="29" y="0"/>
                    <a:pt x="0" y="28"/>
                    <a:pt x="0" y="64"/>
                  </a:cubicBezTo>
                  <a:lnTo>
                    <a:pt x="0" y="84"/>
                  </a:lnTo>
                  <a:lnTo>
                    <a:pt x="0" y="1495"/>
                  </a:lnTo>
                  <a:cubicBezTo>
                    <a:pt x="0" y="1530"/>
                    <a:pt x="29" y="1557"/>
                    <a:pt x="63" y="1557"/>
                  </a:cubicBezTo>
                  <a:lnTo>
                    <a:pt x="83" y="1557"/>
                  </a:lnTo>
                  <a:lnTo>
                    <a:pt x="83" y="84"/>
                  </a:lnTo>
                  <a:lnTo>
                    <a:pt x="1559" y="84"/>
                  </a:lnTo>
                  <a:lnTo>
                    <a:pt x="1559" y="64"/>
                  </a:lnTo>
                  <a:cubicBezTo>
                    <a:pt x="1560" y="30"/>
                    <a:pt x="1532" y="0"/>
                    <a:pt x="1497" y="0"/>
                  </a:cubicBez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1" name="Google Shape;961;p42"/>
            <p:cNvSpPr/>
            <p:nvPr/>
          </p:nvSpPr>
          <p:spPr>
            <a:xfrm>
              <a:off x="2774291" y="3644694"/>
              <a:ext cx="26685" cy="494938"/>
            </a:xfrm>
            <a:custGeom>
              <a:rect b="b" l="l" r="r" t="t"/>
              <a:pathLst>
                <a:path extrusionOk="0" h="1558" w="84">
                  <a:moveTo>
                    <a:pt x="0" y="0"/>
                  </a:moveTo>
                  <a:lnTo>
                    <a:pt x="0" y="1557"/>
                  </a:lnTo>
                  <a:lnTo>
                    <a:pt x="84" y="1557"/>
                  </a:lnTo>
                  <a:lnTo>
                    <a:pt x="8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2" name="Google Shape;962;p42"/>
            <p:cNvSpPr/>
            <p:nvPr/>
          </p:nvSpPr>
          <p:spPr>
            <a:xfrm>
              <a:off x="2583688" y="4054491"/>
              <a:ext cx="149943" cy="54005"/>
            </a:xfrm>
            <a:custGeom>
              <a:rect b="b" l="l" r="r" t="t"/>
              <a:pathLst>
                <a:path extrusionOk="0" h="170" w="472">
                  <a:moveTo>
                    <a:pt x="1" y="0"/>
                  </a:moveTo>
                  <a:lnTo>
                    <a:pt x="1" y="169"/>
                  </a:lnTo>
                  <a:lnTo>
                    <a:pt x="471" y="169"/>
                  </a:lnTo>
                  <a:lnTo>
                    <a:pt x="47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3" name="Google Shape;963;p42"/>
            <p:cNvSpPr/>
            <p:nvPr/>
          </p:nvSpPr>
          <p:spPr>
            <a:xfrm>
              <a:off x="2567486" y="4038290"/>
              <a:ext cx="181392" cy="85455"/>
            </a:xfrm>
            <a:custGeom>
              <a:rect b="b" l="l" r="r" t="t"/>
              <a:pathLst>
                <a:path extrusionOk="0" h="269" w="571">
                  <a:moveTo>
                    <a:pt x="521" y="51"/>
                  </a:moveTo>
                  <a:lnTo>
                    <a:pt x="521" y="220"/>
                  </a:lnTo>
                  <a:lnTo>
                    <a:pt x="51" y="220"/>
                  </a:lnTo>
                  <a:lnTo>
                    <a:pt x="51" y="51"/>
                  </a:lnTo>
                  <a:close/>
                  <a:moveTo>
                    <a:pt x="0" y="1"/>
                  </a:moveTo>
                  <a:lnTo>
                    <a:pt x="0" y="50"/>
                  </a:lnTo>
                  <a:lnTo>
                    <a:pt x="0" y="219"/>
                  </a:lnTo>
                  <a:lnTo>
                    <a:pt x="0" y="268"/>
                  </a:lnTo>
                  <a:lnTo>
                    <a:pt x="570" y="268"/>
                  </a:lnTo>
                  <a:lnTo>
                    <a:pt x="570" y="219"/>
                  </a:lnTo>
                  <a:lnTo>
                    <a:pt x="570" y="50"/>
                  </a:lnTo>
                  <a:lnTo>
                    <a:pt x="57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4" name="Google Shape;964;p42"/>
            <p:cNvSpPr/>
            <p:nvPr/>
          </p:nvSpPr>
          <p:spPr>
            <a:xfrm>
              <a:off x="2841637" y="4054491"/>
              <a:ext cx="149625" cy="54005"/>
            </a:xfrm>
            <a:custGeom>
              <a:rect b="b" l="l" r="r" t="t"/>
              <a:pathLst>
                <a:path extrusionOk="0" h="170" w="471">
                  <a:moveTo>
                    <a:pt x="0" y="0"/>
                  </a:moveTo>
                  <a:lnTo>
                    <a:pt x="0" y="169"/>
                  </a:lnTo>
                  <a:lnTo>
                    <a:pt x="471" y="169"/>
                  </a:lnTo>
                  <a:lnTo>
                    <a:pt x="47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5" name="Google Shape;965;p42"/>
            <p:cNvSpPr/>
            <p:nvPr/>
          </p:nvSpPr>
          <p:spPr>
            <a:xfrm>
              <a:off x="2825436" y="4038290"/>
              <a:ext cx="181392" cy="85455"/>
            </a:xfrm>
            <a:custGeom>
              <a:rect b="b" l="l" r="r" t="t"/>
              <a:pathLst>
                <a:path extrusionOk="0" h="269" w="571">
                  <a:moveTo>
                    <a:pt x="522" y="51"/>
                  </a:moveTo>
                  <a:lnTo>
                    <a:pt x="522" y="220"/>
                  </a:lnTo>
                  <a:lnTo>
                    <a:pt x="51" y="220"/>
                  </a:lnTo>
                  <a:lnTo>
                    <a:pt x="51" y="51"/>
                  </a:lnTo>
                  <a:close/>
                  <a:moveTo>
                    <a:pt x="1" y="1"/>
                  </a:moveTo>
                  <a:lnTo>
                    <a:pt x="1" y="50"/>
                  </a:lnTo>
                  <a:lnTo>
                    <a:pt x="1" y="219"/>
                  </a:lnTo>
                  <a:lnTo>
                    <a:pt x="1" y="268"/>
                  </a:lnTo>
                  <a:lnTo>
                    <a:pt x="571" y="268"/>
                  </a:lnTo>
                  <a:lnTo>
                    <a:pt x="571" y="219"/>
                  </a:lnTo>
                  <a:lnTo>
                    <a:pt x="571" y="50"/>
                  </a:lnTo>
                  <a:lnTo>
                    <a:pt x="57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6" name="Google Shape;966;p42"/>
            <p:cNvSpPr/>
            <p:nvPr/>
          </p:nvSpPr>
          <p:spPr>
            <a:xfrm>
              <a:off x="2244731" y="3156115"/>
              <a:ext cx="794823" cy="278283"/>
            </a:xfrm>
            <a:custGeom>
              <a:rect b="b" l="l" r="r" t="t"/>
              <a:pathLst>
                <a:path extrusionOk="0" h="876" w="2502">
                  <a:moveTo>
                    <a:pt x="0" y="1"/>
                  </a:moveTo>
                  <a:lnTo>
                    <a:pt x="0" y="876"/>
                  </a:lnTo>
                  <a:lnTo>
                    <a:pt x="2502" y="876"/>
                  </a:lnTo>
                  <a:lnTo>
                    <a:pt x="250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7" name="Google Shape;967;p42"/>
            <p:cNvSpPr/>
            <p:nvPr/>
          </p:nvSpPr>
          <p:spPr>
            <a:xfrm>
              <a:off x="2200257" y="3111641"/>
              <a:ext cx="883454" cy="366915"/>
            </a:xfrm>
            <a:custGeom>
              <a:rect b="b" l="l" r="r" t="t"/>
              <a:pathLst>
                <a:path extrusionOk="0" h="1155" w="2781">
                  <a:moveTo>
                    <a:pt x="2642" y="142"/>
                  </a:moveTo>
                  <a:lnTo>
                    <a:pt x="2642" y="1016"/>
                  </a:lnTo>
                  <a:lnTo>
                    <a:pt x="141" y="1016"/>
                  </a:lnTo>
                  <a:lnTo>
                    <a:pt x="141" y="142"/>
                  </a:lnTo>
                  <a:close/>
                  <a:moveTo>
                    <a:pt x="0" y="1"/>
                  </a:moveTo>
                  <a:lnTo>
                    <a:pt x="0" y="1155"/>
                  </a:lnTo>
                  <a:lnTo>
                    <a:pt x="2781" y="1155"/>
                  </a:lnTo>
                  <a:lnTo>
                    <a:pt x="2781"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8" name="Google Shape;968;p42"/>
            <p:cNvSpPr/>
            <p:nvPr/>
          </p:nvSpPr>
          <p:spPr>
            <a:xfrm>
              <a:off x="2101144" y="3111641"/>
              <a:ext cx="99432" cy="366915"/>
            </a:xfrm>
            <a:custGeom>
              <a:rect b="b" l="l" r="r" t="t"/>
              <a:pathLst>
                <a:path extrusionOk="0" h="1155" w="313">
                  <a:moveTo>
                    <a:pt x="0" y="1"/>
                  </a:moveTo>
                  <a:lnTo>
                    <a:pt x="0" y="1155"/>
                  </a:lnTo>
                  <a:lnTo>
                    <a:pt x="312" y="1155"/>
                  </a:lnTo>
                  <a:lnTo>
                    <a:pt x="312"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9" name="Google Shape;969;p42"/>
            <p:cNvSpPr/>
            <p:nvPr/>
          </p:nvSpPr>
          <p:spPr>
            <a:xfrm>
              <a:off x="2009019" y="3211708"/>
              <a:ext cx="92443" cy="167097"/>
            </a:xfrm>
            <a:custGeom>
              <a:rect b="b" l="l" r="r" t="t"/>
              <a:pathLst>
                <a:path extrusionOk="0" h="526" w="291">
                  <a:moveTo>
                    <a:pt x="0" y="0"/>
                  </a:moveTo>
                  <a:lnTo>
                    <a:pt x="0" y="525"/>
                  </a:lnTo>
                  <a:lnTo>
                    <a:pt x="290" y="525"/>
                  </a:lnTo>
                  <a:lnTo>
                    <a:pt x="29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0" name="Google Shape;970;p42"/>
            <p:cNvSpPr/>
            <p:nvPr/>
          </p:nvSpPr>
          <p:spPr>
            <a:xfrm>
              <a:off x="2294606" y="3184070"/>
              <a:ext cx="99432" cy="222690"/>
            </a:xfrm>
            <a:custGeom>
              <a:rect b="b" l="l" r="r" t="t"/>
              <a:pathLst>
                <a:path extrusionOk="0" h="701" w="313">
                  <a:moveTo>
                    <a:pt x="1" y="0"/>
                  </a:moveTo>
                  <a:lnTo>
                    <a:pt x="1" y="701"/>
                  </a:lnTo>
                  <a:lnTo>
                    <a:pt x="313" y="701"/>
                  </a:lnTo>
                  <a:lnTo>
                    <a:pt x="31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1" name="Google Shape;971;p42"/>
            <p:cNvSpPr/>
            <p:nvPr/>
          </p:nvSpPr>
          <p:spPr>
            <a:xfrm>
              <a:off x="2443912" y="3184070"/>
              <a:ext cx="99432" cy="222690"/>
            </a:xfrm>
            <a:custGeom>
              <a:rect b="b" l="l" r="r" t="t"/>
              <a:pathLst>
                <a:path extrusionOk="0" h="701" w="313">
                  <a:moveTo>
                    <a:pt x="0" y="0"/>
                  </a:moveTo>
                  <a:lnTo>
                    <a:pt x="0" y="701"/>
                  </a:lnTo>
                  <a:lnTo>
                    <a:pt x="312" y="701"/>
                  </a:lnTo>
                  <a:lnTo>
                    <a:pt x="312"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2" name="Google Shape;972;p42"/>
            <p:cNvSpPr/>
            <p:nvPr/>
          </p:nvSpPr>
          <p:spPr>
            <a:xfrm>
              <a:off x="2592265" y="3184070"/>
              <a:ext cx="99750" cy="222690"/>
            </a:xfrm>
            <a:custGeom>
              <a:rect b="b" l="l" r="r" t="t"/>
              <a:pathLst>
                <a:path extrusionOk="0" h="701" w="314">
                  <a:moveTo>
                    <a:pt x="0" y="0"/>
                  </a:moveTo>
                  <a:lnTo>
                    <a:pt x="0" y="701"/>
                  </a:lnTo>
                  <a:lnTo>
                    <a:pt x="314" y="701"/>
                  </a:lnTo>
                  <a:lnTo>
                    <a:pt x="314"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3" name="Google Shape;973;p42"/>
            <p:cNvSpPr/>
            <p:nvPr/>
          </p:nvSpPr>
          <p:spPr>
            <a:xfrm>
              <a:off x="2741253" y="3184070"/>
              <a:ext cx="99432" cy="222690"/>
            </a:xfrm>
            <a:custGeom>
              <a:rect b="b" l="l" r="r" t="t"/>
              <a:pathLst>
                <a:path extrusionOk="0" h="701" w="313">
                  <a:moveTo>
                    <a:pt x="1" y="0"/>
                  </a:moveTo>
                  <a:lnTo>
                    <a:pt x="1" y="701"/>
                  </a:lnTo>
                  <a:lnTo>
                    <a:pt x="313" y="701"/>
                  </a:lnTo>
                  <a:lnTo>
                    <a:pt x="313"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4" name="Google Shape;974;p42"/>
            <p:cNvSpPr/>
            <p:nvPr/>
          </p:nvSpPr>
          <p:spPr>
            <a:xfrm>
              <a:off x="2890241" y="3184070"/>
              <a:ext cx="99750" cy="222690"/>
            </a:xfrm>
            <a:custGeom>
              <a:rect b="b" l="l" r="r" t="t"/>
              <a:pathLst>
                <a:path extrusionOk="0" h="701" w="314">
                  <a:moveTo>
                    <a:pt x="0" y="0"/>
                  </a:moveTo>
                  <a:lnTo>
                    <a:pt x="0" y="701"/>
                  </a:lnTo>
                  <a:lnTo>
                    <a:pt x="313" y="701"/>
                  </a:lnTo>
                  <a:lnTo>
                    <a:pt x="313"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5" name="Google Shape;975;p42"/>
            <p:cNvSpPr/>
            <p:nvPr/>
          </p:nvSpPr>
          <p:spPr>
            <a:xfrm>
              <a:off x="2101144" y="3111641"/>
              <a:ext cx="983522" cy="183934"/>
            </a:xfrm>
            <a:custGeom>
              <a:rect b="b" l="l" r="r" t="t"/>
              <a:pathLst>
                <a:path extrusionOk="0" h="579" w="3096">
                  <a:moveTo>
                    <a:pt x="0" y="1"/>
                  </a:moveTo>
                  <a:lnTo>
                    <a:pt x="0" y="578"/>
                  </a:lnTo>
                  <a:lnTo>
                    <a:pt x="3096" y="578"/>
                  </a:lnTo>
                  <a:lnTo>
                    <a:pt x="309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6" name="Google Shape;976;p42"/>
            <p:cNvSpPr/>
            <p:nvPr/>
          </p:nvSpPr>
          <p:spPr>
            <a:xfrm>
              <a:off x="2101144" y="3110688"/>
              <a:ext cx="983522" cy="101338"/>
            </a:xfrm>
            <a:custGeom>
              <a:rect b="b" l="l" r="r" t="t"/>
              <a:pathLst>
                <a:path extrusionOk="0" h="319" w="3096">
                  <a:moveTo>
                    <a:pt x="0" y="1"/>
                  </a:moveTo>
                  <a:lnTo>
                    <a:pt x="0" y="318"/>
                  </a:lnTo>
                  <a:lnTo>
                    <a:pt x="3096" y="318"/>
                  </a:lnTo>
                  <a:lnTo>
                    <a:pt x="309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7" name="Google Shape;977;p42"/>
            <p:cNvSpPr/>
            <p:nvPr/>
          </p:nvSpPr>
          <p:spPr>
            <a:xfrm>
              <a:off x="2101144" y="3376897"/>
              <a:ext cx="983522" cy="101656"/>
            </a:xfrm>
            <a:custGeom>
              <a:rect b="b" l="l" r="r" t="t"/>
              <a:pathLst>
                <a:path extrusionOk="0" h="320" w="3096">
                  <a:moveTo>
                    <a:pt x="0" y="1"/>
                  </a:moveTo>
                  <a:lnTo>
                    <a:pt x="0" y="320"/>
                  </a:lnTo>
                  <a:lnTo>
                    <a:pt x="3096" y="320"/>
                  </a:lnTo>
                  <a:lnTo>
                    <a:pt x="309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8" name="Google Shape;978;p42"/>
            <p:cNvSpPr/>
            <p:nvPr/>
          </p:nvSpPr>
          <p:spPr>
            <a:xfrm>
              <a:off x="389526" y="1638915"/>
              <a:ext cx="378033" cy="8260"/>
            </a:xfrm>
            <a:custGeom>
              <a:rect b="b" l="l" r="r" t="t"/>
              <a:pathLst>
                <a:path extrusionOk="0" h="26" w="1190">
                  <a:moveTo>
                    <a:pt x="1" y="0"/>
                  </a:moveTo>
                  <a:lnTo>
                    <a:pt x="1" y="26"/>
                  </a:lnTo>
                  <a:lnTo>
                    <a:pt x="1190" y="26"/>
                  </a:lnTo>
                  <a:lnTo>
                    <a:pt x="119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9" name="Google Shape;979;p42"/>
            <p:cNvSpPr/>
            <p:nvPr/>
          </p:nvSpPr>
          <p:spPr>
            <a:xfrm>
              <a:off x="389526" y="1702449"/>
              <a:ext cx="378033" cy="8260"/>
            </a:xfrm>
            <a:custGeom>
              <a:rect b="b" l="l" r="r" t="t"/>
              <a:pathLst>
                <a:path extrusionOk="0" h="26" w="1190">
                  <a:moveTo>
                    <a:pt x="1" y="0"/>
                  </a:moveTo>
                  <a:lnTo>
                    <a:pt x="1" y="26"/>
                  </a:lnTo>
                  <a:lnTo>
                    <a:pt x="1190" y="26"/>
                  </a:lnTo>
                  <a:lnTo>
                    <a:pt x="119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0" name="Google Shape;980;p42"/>
            <p:cNvSpPr/>
            <p:nvPr/>
          </p:nvSpPr>
          <p:spPr>
            <a:xfrm>
              <a:off x="389526" y="1606830"/>
              <a:ext cx="378033" cy="8577"/>
            </a:xfrm>
            <a:custGeom>
              <a:rect b="b" l="l" r="r" t="t"/>
              <a:pathLst>
                <a:path extrusionOk="0" h="27" w="1190">
                  <a:moveTo>
                    <a:pt x="1" y="1"/>
                  </a:moveTo>
                  <a:lnTo>
                    <a:pt x="1" y="26"/>
                  </a:lnTo>
                  <a:lnTo>
                    <a:pt x="1190" y="26"/>
                  </a:lnTo>
                  <a:lnTo>
                    <a:pt x="119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1" name="Google Shape;981;p42"/>
            <p:cNvSpPr/>
            <p:nvPr/>
          </p:nvSpPr>
          <p:spPr>
            <a:xfrm>
              <a:off x="389526" y="1622714"/>
              <a:ext cx="378033" cy="8260"/>
            </a:xfrm>
            <a:custGeom>
              <a:rect b="b" l="l" r="r" t="t"/>
              <a:pathLst>
                <a:path extrusionOk="0" h="26" w="1190">
                  <a:moveTo>
                    <a:pt x="1" y="1"/>
                  </a:moveTo>
                  <a:lnTo>
                    <a:pt x="1" y="25"/>
                  </a:lnTo>
                  <a:lnTo>
                    <a:pt x="1190" y="25"/>
                  </a:lnTo>
                  <a:lnTo>
                    <a:pt x="119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2" name="Google Shape;982;p42"/>
            <p:cNvSpPr/>
            <p:nvPr/>
          </p:nvSpPr>
          <p:spPr>
            <a:xfrm>
              <a:off x="389526" y="1686566"/>
              <a:ext cx="378033" cy="8577"/>
            </a:xfrm>
            <a:custGeom>
              <a:rect b="b" l="l" r="r" t="t"/>
              <a:pathLst>
                <a:path extrusionOk="0" h="27" w="1190">
                  <a:moveTo>
                    <a:pt x="1" y="1"/>
                  </a:moveTo>
                  <a:lnTo>
                    <a:pt x="1" y="27"/>
                  </a:lnTo>
                  <a:lnTo>
                    <a:pt x="1190" y="27"/>
                  </a:lnTo>
                  <a:lnTo>
                    <a:pt x="119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3" name="Google Shape;983;p42"/>
            <p:cNvSpPr/>
            <p:nvPr/>
          </p:nvSpPr>
          <p:spPr>
            <a:xfrm>
              <a:off x="389526" y="1670682"/>
              <a:ext cx="378033" cy="8260"/>
            </a:xfrm>
            <a:custGeom>
              <a:rect b="b" l="l" r="r" t="t"/>
              <a:pathLst>
                <a:path extrusionOk="0" h="26" w="1190">
                  <a:moveTo>
                    <a:pt x="1" y="1"/>
                  </a:moveTo>
                  <a:lnTo>
                    <a:pt x="1" y="25"/>
                  </a:lnTo>
                  <a:lnTo>
                    <a:pt x="1190" y="25"/>
                  </a:lnTo>
                  <a:lnTo>
                    <a:pt x="119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4" name="Google Shape;984;p42"/>
            <p:cNvSpPr/>
            <p:nvPr/>
          </p:nvSpPr>
          <p:spPr>
            <a:xfrm>
              <a:off x="389526" y="1590947"/>
              <a:ext cx="377398" cy="8577"/>
            </a:xfrm>
            <a:custGeom>
              <a:rect b="b" l="l" r="r" t="t"/>
              <a:pathLst>
                <a:path extrusionOk="0" h="27" w="1188">
                  <a:moveTo>
                    <a:pt x="6" y="0"/>
                  </a:moveTo>
                  <a:cubicBezTo>
                    <a:pt x="4" y="8"/>
                    <a:pt x="3" y="16"/>
                    <a:pt x="1" y="26"/>
                  </a:cubicBezTo>
                  <a:lnTo>
                    <a:pt x="1188" y="26"/>
                  </a:lnTo>
                  <a:cubicBezTo>
                    <a:pt x="1187" y="17"/>
                    <a:pt x="1186" y="8"/>
                    <a:pt x="118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5" name="Google Shape;985;p42"/>
            <p:cNvSpPr/>
            <p:nvPr/>
          </p:nvSpPr>
          <p:spPr>
            <a:xfrm>
              <a:off x="389526" y="1654481"/>
              <a:ext cx="378033" cy="8260"/>
            </a:xfrm>
            <a:custGeom>
              <a:rect b="b" l="l" r="r" t="t"/>
              <a:pathLst>
                <a:path extrusionOk="0" h="26" w="1190">
                  <a:moveTo>
                    <a:pt x="1" y="0"/>
                  </a:moveTo>
                  <a:lnTo>
                    <a:pt x="1" y="26"/>
                  </a:lnTo>
                  <a:lnTo>
                    <a:pt x="1190" y="26"/>
                  </a:lnTo>
                  <a:lnTo>
                    <a:pt x="119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6" name="Google Shape;986;p42"/>
            <p:cNvSpPr/>
            <p:nvPr/>
          </p:nvSpPr>
          <p:spPr>
            <a:xfrm>
              <a:off x="409222" y="1559179"/>
              <a:ext cx="338324" cy="8260"/>
            </a:xfrm>
            <a:custGeom>
              <a:rect b="b" l="l" r="r" t="t"/>
              <a:pathLst>
                <a:path extrusionOk="0" h="26" w="1065">
                  <a:moveTo>
                    <a:pt x="78" y="1"/>
                  </a:moveTo>
                  <a:cubicBezTo>
                    <a:pt x="50" y="1"/>
                    <a:pt x="23" y="9"/>
                    <a:pt x="1" y="26"/>
                  </a:cubicBezTo>
                  <a:lnTo>
                    <a:pt x="1065" y="26"/>
                  </a:lnTo>
                  <a:cubicBezTo>
                    <a:pt x="1043" y="9"/>
                    <a:pt x="1017" y="1"/>
                    <a:pt x="98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7" name="Google Shape;987;p42"/>
            <p:cNvSpPr/>
            <p:nvPr/>
          </p:nvSpPr>
          <p:spPr>
            <a:xfrm>
              <a:off x="394609" y="1574745"/>
              <a:ext cx="367868" cy="8260"/>
            </a:xfrm>
            <a:custGeom>
              <a:rect b="b" l="l" r="r" t="t"/>
              <a:pathLst>
                <a:path extrusionOk="0" h="26" w="1158">
                  <a:moveTo>
                    <a:pt x="19" y="0"/>
                  </a:moveTo>
                  <a:cubicBezTo>
                    <a:pt x="12" y="9"/>
                    <a:pt x="6" y="16"/>
                    <a:pt x="1" y="26"/>
                  </a:cubicBezTo>
                  <a:lnTo>
                    <a:pt x="1158" y="26"/>
                  </a:lnTo>
                  <a:cubicBezTo>
                    <a:pt x="1153" y="16"/>
                    <a:pt x="1147" y="9"/>
                    <a:pt x="114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8" name="Google Shape;988;p42"/>
            <p:cNvSpPr/>
            <p:nvPr/>
          </p:nvSpPr>
          <p:spPr>
            <a:xfrm>
              <a:off x="389526" y="1694508"/>
              <a:ext cx="378033" cy="8260"/>
            </a:xfrm>
            <a:custGeom>
              <a:rect b="b" l="l" r="r" t="t"/>
              <a:pathLst>
                <a:path extrusionOk="0" h="26" w="1190">
                  <a:moveTo>
                    <a:pt x="1" y="1"/>
                  </a:moveTo>
                  <a:lnTo>
                    <a:pt x="1" y="25"/>
                  </a:lnTo>
                  <a:lnTo>
                    <a:pt x="1190" y="25"/>
                  </a:lnTo>
                  <a:lnTo>
                    <a:pt x="119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9" name="Google Shape;989;p42"/>
            <p:cNvSpPr/>
            <p:nvPr/>
          </p:nvSpPr>
          <p:spPr>
            <a:xfrm>
              <a:off x="389526" y="1678624"/>
              <a:ext cx="378033" cy="8260"/>
            </a:xfrm>
            <a:custGeom>
              <a:rect b="b" l="l" r="r" t="t"/>
              <a:pathLst>
                <a:path extrusionOk="0" h="26" w="1190">
                  <a:moveTo>
                    <a:pt x="1" y="0"/>
                  </a:moveTo>
                  <a:lnTo>
                    <a:pt x="1" y="26"/>
                  </a:lnTo>
                  <a:lnTo>
                    <a:pt x="1190" y="26"/>
                  </a:lnTo>
                  <a:lnTo>
                    <a:pt x="119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0" name="Google Shape;990;p42"/>
            <p:cNvSpPr/>
            <p:nvPr/>
          </p:nvSpPr>
          <p:spPr>
            <a:xfrm>
              <a:off x="389526" y="1662740"/>
              <a:ext cx="378033" cy="8260"/>
            </a:xfrm>
            <a:custGeom>
              <a:rect b="b" l="l" r="r" t="t"/>
              <a:pathLst>
                <a:path extrusionOk="0" h="26" w="1190">
                  <a:moveTo>
                    <a:pt x="1" y="0"/>
                  </a:moveTo>
                  <a:lnTo>
                    <a:pt x="1" y="26"/>
                  </a:lnTo>
                  <a:lnTo>
                    <a:pt x="1190" y="26"/>
                  </a:lnTo>
                  <a:lnTo>
                    <a:pt x="119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1" name="Google Shape;991;p42"/>
            <p:cNvSpPr/>
            <p:nvPr/>
          </p:nvSpPr>
          <p:spPr>
            <a:xfrm>
              <a:off x="389526" y="1646857"/>
              <a:ext cx="378033" cy="8260"/>
            </a:xfrm>
            <a:custGeom>
              <a:rect b="b" l="l" r="r" t="t"/>
              <a:pathLst>
                <a:path extrusionOk="0" h="26" w="1190">
                  <a:moveTo>
                    <a:pt x="1" y="1"/>
                  </a:moveTo>
                  <a:lnTo>
                    <a:pt x="1" y="25"/>
                  </a:lnTo>
                  <a:lnTo>
                    <a:pt x="1190" y="25"/>
                  </a:lnTo>
                  <a:lnTo>
                    <a:pt x="119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2" name="Google Shape;992;p42"/>
            <p:cNvSpPr/>
            <p:nvPr/>
          </p:nvSpPr>
          <p:spPr>
            <a:xfrm>
              <a:off x="389526" y="1630656"/>
              <a:ext cx="378033" cy="8577"/>
            </a:xfrm>
            <a:custGeom>
              <a:rect b="b" l="l" r="r" t="t"/>
              <a:pathLst>
                <a:path extrusionOk="0" h="27" w="1190">
                  <a:moveTo>
                    <a:pt x="1" y="0"/>
                  </a:moveTo>
                  <a:lnTo>
                    <a:pt x="1" y="26"/>
                  </a:lnTo>
                  <a:lnTo>
                    <a:pt x="1190" y="26"/>
                  </a:lnTo>
                  <a:lnTo>
                    <a:pt x="119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3" name="Google Shape;993;p42"/>
            <p:cNvSpPr/>
            <p:nvPr/>
          </p:nvSpPr>
          <p:spPr>
            <a:xfrm>
              <a:off x="389526" y="1614772"/>
              <a:ext cx="378033" cy="8260"/>
            </a:xfrm>
            <a:custGeom>
              <a:rect b="b" l="l" r="r" t="t"/>
              <a:pathLst>
                <a:path extrusionOk="0" h="26" w="1190">
                  <a:moveTo>
                    <a:pt x="1" y="0"/>
                  </a:moveTo>
                  <a:lnTo>
                    <a:pt x="1" y="26"/>
                  </a:lnTo>
                  <a:lnTo>
                    <a:pt x="1190" y="26"/>
                  </a:lnTo>
                  <a:lnTo>
                    <a:pt x="119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4" name="Google Shape;994;p42"/>
            <p:cNvSpPr/>
            <p:nvPr/>
          </p:nvSpPr>
          <p:spPr>
            <a:xfrm>
              <a:off x="389526" y="1599206"/>
              <a:ext cx="378033" cy="7942"/>
            </a:xfrm>
            <a:custGeom>
              <a:rect b="b" l="l" r="r" t="t"/>
              <a:pathLst>
                <a:path extrusionOk="0" h="25" w="1190">
                  <a:moveTo>
                    <a:pt x="1" y="0"/>
                  </a:moveTo>
                  <a:lnTo>
                    <a:pt x="1" y="14"/>
                  </a:lnTo>
                  <a:lnTo>
                    <a:pt x="1" y="25"/>
                  </a:lnTo>
                  <a:lnTo>
                    <a:pt x="1190" y="25"/>
                  </a:lnTo>
                  <a:lnTo>
                    <a:pt x="1190" y="14"/>
                  </a:lnTo>
                  <a:cubicBezTo>
                    <a:pt x="1190" y="9"/>
                    <a:pt x="1190" y="3"/>
                    <a:pt x="118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5" name="Google Shape;995;p42"/>
            <p:cNvSpPr/>
            <p:nvPr/>
          </p:nvSpPr>
          <p:spPr>
            <a:xfrm>
              <a:off x="391432" y="1582687"/>
              <a:ext cx="373903" cy="8577"/>
            </a:xfrm>
            <a:custGeom>
              <a:rect b="b" l="l" r="r" t="t"/>
              <a:pathLst>
                <a:path extrusionOk="0" h="27" w="1177">
                  <a:moveTo>
                    <a:pt x="10" y="1"/>
                  </a:moveTo>
                  <a:cubicBezTo>
                    <a:pt x="8" y="9"/>
                    <a:pt x="3" y="17"/>
                    <a:pt x="0" y="26"/>
                  </a:cubicBezTo>
                  <a:lnTo>
                    <a:pt x="1176" y="26"/>
                  </a:lnTo>
                  <a:cubicBezTo>
                    <a:pt x="1174" y="17"/>
                    <a:pt x="1170" y="9"/>
                    <a:pt x="116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6" name="Google Shape;996;p42"/>
            <p:cNvSpPr/>
            <p:nvPr/>
          </p:nvSpPr>
          <p:spPr>
            <a:xfrm>
              <a:off x="400645" y="1567121"/>
              <a:ext cx="356114" cy="8577"/>
            </a:xfrm>
            <a:custGeom>
              <a:rect b="b" l="l" r="r" t="t"/>
              <a:pathLst>
                <a:path extrusionOk="0" h="27" w="1121">
                  <a:moveTo>
                    <a:pt x="28" y="1"/>
                  </a:moveTo>
                  <a:cubicBezTo>
                    <a:pt x="17" y="7"/>
                    <a:pt x="8" y="17"/>
                    <a:pt x="0" y="26"/>
                  </a:cubicBezTo>
                  <a:lnTo>
                    <a:pt x="1121" y="26"/>
                  </a:lnTo>
                  <a:cubicBezTo>
                    <a:pt x="1112" y="15"/>
                    <a:pt x="1103" y="7"/>
                    <a:pt x="109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7" name="Google Shape;997;p42"/>
            <p:cNvSpPr/>
            <p:nvPr/>
          </p:nvSpPr>
          <p:spPr>
            <a:xfrm>
              <a:off x="389526" y="1710391"/>
              <a:ext cx="378033" cy="383434"/>
            </a:xfrm>
            <a:custGeom>
              <a:rect b="b" l="l" r="r" t="t"/>
              <a:pathLst>
                <a:path extrusionOk="0" h="1207" w="1190">
                  <a:moveTo>
                    <a:pt x="1" y="1"/>
                  </a:moveTo>
                  <a:lnTo>
                    <a:pt x="1" y="1068"/>
                  </a:lnTo>
                  <a:cubicBezTo>
                    <a:pt x="1" y="1144"/>
                    <a:pt x="64" y="1207"/>
                    <a:pt x="140" y="1207"/>
                  </a:cubicBezTo>
                  <a:lnTo>
                    <a:pt x="1051" y="1207"/>
                  </a:lnTo>
                  <a:cubicBezTo>
                    <a:pt x="1127" y="1207"/>
                    <a:pt x="1190" y="1144"/>
                    <a:pt x="1190" y="1068"/>
                  </a:cubicBezTo>
                  <a:lnTo>
                    <a:pt x="119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8" name="Google Shape;998;p42"/>
            <p:cNvSpPr/>
            <p:nvPr/>
          </p:nvSpPr>
          <p:spPr>
            <a:xfrm>
              <a:off x="415258" y="1729451"/>
              <a:ext cx="326570" cy="340865"/>
            </a:xfrm>
            <a:custGeom>
              <a:rect b="b" l="l" r="r" t="t"/>
              <a:pathLst>
                <a:path extrusionOk="0" h="1073" w="1028">
                  <a:moveTo>
                    <a:pt x="911" y="26"/>
                  </a:moveTo>
                  <a:cubicBezTo>
                    <a:pt x="961" y="26"/>
                    <a:pt x="1003" y="68"/>
                    <a:pt x="1003" y="119"/>
                  </a:cubicBezTo>
                  <a:lnTo>
                    <a:pt x="1003" y="954"/>
                  </a:lnTo>
                  <a:cubicBezTo>
                    <a:pt x="1003" y="1005"/>
                    <a:pt x="961" y="1046"/>
                    <a:pt x="911" y="1046"/>
                  </a:cubicBezTo>
                  <a:lnTo>
                    <a:pt x="118" y="1046"/>
                  </a:lnTo>
                  <a:cubicBezTo>
                    <a:pt x="67" y="1046"/>
                    <a:pt x="26" y="1005"/>
                    <a:pt x="26" y="954"/>
                  </a:cubicBezTo>
                  <a:lnTo>
                    <a:pt x="26" y="119"/>
                  </a:lnTo>
                  <a:cubicBezTo>
                    <a:pt x="26" y="68"/>
                    <a:pt x="67" y="26"/>
                    <a:pt x="118" y="26"/>
                  </a:cubicBezTo>
                  <a:close/>
                  <a:moveTo>
                    <a:pt x="118" y="1"/>
                  </a:moveTo>
                  <a:cubicBezTo>
                    <a:pt x="52" y="1"/>
                    <a:pt x="0" y="54"/>
                    <a:pt x="0" y="119"/>
                  </a:cubicBezTo>
                  <a:lnTo>
                    <a:pt x="0" y="954"/>
                  </a:lnTo>
                  <a:cubicBezTo>
                    <a:pt x="0" y="1020"/>
                    <a:pt x="52" y="1072"/>
                    <a:pt x="118" y="1072"/>
                  </a:cubicBezTo>
                  <a:lnTo>
                    <a:pt x="911" y="1072"/>
                  </a:lnTo>
                  <a:cubicBezTo>
                    <a:pt x="975" y="1072"/>
                    <a:pt x="1027" y="1019"/>
                    <a:pt x="1028" y="954"/>
                  </a:cubicBezTo>
                  <a:lnTo>
                    <a:pt x="1028" y="119"/>
                  </a:lnTo>
                  <a:cubicBezTo>
                    <a:pt x="1028" y="53"/>
                    <a:pt x="976" y="1"/>
                    <a:pt x="911"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9" name="Google Shape;999;p42"/>
            <p:cNvSpPr/>
            <p:nvPr/>
          </p:nvSpPr>
          <p:spPr>
            <a:xfrm>
              <a:off x="495946" y="1789809"/>
              <a:ext cx="163920" cy="164556"/>
            </a:xfrm>
            <a:custGeom>
              <a:rect b="b" l="l" r="r" t="t"/>
              <a:pathLst>
                <a:path extrusionOk="0" h="518" w="516">
                  <a:moveTo>
                    <a:pt x="260" y="1"/>
                  </a:moveTo>
                  <a:cubicBezTo>
                    <a:pt x="260" y="1"/>
                    <a:pt x="259" y="1"/>
                    <a:pt x="258" y="1"/>
                  </a:cubicBezTo>
                  <a:cubicBezTo>
                    <a:pt x="115" y="1"/>
                    <a:pt x="1" y="116"/>
                    <a:pt x="1" y="259"/>
                  </a:cubicBezTo>
                  <a:cubicBezTo>
                    <a:pt x="1" y="402"/>
                    <a:pt x="115" y="517"/>
                    <a:pt x="258" y="517"/>
                  </a:cubicBezTo>
                  <a:cubicBezTo>
                    <a:pt x="402" y="517"/>
                    <a:pt x="516" y="402"/>
                    <a:pt x="516" y="259"/>
                  </a:cubicBezTo>
                  <a:cubicBezTo>
                    <a:pt x="516" y="117"/>
                    <a:pt x="403" y="1"/>
                    <a:pt x="260" y="1"/>
                  </a:cubicBez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0" name="Google Shape;1000;p42"/>
            <p:cNvSpPr/>
            <p:nvPr/>
          </p:nvSpPr>
          <p:spPr>
            <a:xfrm>
              <a:off x="676384" y="1950869"/>
              <a:ext cx="37486" cy="37803"/>
            </a:xfrm>
            <a:custGeom>
              <a:rect b="b" l="l" r="r" t="t"/>
              <a:pathLst>
                <a:path extrusionOk="0" h="119" w="118">
                  <a:moveTo>
                    <a:pt x="59" y="1"/>
                  </a:moveTo>
                  <a:cubicBezTo>
                    <a:pt x="27" y="1"/>
                    <a:pt x="0" y="28"/>
                    <a:pt x="0" y="60"/>
                  </a:cubicBezTo>
                  <a:cubicBezTo>
                    <a:pt x="0" y="92"/>
                    <a:pt x="27" y="118"/>
                    <a:pt x="59" y="118"/>
                  </a:cubicBezTo>
                  <a:cubicBezTo>
                    <a:pt x="91" y="118"/>
                    <a:pt x="118" y="92"/>
                    <a:pt x="118" y="60"/>
                  </a:cubicBezTo>
                  <a:cubicBezTo>
                    <a:pt x="118" y="28"/>
                    <a:pt x="92" y="1"/>
                    <a:pt x="59" y="1"/>
                  </a:cubicBezTo>
                  <a:close/>
                </a:path>
              </a:pathLst>
            </a:custGeom>
            <a:solidFill>
              <a:srgbClr val="151C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1" name="Google Shape;1001;p42"/>
            <p:cNvSpPr/>
            <p:nvPr/>
          </p:nvSpPr>
          <p:spPr>
            <a:xfrm>
              <a:off x="676384" y="1903536"/>
              <a:ext cx="37486" cy="37486"/>
            </a:xfrm>
            <a:custGeom>
              <a:rect b="b" l="l" r="r" t="t"/>
              <a:pathLst>
                <a:path extrusionOk="0" h="118" w="118">
                  <a:moveTo>
                    <a:pt x="59" y="0"/>
                  </a:moveTo>
                  <a:cubicBezTo>
                    <a:pt x="27" y="0"/>
                    <a:pt x="0" y="27"/>
                    <a:pt x="0" y="59"/>
                  </a:cubicBezTo>
                  <a:cubicBezTo>
                    <a:pt x="0" y="91"/>
                    <a:pt x="27" y="118"/>
                    <a:pt x="59" y="118"/>
                  </a:cubicBezTo>
                  <a:cubicBezTo>
                    <a:pt x="91" y="118"/>
                    <a:pt x="118" y="91"/>
                    <a:pt x="118" y="59"/>
                  </a:cubicBezTo>
                  <a:cubicBezTo>
                    <a:pt x="118" y="26"/>
                    <a:pt x="92" y="0"/>
                    <a:pt x="59" y="0"/>
                  </a:cubicBezTo>
                  <a:close/>
                </a:path>
              </a:pathLst>
            </a:custGeom>
            <a:solidFill>
              <a:srgbClr val="151C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2" name="Google Shape;1002;p42"/>
            <p:cNvSpPr/>
            <p:nvPr/>
          </p:nvSpPr>
          <p:spPr>
            <a:xfrm>
              <a:off x="314785" y="1903536"/>
              <a:ext cx="37803" cy="37486"/>
            </a:xfrm>
            <a:custGeom>
              <a:rect b="b" l="l" r="r" t="t"/>
              <a:pathLst>
                <a:path extrusionOk="0" h="118" w="119">
                  <a:moveTo>
                    <a:pt x="59" y="0"/>
                  </a:moveTo>
                  <a:cubicBezTo>
                    <a:pt x="27" y="0"/>
                    <a:pt x="1" y="27"/>
                    <a:pt x="1" y="59"/>
                  </a:cubicBezTo>
                  <a:cubicBezTo>
                    <a:pt x="1" y="91"/>
                    <a:pt x="27" y="118"/>
                    <a:pt x="59" y="118"/>
                  </a:cubicBezTo>
                  <a:cubicBezTo>
                    <a:pt x="92" y="118"/>
                    <a:pt x="118" y="91"/>
                    <a:pt x="118" y="59"/>
                  </a:cubicBezTo>
                  <a:cubicBezTo>
                    <a:pt x="118" y="26"/>
                    <a:pt x="92" y="0"/>
                    <a:pt x="59"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3" name="Google Shape;1003;p42"/>
            <p:cNvSpPr/>
            <p:nvPr/>
          </p:nvSpPr>
          <p:spPr>
            <a:xfrm>
              <a:off x="676384" y="1998519"/>
              <a:ext cx="37486" cy="37803"/>
            </a:xfrm>
            <a:custGeom>
              <a:rect b="b" l="l" r="r" t="t"/>
              <a:pathLst>
                <a:path extrusionOk="0" h="119" w="118">
                  <a:moveTo>
                    <a:pt x="59" y="1"/>
                  </a:moveTo>
                  <a:cubicBezTo>
                    <a:pt x="27" y="1"/>
                    <a:pt x="0" y="27"/>
                    <a:pt x="0" y="59"/>
                  </a:cubicBezTo>
                  <a:cubicBezTo>
                    <a:pt x="0" y="91"/>
                    <a:pt x="27" y="118"/>
                    <a:pt x="59" y="118"/>
                  </a:cubicBezTo>
                  <a:cubicBezTo>
                    <a:pt x="91" y="118"/>
                    <a:pt x="118" y="91"/>
                    <a:pt x="118" y="59"/>
                  </a:cubicBezTo>
                  <a:cubicBezTo>
                    <a:pt x="118" y="27"/>
                    <a:pt x="92" y="2"/>
                    <a:pt x="59" y="1"/>
                  </a:cubicBezTo>
                  <a:close/>
                </a:path>
              </a:pathLst>
            </a:custGeom>
            <a:solidFill>
              <a:srgbClr val="151C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4" name="Google Shape;1004;p42"/>
            <p:cNvSpPr/>
            <p:nvPr/>
          </p:nvSpPr>
          <p:spPr>
            <a:xfrm>
              <a:off x="515960" y="1810140"/>
              <a:ext cx="98162" cy="98479"/>
            </a:xfrm>
            <a:custGeom>
              <a:rect b="b" l="l" r="r" t="t"/>
              <a:pathLst>
                <a:path extrusionOk="0" h="310" w="309">
                  <a:moveTo>
                    <a:pt x="195" y="0"/>
                  </a:moveTo>
                  <a:cubicBezTo>
                    <a:pt x="87" y="0"/>
                    <a:pt x="1" y="87"/>
                    <a:pt x="1" y="195"/>
                  </a:cubicBezTo>
                  <a:cubicBezTo>
                    <a:pt x="1" y="237"/>
                    <a:pt x="13" y="277"/>
                    <a:pt x="38" y="309"/>
                  </a:cubicBezTo>
                  <a:lnTo>
                    <a:pt x="309" y="38"/>
                  </a:lnTo>
                  <a:cubicBezTo>
                    <a:pt x="277" y="13"/>
                    <a:pt x="238" y="0"/>
                    <a:pt x="195"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5" name="Google Shape;1005;p42"/>
            <p:cNvSpPr/>
            <p:nvPr/>
          </p:nvSpPr>
          <p:spPr>
            <a:xfrm>
              <a:off x="543280" y="1836825"/>
              <a:ext cx="96891" cy="97209"/>
            </a:xfrm>
            <a:custGeom>
              <a:rect b="b" l="l" r="r" t="t"/>
              <a:pathLst>
                <a:path extrusionOk="0" h="306" w="305">
                  <a:moveTo>
                    <a:pt x="271" y="1"/>
                  </a:moveTo>
                  <a:lnTo>
                    <a:pt x="0" y="271"/>
                  </a:lnTo>
                  <a:cubicBezTo>
                    <a:pt x="30" y="292"/>
                    <a:pt x="70" y="305"/>
                    <a:pt x="109" y="305"/>
                  </a:cubicBezTo>
                  <a:cubicBezTo>
                    <a:pt x="217" y="305"/>
                    <a:pt x="305" y="218"/>
                    <a:pt x="305" y="110"/>
                  </a:cubicBezTo>
                  <a:cubicBezTo>
                    <a:pt x="305" y="70"/>
                    <a:pt x="292" y="33"/>
                    <a:pt x="271"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6" name="Google Shape;1006;p42"/>
            <p:cNvSpPr/>
            <p:nvPr/>
          </p:nvSpPr>
          <p:spPr>
            <a:xfrm>
              <a:off x="528031" y="1821576"/>
              <a:ext cx="101338" cy="101338"/>
            </a:xfrm>
            <a:custGeom>
              <a:rect b="b" l="l" r="r" t="t"/>
              <a:pathLst>
                <a:path extrusionOk="0" h="319" w="319">
                  <a:moveTo>
                    <a:pt x="271" y="0"/>
                  </a:moveTo>
                  <a:lnTo>
                    <a:pt x="0" y="271"/>
                  </a:lnTo>
                  <a:cubicBezTo>
                    <a:pt x="13" y="290"/>
                    <a:pt x="29" y="306"/>
                    <a:pt x="48" y="318"/>
                  </a:cubicBezTo>
                  <a:lnTo>
                    <a:pt x="319" y="46"/>
                  </a:lnTo>
                  <a:cubicBezTo>
                    <a:pt x="306" y="29"/>
                    <a:pt x="290" y="13"/>
                    <a:pt x="27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7" name="Google Shape;1007;p42"/>
            <p:cNvSpPr/>
            <p:nvPr/>
          </p:nvSpPr>
          <p:spPr>
            <a:xfrm>
              <a:off x="609991" y="1832059"/>
              <a:ext cx="9848" cy="9530"/>
            </a:xfrm>
            <a:custGeom>
              <a:rect b="b" l="l" r="r" t="t"/>
              <a:pathLst>
                <a:path extrusionOk="0" h="30" w="31">
                  <a:moveTo>
                    <a:pt x="1" y="1"/>
                  </a:moveTo>
                  <a:lnTo>
                    <a:pt x="31" y="29"/>
                  </a:lnTo>
                  <a:lnTo>
                    <a:pt x="3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8" name="Google Shape;1008;p42"/>
            <p:cNvSpPr/>
            <p:nvPr/>
          </p:nvSpPr>
          <p:spPr>
            <a:xfrm>
              <a:off x="442895" y="1969611"/>
              <a:ext cx="149307" cy="9848"/>
            </a:xfrm>
            <a:custGeom>
              <a:rect b="b" l="l" r="r" t="t"/>
              <a:pathLst>
                <a:path extrusionOk="0" h="31" w="470">
                  <a:moveTo>
                    <a:pt x="1" y="1"/>
                  </a:moveTo>
                  <a:lnTo>
                    <a:pt x="1" y="31"/>
                  </a:lnTo>
                  <a:lnTo>
                    <a:pt x="469" y="31"/>
                  </a:lnTo>
                  <a:lnTo>
                    <a:pt x="469"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9" name="Google Shape;1009;p42"/>
            <p:cNvSpPr/>
            <p:nvPr/>
          </p:nvSpPr>
          <p:spPr>
            <a:xfrm>
              <a:off x="563928" y="1764395"/>
              <a:ext cx="28273" cy="10166"/>
            </a:xfrm>
            <a:custGeom>
              <a:rect b="b" l="l" r="r" t="t"/>
              <a:pathLst>
                <a:path extrusionOk="0" h="32" w="89">
                  <a:moveTo>
                    <a:pt x="0" y="1"/>
                  </a:moveTo>
                  <a:lnTo>
                    <a:pt x="0" y="32"/>
                  </a:lnTo>
                  <a:lnTo>
                    <a:pt x="88" y="32"/>
                  </a:lnTo>
                  <a:lnTo>
                    <a:pt x="88"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0" name="Google Shape;1010;p42"/>
            <p:cNvSpPr/>
            <p:nvPr/>
          </p:nvSpPr>
          <p:spPr>
            <a:xfrm>
              <a:off x="442895" y="1989625"/>
              <a:ext cx="149307" cy="9848"/>
            </a:xfrm>
            <a:custGeom>
              <a:rect b="b" l="l" r="r" t="t"/>
              <a:pathLst>
                <a:path extrusionOk="0" h="31" w="470">
                  <a:moveTo>
                    <a:pt x="1" y="1"/>
                  </a:moveTo>
                  <a:lnTo>
                    <a:pt x="1" y="31"/>
                  </a:lnTo>
                  <a:lnTo>
                    <a:pt x="469" y="31"/>
                  </a:lnTo>
                  <a:lnTo>
                    <a:pt x="469"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1" name="Google Shape;1011;p42"/>
            <p:cNvSpPr/>
            <p:nvPr/>
          </p:nvSpPr>
          <p:spPr>
            <a:xfrm>
              <a:off x="442895" y="2009003"/>
              <a:ext cx="149307" cy="10166"/>
            </a:xfrm>
            <a:custGeom>
              <a:rect b="b" l="l" r="r" t="t"/>
              <a:pathLst>
                <a:path extrusionOk="0" h="32" w="470">
                  <a:moveTo>
                    <a:pt x="1" y="1"/>
                  </a:moveTo>
                  <a:lnTo>
                    <a:pt x="1" y="32"/>
                  </a:lnTo>
                  <a:lnTo>
                    <a:pt x="469" y="32"/>
                  </a:lnTo>
                  <a:lnTo>
                    <a:pt x="469"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2" name="Google Shape;1012;p42"/>
            <p:cNvSpPr/>
            <p:nvPr/>
          </p:nvSpPr>
          <p:spPr>
            <a:xfrm>
              <a:off x="442895" y="2029016"/>
              <a:ext cx="149307" cy="9848"/>
            </a:xfrm>
            <a:custGeom>
              <a:rect b="b" l="l" r="r" t="t"/>
              <a:pathLst>
                <a:path extrusionOk="0" h="31" w="470">
                  <a:moveTo>
                    <a:pt x="1" y="1"/>
                  </a:moveTo>
                  <a:lnTo>
                    <a:pt x="1" y="31"/>
                  </a:lnTo>
                  <a:lnTo>
                    <a:pt x="469" y="31"/>
                  </a:lnTo>
                  <a:lnTo>
                    <a:pt x="469"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3" name="Google Shape;1013;p42"/>
            <p:cNvSpPr/>
            <p:nvPr/>
          </p:nvSpPr>
          <p:spPr>
            <a:xfrm>
              <a:off x="414940" y="1606512"/>
              <a:ext cx="326570" cy="73701"/>
            </a:xfrm>
            <a:custGeom>
              <a:rect b="b" l="l" r="r" t="t"/>
              <a:pathLst>
                <a:path extrusionOk="0" h="232" w="1028">
                  <a:moveTo>
                    <a:pt x="58" y="1"/>
                  </a:moveTo>
                  <a:cubicBezTo>
                    <a:pt x="41" y="1"/>
                    <a:pt x="26" y="9"/>
                    <a:pt x="15" y="21"/>
                  </a:cubicBezTo>
                  <a:cubicBezTo>
                    <a:pt x="6" y="29"/>
                    <a:pt x="0" y="43"/>
                    <a:pt x="0" y="58"/>
                  </a:cubicBezTo>
                  <a:lnTo>
                    <a:pt x="0" y="174"/>
                  </a:lnTo>
                  <a:cubicBezTo>
                    <a:pt x="0" y="188"/>
                    <a:pt x="5" y="199"/>
                    <a:pt x="14" y="210"/>
                  </a:cubicBezTo>
                  <a:cubicBezTo>
                    <a:pt x="25" y="224"/>
                    <a:pt x="41" y="232"/>
                    <a:pt x="58" y="232"/>
                  </a:cubicBezTo>
                  <a:lnTo>
                    <a:pt x="972" y="232"/>
                  </a:lnTo>
                  <a:cubicBezTo>
                    <a:pt x="989" y="232"/>
                    <a:pt x="1004" y="224"/>
                    <a:pt x="1015" y="212"/>
                  </a:cubicBezTo>
                  <a:cubicBezTo>
                    <a:pt x="1022" y="203"/>
                    <a:pt x="1028" y="189"/>
                    <a:pt x="1028" y="176"/>
                  </a:cubicBezTo>
                  <a:lnTo>
                    <a:pt x="1028" y="59"/>
                  </a:lnTo>
                  <a:cubicBezTo>
                    <a:pt x="1028" y="41"/>
                    <a:pt x="1021" y="26"/>
                    <a:pt x="1009" y="16"/>
                  </a:cubicBezTo>
                  <a:cubicBezTo>
                    <a:pt x="1000" y="6"/>
                    <a:pt x="987" y="1"/>
                    <a:pt x="972"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4" name="Google Shape;1014;p42"/>
            <p:cNvSpPr/>
            <p:nvPr/>
          </p:nvSpPr>
          <p:spPr>
            <a:xfrm>
              <a:off x="411128" y="1595076"/>
              <a:ext cx="333241" cy="18425"/>
            </a:xfrm>
            <a:custGeom>
              <a:rect b="b" l="l" r="r" t="t"/>
              <a:pathLst>
                <a:path extrusionOk="0" h="58" w="1049">
                  <a:moveTo>
                    <a:pt x="70" y="0"/>
                  </a:moveTo>
                  <a:cubicBezTo>
                    <a:pt x="42" y="0"/>
                    <a:pt x="17" y="13"/>
                    <a:pt x="0" y="31"/>
                  </a:cubicBezTo>
                  <a:lnTo>
                    <a:pt x="27" y="58"/>
                  </a:lnTo>
                  <a:cubicBezTo>
                    <a:pt x="38" y="45"/>
                    <a:pt x="54" y="38"/>
                    <a:pt x="70" y="38"/>
                  </a:cubicBezTo>
                  <a:lnTo>
                    <a:pt x="984" y="38"/>
                  </a:lnTo>
                  <a:cubicBezTo>
                    <a:pt x="999" y="38"/>
                    <a:pt x="1011" y="43"/>
                    <a:pt x="1021" y="53"/>
                  </a:cubicBezTo>
                  <a:lnTo>
                    <a:pt x="1048" y="26"/>
                  </a:lnTo>
                  <a:cubicBezTo>
                    <a:pt x="1031" y="10"/>
                    <a:pt x="1010" y="0"/>
                    <a:pt x="98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5" name="Google Shape;1015;p42"/>
            <p:cNvSpPr/>
            <p:nvPr/>
          </p:nvSpPr>
          <p:spPr>
            <a:xfrm>
              <a:off x="275711" y="1604606"/>
              <a:ext cx="17154" cy="76877"/>
            </a:xfrm>
            <a:custGeom>
              <a:rect b="b" l="l" r="r" t="t"/>
              <a:pathLst>
                <a:path extrusionOk="0" h="242" w="54">
                  <a:moveTo>
                    <a:pt x="26" y="0"/>
                  </a:moveTo>
                  <a:cubicBezTo>
                    <a:pt x="10" y="17"/>
                    <a:pt x="1" y="39"/>
                    <a:pt x="1" y="64"/>
                  </a:cubicBezTo>
                  <a:lnTo>
                    <a:pt x="1" y="181"/>
                  </a:lnTo>
                  <a:cubicBezTo>
                    <a:pt x="1" y="204"/>
                    <a:pt x="10" y="226"/>
                    <a:pt x="25" y="242"/>
                  </a:cubicBezTo>
                  <a:lnTo>
                    <a:pt x="52" y="215"/>
                  </a:lnTo>
                  <a:cubicBezTo>
                    <a:pt x="43" y="205"/>
                    <a:pt x="38" y="194"/>
                    <a:pt x="38" y="181"/>
                  </a:cubicBezTo>
                  <a:lnTo>
                    <a:pt x="38" y="64"/>
                  </a:lnTo>
                  <a:cubicBezTo>
                    <a:pt x="38" y="49"/>
                    <a:pt x="43" y="38"/>
                    <a:pt x="53" y="27"/>
                  </a:cubicBezTo>
                  <a:lnTo>
                    <a:pt x="26"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6" name="Google Shape;1016;p42"/>
            <p:cNvSpPr/>
            <p:nvPr/>
          </p:nvSpPr>
          <p:spPr>
            <a:xfrm>
              <a:off x="735471" y="1602700"/>
              <a:ext cx="19060" cy="79101"/>
            </a:xfrm>
            <a:custGeom>
              <a:rect b="b" l="l" r="r" t="t"/>
              <a:pathLst>
                <a:path extrusionOk="0" h="249" w="60">
                  <a:moveTo>
                    <a:pt x="27" y="1"/>
                  </a:moveTo>
                  <a:lnTo>
                    <a:pt x="0" y="28"/>
                  </a:lnTo>
                  <a:cubicBezTo>
                    <a:pt x="12" y="38"/>
                    <a:pt x="21" y="53"/>
                    <a:pt x="21" y="70"/>
                  </a:cubicBezTo>
                  <a:lnTo>
                    <a:pt x="21" y="187"/>
                  </a:lnTo>
                  <a:cubicBezTo>
                    <a:pt x="21" y="200"/>
                    <a:pt x="15" y="214"/>
                    <a:pt x="7" y="222"/>
                  </a:cubicBezTo>
                  <a:lnTo>
                    <a:pt x="34" y="249"/>
                  </a:lnTo>
                  <a:cubicBezTo>
                    <a:pt x="49" y="232"/>
                    <a:pt x="59" y="210"/>
                    <a:pt x="59" y="187"/>
                  </a:cubicBezTo>
                  <a:lnTo>
                    <a:pt x="59" y="70"/>
                  </a:lnTo>
                  <a:lnTo>
                    <a:pt x="58" y="70"/>
                  </a:lnTo>
                  <a:cubicBezTo>
                    <a:pt x="58" y="43"/>
                    <a:pt x="45" y="18"/>
                    <a:pt x="27" y="1"/>
                  </a:cubicBezTo>
                  <a:close/>
                </a:path>
              </a:pathLst>
            </a:custGeom>
            <a:solidFill>
              <a:srgbClr val="3459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7" name="Google Shape;1017;p42"/>
            <p:cNvSpPr/>
            <p:nvPr/>
          </p:nvSpPr>
          <p:spPr>
            <a:xfrm>
              <a:off x="410810" y="1672906"/>
              <a:ext cx="335147" cy="18743"/>
            </a:xfrm>
            <a:custGeom>
              <a:rect b="b" l="l" r="r" t="t"/>
              <a:pathLst>
                <a:path extrusionOk="0" h="59" w="1055">
                  <a:moveTo>
                    <a:pt x="27" y="0"/>
                  </a:moveTo>
                  <a:lnTo>
                    <a:pt x="0" y="27"/>
                  </a:lnTo>
                  <a:cubicBezTo>
                    <a:pt x="17" y="47"/>
                    <a:pt x="43" y="59"/>
                    <a:pt x="71" y="59"/>
                  </a:cubicBezTo>
                  <a:lnTo>
                    <a:pt x="985" y="59"/>
                  </a:lnTo>
                  <a:cubicBezTo>
                    <a:pt x="1013" y="59"/>
                    <a:pt x="1037" y="47"/>
                    <a:pt x="1055" y="28"/>
                  </a:cubicBezTo>
                  <a:lnTo>
                    <a:pt x="1028" y="1"/>
                  </a:lnTo>
                  <a:cubicBezTo>
                    <a:pt x="1017" y="14"/>
                    <a:pt x="1002" y="21"/>
                    <a:pt x="985" y="21"/>
                  </a:cubicBezTo>
                  <a:lnTo>
                    <a:pt x="71" y="21"/>
                  </a:lnTo>
                  <a:cubicBezTo>
                    <a:pt x="54" y="21"/>
                    <a:pt x="38" y="14"/>
                    <a:pt x="27" y="0"/>
                  </a:cubicBez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8" name="Google Shape;1018;p42"/>
            <p:cNvSpPr/>
            <p:nvPr/>
          </p:nvSpPr>
          <p:spPr>
            <a:xfrm>
              <a:off x="536291" y="1612866"/>
              <a:ext cx="46698" cy="61629"/>
            </a:xfrm>
            <a:custGeom>
              <a:rect b="b" l="l" r="r" t="t"/>
              <a:pathLst>
                <a:path extrusionOk="0" h="194" w="147">
                  <a:moveTo>
                    <a:pt x="72" y="28"/>
                  </a:moveTo>
                  <a:cubicBezTo>
                    <a:pt x="86" y="28"/>
                    <a:pt x="97" y="33"/>
                    <a:pt x="103" y="45"/>
                  </a:cubicBezTo>
                  <a:cubicBezTo>
                    <a:pt x="110" y="56"/>
                    <a:pt x="114" y="76"/>
                    <a:pt x="114" y="99"/>
                  </a:cubicBezTo>
                  <a:cubicBezTo>
                    <a:pt x="114" y="124"/>
                    <a:pt x="111" y="141"/>
                    <a:pt x="103" y="153"/>
                  </a:cubicBezTo>
                  <a:cubicBezTo>
                    <a:pt x="97" y="166"/>
                    <a:pt x="86" y="171"/>
                    <a:pt x="72" y="171"/>
                  </a:cubicBezTo>
                  <a:cubicBezTo>
                    <a:pt x="60" y="171"/>
                    <a:pt x="49" y="166"/>
                    <a:pt x="40" y="153"/>
                  </a:cubicBezTo>
                  <a:cubicBezTo>
                    <a:pt x="33" y="142"/>
                    <a:pt x="29" y="124"/>
                    <a:pt x="29" y="99"/>
                  </a:cubicBezTo>
                  <a:cubicBezTo>
                    <a:pt x="29" y="75"/>
                    <a:pt x="33" y="56"/>
                    <a:pt x="40" y="45"/>
                  </a:cubicBezTo>
                  <a:cubicBezTo>
                    <a:pt x="49" y="33"/>
                    <a:pt x="60" y="28"/>
                    <a:pt x="72" y="28"/>
                  </a:cubicBezTo>
                  <a:close/>
                  <a:moveTo>
                    <a:pt x="74" y="1"/>
                  </a:moveTo>
                  <a:cubicBezTo>
                    <a:pt x="61" y="1"/>
                    <a:pt x="51" y="3"/>
                    <a:pt x="41" y="7"/>
                  </a:cubicBezTo>
                  <a:cubicBezTo>
                    <a:pt x="33" y="12"/>
                    <a:pt x="25" y="19"/>
                    <a:pt x="19" y="28"/>
                  </a:cubicBezTo>
                  <a:cubicBezTo>
                    <a:pt x="14" y="35"/>
                    <a:pt x="8" y="46"/>
                    <a:pt x="6" y="59"/>
                  </a:cubicBezTo>
                  <a:cubicBezTo>
                    <a:pt x="2" y="70"/>
                    <a:pt x="1" y="82"/>
                    <a:pt x="1" y="97"/>
                  </a:cubicBezTo>
                  <a:cubicBezTo>
                    <a:pt x="1" y="110"/>
                    <a:pt x="2" y="124"/>
                    <a:pt x="4" y="136"/>
                  </a:cubicBezTo>
                  <a:cubicBezTo>
                    <a:pt x="7" y="147"/>
                    <a:pt x="12" y="158"/>
                    <a:pt x="18" y="167"/>
                  </a:cubicBezTo>
                  <a:cubicBezTo>
                    <a:pt x="23" y="174"/>
                    <a:pt x="31" y="182"/>
                    <a:pt x="40" y="187"/>
                  </a:cubicBezTo>
                  <a:cubicBezTo>
                    <a:pt x="50" y="190"/>
                    <a:pt x="61" y="193"/>
                    <a:pt x="72" y="193"/>
                  </a:cubicBezTo>
                  <a:cubicBezTo>
                    <a:pt x="84" y="193"/>
                    <a:pt x="95" y="192"/>
                    <a:pt x="105" y="187"/>
                  </a:cubicBezTo>
                  <a:cubicBezTo>
                    <a:pt x="114" y="182"/>
                    <a:pt x="121" y="174"/>
                    <a:pt x="127" y="167"/>
                  </a:cubicBezTo>
                  <a:cubicBezTo>
                    <a:pt x="132" y="158"/>
                    <a:pt x="138" y="147"/>
                    <a:pt x="141" y="136"/>
                  </a:cubicBezTo>
                  <a:cubicBezTo>
                    <a:pt x="145" y="124"/>
                    <a:pt x="146" y="110"/>
                    <a:pt x="146" y="97"/>
                  </a:cubicBezTo>
                  <a:cubicBezTo>
                    <a:pt x="146" y="83"/>
                    <a:pt x="145" y="70"/>
                    <a:pt x="142" y="59"/>
                  </a:cubicBezTo>
                  <a:cubicBezTo>
                    <a:pt x="140" y="46"/>
                    <a:pt x="136" y="35"/>
                    <a:pt x="129" y="28"/>
                  </a:cubicBezTo>
                  <a:cubicBezTo>
                    <a:pt x="124" y="19"/>
                    <a:pt x="115" y="13"/>
                    <a:pt x="106" y="7"/>
                  </a:cubicBezTo>
                  <a:cubicBezTo>
                    <a:pt x="97" y="3"/>
                    <a:pt x="86" y="1"/>
                    <a:pt x="74"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9" name="Google Shape;1019;p42"/>
            <p:cNvSpPr/>
            <p:nvPr/>
          </p:nvSpPr>
          <p:spPr>
            <a:xfrm>
              <a:off x="591883" y="1612866"/>
              <a:ext cx="46698" cy="61629"/>
            </a:xfrm>
            <a:custGeom>
              <a:rect b="b" l="l" r="r" t="t"/>
              <a:pathLst>
                <a:path extrusionOk="0" h="194" w="147">
                  <a:moveTo>
                    <a:pt x="74" y="28"/>
                  </a:moveTo>
                  <a:cubicBezTo>
                    <a:pt x="88" y="28"/>
                    <a:pt x="98" y="33"/>
                    <a:pt x="105" y="45"/>
                  </a:cubicBezTo>
                  <a:cubicBezTo>
                    <a:pt x="111" y="56"/>
                    <a:pt x="116" y="76"/>
                    <a:pt x="116" y="99"/>
                  </a:cubicBezTo>
                  <a:cubicBezTo>
                    <a:pt x="116" y="124"/>
                    <a:pt x="112" y="141"/>
                    <a:pt x="105" y="153"/>
                  </a:cubicBezTo>
                  <a:cubicBezTo>
                    <a:pt x="97" y="166"/>
                    <a:pt x="88" y="171"/>
                    <a:pt x="74" y="171"/>
                  </a:cubicBezTo>
                  <a:cubicBezTo>
                    <a:pt x="61" y="171"/>
                    <a:pt x="50" y="166"/>
                    <a:pt x="42" y="153"/>
                  </a:cubicBezTo>
                  <a:cubicBezTo>
                    <a:pt x="34" y="142"/>
                    <a:pt x="30" y="124"/>
                    <a:pt x="30" y="99"/>
                  </a:cubicBezTo>
                  <a:cubicBezTo>
                    <a:pt x="30" y="75"/>
                    <a:pt x="34" y="56"/>
                    <a:pt x="42" y="45"/>
                  </a:cubicBezTo>
                  <a:cubicBezTo>
                    <a:pt x="50" y="33"/>
                    <a:pt x="61" y="28"/>
                    <a:pt x="74" y="28"/>
                  </a:cubicBezTo>
                  <a:close/>
                  <a:moveTo>
                    <a:pt x="74" y="1"/>
                  </a:moveTo>
                  <a:cubicBezTo>
                    <a:pt x="62" y="1"/>
                    <a:pt x="51" y="3"/>
                    <a:pt x="42" y="7"/>
                  </a:cubicBezTo>
                  <a:cubicBezTo>
                    <a:pt x="32" y="12"/>
                    <a:pt x="26" y="19"/>
                    <a:pt x="19" y="28"/>
                  </a:cubicBezTo>
                  <a:cubicBezTo>
                    <a:pt x="14" y="35"/>
                    <a:pt x="9" y="46"/>
                    <a:pt x="5" y="59"/>
                  </a:cubicBezTo>
                  <a:cubicBezTo>
                    <a:pt x="2" y="70"/>
                    <a:pt x="0" y="82"/>
                    <a:pt x="0" y="97"/>
                  </a:cubicBezTo>
                  <a:cubicBezTo>
                    <a:pt x="0" y="110"/>
                    <a:pt x="1" y="124"/>
                    <a:pt x="4" y="136"/>
                  </a:cubicBezTo>
                  <a:cubicBezTo>
                    <a:pt x="8" y="147"/>
                    <a:pt x="11" y="158"/>
                    <a:pt x="17" y="167"/>
                  </a:cubicBezTo>
                  <a:cubicBezTo>
                    <a:pt x="24" y="174"/>
                    <a:pt x="31" y="182"/>
                    <a:pt x="41" y="187"/>
                  </a:cubicBezTo>
                  <a:cubicBezTo>
                    <a:pt x="49" y="190"/>
                    <a:pt x="61" y="193"/>
                    <a:pt x="73" y="193"/>
                  </a:cubicBezTo>
                  <a:cubicBezTo>
                    <a:pt x="85" y="193"/>
                    <a:pt x="95" y="192"/>
                    <a:pt x="105" y="187"/>
                  </a:cubicBezTo>
                  <a:cubicBezTo>
                    <a:pt x="115" y="182"/>
                    <a:pt x="121" y="174"/>
                    <a:pt x="127" y="167"/>
                  </a:cubicBezTo>
                  <a:cubicBezTo>
                    <a:pt x="133" y="158"/>
                    <a:pt x="138" y="147"/>
                    <a:pt x="141" y="136"/>
                  </a:cubicBezTo>
                  <a:cubicBezTo>
                    <a:pt x="144" y="124"/>
                    <a:pt x="147" y="110"/>
                    <a:pt x="147" y="97"/>
                  </a:cubicBezTo>
                  <a:cubicBezTo>
                    <a:pt x="147" y="83"/>
                    <a:pt x="144" y="70"/>
                    <a:pt x="142" y="59"/>
                  </a:cubicBezTo>
                  <a:cubicBezTo>
                    <a:pt x="139" y="46"/>
                    <a:pt x="136" y="35"/>
                    <a:pt x="128" y="28"/>
                  </a:cubicBezTo>
                  <a:cubicBezTo>
                    <a:pt x="123" y="19"/>
                    <a:pt x="116" y="13"/>
                    <a:pt x="106" y="7"/>
                  </a:cubicBezTo>
                  <a:cubicBezTo>
                    <a:pt x="96" y="3"/>
                    <a:pt x="86" y="1"/>
                    <a:pt x="74"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0" name="Google Shape;1020;p42"/>
            <p:cNvSpPr/>
            <p:nvPr/>
          </p:nvSpPr>
          <p:spPr>
            <a:xfrm>
              <a:off x="648429" y="1663376"/>
              <a:ext cx="11119" cy="11436"/>
            </a:xfrm>
            <a:custGeom>
              <a:rect b="b" l="l" r="r" t="t"/>
              <a:pathLst>
                <a:path extrusionOk="0" h="36" w="35">
                  <a:moveTo>
                    <a:pt x="9" y="0"/>
                  </a:moveTo>
                  <a:cubicBezTo>
                    <a:pt x="7" y="0"/>
                    <a:pt x="4" y="2"/>
                    <a:pt x="2" y="2"/>
                  </a:cubicBezTo>
                  <a:cubicBezTo>
                    <a:pt x="1" y="4"/>
                    <a:pt x="1" y="8"/>
                    <a:pt x="1" y="10"/>
                  </a:cubicBezTo>
                  <a:lnTo>
                    <a:pt x="1" y="18"/>
                  </a:lnTo>
                  <a:lnTo>
                    <a:pt x="1" y="26"/>
                  </a:lnTo>
                  <a:cubicBezTo>
                    <a:pt x="1" y="29"/>
                    <a:pt x="2" y="31"/>
                    <a:pt x="2" y="34"/>
                  </a:cubicBezTo>
                  <a:cubicBezTo>
                    <a:pt x="4" y="34"/>
                    <a:pt x="7" y="35"/>
                    <a:pt x="9" y="35"/>
                  </a:cubicBezTo>
                  <a:lnTo>
                    <a:pt x="25" y="35"/>
                  </a:lnTo>
                  <a:cubicBezTo>
                    <a:pt x="28" y="35"/>
                    <a:pt x="31" y="34"/>
                    <a:pt x="34" y="34"/>
                  </a:cubicBezTo>
                  <a:cubicBezTo>
                    <a:pt x="34" y="31"/>
                    <a:pt x="35" y="29"/>
                    <a:pt x="35" y="26"/>
                  </a:cubicBezTo>
                  <a:lnTo>
                    <a:pt x="35" y="18"/>
                  </a:lnTo>
                  <a:lnTo>
                    <a:pt x="35" y="10"/>
                  </a:lnTo>
                  <a:cubicBezTo>
                    <a:pt x="35" y="8"/>
                    <a:pt x="34" y="4"/>
                    <a:pt x="34" y="2"/>
                  </a:cubicBezTo>
                  <a:cubicBezTo>
                    <a:pt x="31" y="0"/>
                    <a:pt x="28" y="0"/>
                    <a:pt x="25" y="0"/>
                  </a:cubicBezTo>
                  <a:close/>
                </a:path>
              </a:pathLst>
            </a:custGeom>
            <a:solidFill>
              <a:srgbClr val="151C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1" name="Google Shape;1021;p42"/>
            <p:cNvSpPr/>
            <p:nvPr/>
          </p:nvSpPr>
          <p:spPr>
            <a:xfrm>
              <a:off x="670031" y="1612866"/>
              <a:ext cx="46698" cy="61629"/>
            </a:xfrm>
            <a:custGeom>
              <a:rect b="b" l="l" r="r" t="t"/>
              <a:pathLst>
                <a:path extrusionOk="0" h="194" w="147">
                  <a:moveTo>
                    <a:pt x="74" y="28"/>
                  </a:moveTo>
                  <a:cubicBezTo>
                    <a:pt x="88" y="28"/>
                    <a:pt x="98" y="33"/>
                    <a:pt x="105" y="45"/>
                  </a:cubicBezTo>
                  <a:cubicBezTo>
                    <a:pt x="111" y="56"/>
                    <a:pt x="116" y="76"/>
                    <a:pt x="116" y="99"/>
                  </a:cubicBezTo>
                  <a:cubicBezTo>
                    <a:pt x="116" y="124"/>
                    <a:pt x="112" y="141"/>
                    <a:pt x="105" y="153"/>
                  </a:cubicBezTo>
                  <a:cubicBezTo>
                    <a:pt x="98" y="166"/>
                    <a:pt x="88" y="171"/>
                    <a:pt x="74" y="171"/>
                  </a:cubicBezTo>
                  <a:cubicBezTo>
                    <a:pt x="61" y="171"/>
                    <a:pt x="50" y="166"/>
                    <a:pt x="42" y="153"/>
                  </a:cubicBezTo>
                  <a:cubicBezTo>
                    <a:pt x="34" y="142"/>
                    <a:pt x="30" y="124"/>
                    <a:pt x="30" y="99"/>
                  </a:cubicBezTo>
                  <a:cubicBezTo>
                    <a:pt x="30" y="75"/>
                    <a:pt x="34" y="56"/>
                    <a:pt x="42" y="45"/>
                  </a:cubicBezTo>
                  <a:cubicBezTo>
                    <a:pt x="50" y="33"/>
                    <a:pt x="61" y="28"/>
                    <a:pt x="74" y="28"/>
                  </a:cubicBezTo>
                  <a:close/>
                  <a:moveTo>
                    <a:pt x="74" y="1"/>
                  </a:moveTo>
                  <a:cubicBezTo>
                    <a:pt x="62" y="1"/>
                    <a:pt x="51" y="3"/>
                    <a:pt x="41" y="7"/>
                  </a:cubicBezTo>
                  <a:cubicBezTo>
                    <a:pt x="31" y="12"/>
                    <a:pt x="25" y="19"/>
                    <a:pt x="18" y="28"/>
                  </a:cubicBezTo>
                  <a:cubicBezTo>
                    <a:pt x="13" y="35"/>
                    <a:pt x="8" y="46"/>
                    <a:pt x="4" y="59"/>
                  </a:cubicBezTo>
                  <a:cubicBezTo>
                    <a:pt x="2" y="70"/>
                    <a:pt x="0" y="82"/>
                    <a:pt x="0" y="97"/>
                  </a:cubicBezTo>
                  <a:cubicBezTo>
                    <a:pt x="0" y="110"/>
                    <a:pt x="2" y="124"/>
                    <a:pt x="4" y="136"/>
                  </a:cubicBezTo>
                  <a:cubicBezTo>
                    <a:pt x="8" y="147"/>
                    <a:pt x="11" y="158"/>
                    <a:pt x="18" y="167"/>
                  </a:cubicBezTo>
                  <a:cubicBezTo>
                    <a:pt x="24" y="174"/>
                    <a:pt x="31" y="183"/>
                    <a:pt x="41" y="187"/>
                  </a:cubicBezTo>
                  <a:cubicBezTo>
                    <a:pt x="50" y="190"/>
                    <a:pt x="61" y="193"/>
                    <a:pt x="73" y="193"/>
                  </a:cubicBezTo>
                  <a:cubicBezTo>
                    <a:pt x="85" y="193"/>
                    <a:pt x="95" y="192"/>
                    <a:pt x="105" y="187"/>
                  </a:cubicBezTo>
                  <a:cubicBezTo>
                    <a:pt x="114" y="182"/>
                    <a:pt x="121" y="174"/>
                    <a:pt x="127" y="167"/>
                  </a:cubicBezTo>
                  <a:cubicBezTo>
                    <a:pt x="133" y="158"/>
                    <a:pt x="138" y="147"/>
                    <a:pt x="141" y="136"/>
                  </a:cubicBezTo>
                  <a:cubicBezTo>
                    <a:pt x="144" y="124"/>
                    <a:pt x="147" y="110"/>
                    <a:pt x="147" y="97"/>
                  </a:cubicBezTo>
                  <a:cubicBezTo>
                    <a:pt x="147" y="83"/>
                    <a:pt x="144" y="70"/>
                    <a:pt x="142" y="59"/>
                  </a:cubicBezTo>
                  <a:cubicBezTo>
                    <a:pt x="139" y="46"/>
                    <a:pt x="136" y="35"/>
                    <a:pt x="128" y="28"/>
                  </a:cubicBezTo>
                  <a:cubicBezTo>
                    <a:pt x="123" y="19"/>
                    <a:pt x="116" y="13"/>
                    <a:pt x="106" y="7"/>
                  </a:cubicBezTo>
                  <a:cubicBezTo>
                    <a:pt x="96" y="3"/>
                    <a:pt x="86" y="1"/>
                    <a:pt x="74" y="1"/>
                  </a:cubicBezTo>
                  <a:close/>
                </a:path>
              </a:pathLst>
            </a:custGeom>
            <a:solidFill>
              <a:srgbClr val="151C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2" name="Google Shape;1022;p42"/>
            <p:cNvSpPr/>
            <p:nvPr/>
          </p:nvSpPr>
          <p:spPr>
            <a:xfrm>
              <a:off x="639217" y="1298371"/>
              <a:ext cx="2426719" cy="655046"/>
            </a:xfrm>
            <a:custGeom>
              <a:rect b="b" l="l" r="r" t="t"/>
              <a:pathLst>
                <a:path extrusionOk="0" h="2062" w="7639">
                  <a:moveTo>
                    <a:pt x="1" y="1"/>
                  </a:moveTo>
                  <a:lnTo>
                    <a:pt x="1" y="1260"/>
                  </a:lnTo>
                  <a:cubicBezTo>
                    <a:pt x="1170" y="1776"/>
                    <a:pt x="2462" y="2061"/>
                    <a:pt x="3820" y="2061"/>
                  </a:cubicBezTo>
                  <a:cubicBezTo>
                    <a:pt x="5178" y="2061"/>
                    <a:pt x="6470" y="1776"/>
                    <a:pt x="7639" y="1260"/>
                  </a:cubicBezTo>
                  <a:lnTo>
                    <a:pt x="763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3" name="Google Shape;1023;p42"/>
            <p:cNvSpPr/>
            <p:nvPr/>
          </p:nvSpPr>
          <p:spPr>
            <a:xfrm>
              <a:off x="639217" y="1698637"/>
              <a:ext cx="2425449" cy="395188"/>
            </a:xfrm>
            <a:custGeom>
              <a:rect b="b" l="l" r="r" t="t"/>
              <a:pathLst>
                <a:path extrusionOk="0" h="1244" w="7635">
                  <a:moveTo>
                    <a:pt x="1" y="0"/>
                  </a:moveTo>
                  <a:lnTo>
                    <a:pt x="1" y="1029"/>
                  </a:lnTo>
                  <a:lnTo>
                    <a:pt x="1" y="1154"/>
                  </a:lnTo>
                  <a:cubicBezTo>
                    <a:pt x="1" y="1203"/>
                    <a:pt x="41" y="1244"/>
                    <a:pt x="91" y="1244"/>
                  </a:cubicBezTo>
                  <a:lnTo>
                    <a:pt x="434" y="1244"/>
                  </a:lnTo>
                  <a:cubicBezTo>
                    <a:pt x="484" y="1244"/>
                    <a:pt x="524" y="1203"/>
                    <a:pt x="524" y="1154"/>
                  </a:cubicBezTo>
                  <a:lnTo>
                    <a:pt x="524" y="1029"/>
                  </a:lnTo>
                  <a:lnTo>
                    <a:pt x="712" y="1029"/>
                  </a:lnTo>
                  <a:lnTo>
                    <a:pt x="712" y="1154"/>
                  </a:lnTo>
                  <a:cubicBezTo>
                    <a:pt x="712" y="1203"/>
                    <a:pt x="753" y="1244"/>
                    <a:pt x="802" y="1244"/>
                  </a:cubicBezTo>
                  <a:lnTo>
                    <a:pt x="1145" y="1244"/>
                  </a:lnTo>
                  <a:cubicBezTo>
                    <a:pt x="1195" y="1244"/>
                    <a:pt x="1235" y="1203"/>
                    <a:pt x="1235" y="1154"/>
                  </a:cubicBezTo>
                  <a:lnTo>
                    <a:pt x="1235" y="1029"/>
                  </a:lnTo>
                  <a:lnTo>
                    <a:pt x="1423" y="1029"/>
                  </a:lnTo>
                  <a:lnTo>
                    <a:pt x="1423" y="1154"/>
                  </a:lnTo>
                  <a:cubicBezTo>
                    <a:pt x="1423" y="1203"/>
                    <a:pt x="1464" y="1244"/>
                    <a:pt x="1513" y="1244"/>
                  </a:cubicBezTo>
                  <a:lnTo>
                    <a:pt x="1856" y="1244"/>
                  </a:lnTo>
                  <a:cubicBezTo>
                    <a:pt x="1906" y="1244"/>
                    <a:pt x="1946" y="1203"/>
                    <a:pt x="1946" y="1154"/>
                  </a:cubicBezTo>
                  <a:lnTo>
                    <a:pt x="1946" y="1029"/>
                  </a:lnTo>
                  <a:lnTo>
                    <a:pt x="2134" y="1029"/>
                  </a:lnTo>
                  <a:lnTo>
                    <a:pt x="2134" y="1154"/>
                  </a:lnTo>
                  <a:cubicBezTo>
                    <a:pt x="2134" y="1203"/>
                    <a:pt x="2175" y="1244"/>
                    <a:pt x="2224" y="1244"/>
                  </a:cubicBezTo>
                  <a:lnTo>
                    <a:pt x="2567" y="1244"/>
                  </a:lnTo>
                  <a:cubicBezTo>
                    <a:pt x="2617" y="1244"/>
                    <a:pt x="2657" y="1203"/>
                    <a:pt x="2657" y="1154"/>
                  </a:cubicBezTo>
                  <a:lnTo>
                    <a:pt x="2657" y="1029"/>
                  </a:lnTo>
                  <a:lnTo>
                    <a:pt x="2845" y="1029"/>
                  </a:lnTo>
                  <a:lnTo>
                    <a:pt x="2845" y="1154"/>
                  </a:lnTo>
                  <a:cubicBezTo>
                    <a:pt x="2845" y="1203"/>
                    <a:pt x="2886" y="1244"/>
                    <a:pt x="2935" y="1244"/>
                  </a:cubicBezTo>
                  <a:lnTo>
                    <a:pt x="3278" y="1244"/>
                  </a:lnTo>
                  <a:cubicBezTo>
                    <a:pt x="3329" y="1244"/>
                    <a:pt x="3368" y="1203"/>
                    <a:pt x="3368" y="1154"/>
                  </a:cubicBezTo>
                  <a:lnTo>
                    <a:pt x="3368" y="1029"/>
                  </a:lnTo>
                  <a:lnTo>
                    <a:pt x="3556" y="1029"/>
                  </a:lnTo>
                  <a:lnTo>
                    <a:pt x="3556" y="1154"/>
                  </a:lnTo>
                  <a:cubicBezTo>
                    <a:pt x="3556" y="1203"/>
                    <a:pt x="3597" y="1244"/>
                    <a:pt x="3646" y="1244"/>
                  </a:cubicBezTo>
                  <a:lnTo>
                    <a:pt x="3989" y="1244"/>
                  </a:lnTo>
                  <a:cubicBezTo>
                    <a:pt x="4040" y="1244"/>
                    <a:pt x="4079" y="1203"/>
                    <a:pt x="4079" y="1154"/>
                  </a:cubicBezTo>
                  <a:lnTo>
                    <a:pt x="4079" y="1029"/>
                  </a:lnTo>
                  <a:lnTo>
                    <a:pt x="4267" y="1029"/>
                  </a:lnTo>
                  <a:lnTo>
                    <a:pt x="4267" y="1154"/>
                  </a:lnTo>
                  <a:cubicBezTo>
                    <a:pt x="4267" y="1203"/>
                    <a:pt x="4308" y="1244"/>
                    <a:pt x="4357" y="1244"/>
                  </a:cubicBezTo>
                  <a:lnTo>
                    <a:pt x="4700" y="1244"/>
                  </a:lnTo>
                  <a:cubicBezTo>
                    <a:pt x="4751" y="1244"/>
                    <a:pt x="4790" y="1203"/>
                    <a:pt x="4790" y="1154"/>
                  </a:cubicBezTo>
                  <a:lnTo>
                    <a:pt x="4790" y="1029"/>
                  </a:lnTo>
                  <a:lnTo>
                    <a:pt x="4978" y="1029"/>
                  </a:lnTo>
                  <a:lnTo>
                    <a:pt x="4978" y="1154"/>
                  </a:lnTo>
                  <a:cubicBezTo>
                    <a:pt x="4978" y="1203"/>
                    <a:pt x="5019" y="1244"/>
                    <a:pt x="5068" y="1244"/>
                  </a:cubicBezTo>
                  <a:lnTo>
                    <a:pt x="5412" y="1244"/>
                  </a:lnTo>
                  <a:cubicBezTo>
                    <a:pt x="5462" y="1244"/>
                    <a:pt x="5501" y="1203"/>
                    <a:pt x="5501" y="1154"/>
                  </a:cubicBezTo>
                  <a:lnTo>
                    <a:pt x="5501" y="1029"/>
                  </a:lnTo>
                  <a:lnTo>
                    <a:pt x="5690" y="1029"/>
                  </a:lnTo>
                  <a:lnTo>
                    <a:pt x="5690" y="1154"/>
                  </a:lnTo>
                  <a:cubicBezTo>
                    <a:pt x="5690" y="1203"/>
                    <a:pt x="5730" y="1244"/>
                    <a:pt x="5779" y="1244"/>
                  </a:cubicBezTo>
                  <a:lnTo>
                    <a:pt x="6123" y="1244"/>
                  </a:lnTo>
                  <a:cubicBezTo>
                    <a:pt x="6173" y="1244"/>
                    <a:pt x="6212" y="1203"/>
                    <a:pt x="6212" y="1154"/>
                  </a:cubicBezTo>
                  <a:lnTo>
                    <a:pt x="6212" y="1029"/>
                  </a:lnTo>
                  <a:lnTo>
                    <a:pt x="6401" y="1029"/>
                  </a:lnTo>
                  <a:lnTo>
                    <a:pt x="6401" y="1154"/>
                  </a:lnTo>
                  <a:cubicBezTo>
                    <a:pt x="6401" y="1203"/>
                    <a:pt x="6441" y="1244"/>
                    <a:pt x="6491" y="1244"/>
                  </a:cubicBezTo>
                  <a:lnTo>
                    <a:pt x="6834" y="1244"/>
                  </a:lnTo>
                  <a:cubicBezTo>
                    <a:pt x="6884" y="1244"/>
                    <a:pt x="6924" y="1203"/>
                    <a:pt x="6924" y="1154"/>
                  </a:cubicBezTo>
                  <a:lnTo>
                    <a:pt x="6924" y="1029"/>
                  </a:lnTo>
                  <a:lnTo>
                    <a:pt x="7112" y="1029"/>
                  </a:lnTo>
                  <a:lnTo>
                    <a:pt x="7112" y="1154"/>
                  </a:lnTo>
                  <a:cubicBezTo>
                    <a:pt x="7112" y="1203"/>
                    <a:pt x="7152" y="1244"/>
                    <a:pt x="7202" y="1244"/>
                  </a:cubicBezTo>
                  <a:lnTo>
                    <a:pt x="7545" y="1244"/>
                  </a:lnTo>
                  <a:cubicBezTo>
                    <a:pt x="7595" y="1244"/>
                    <a:pt x="7635" y="1203"/>
                    <a:pt x="7635" y="1154"/>
                  </a:cubicBezTo>
                  <a:lnTo>
                    <a:pt x="7635" y="1029"/>
                  </a:lnTo>
                  <a:lnTo>
                    <a:pt x="7635" y="0"/>
                  </a:lnTo>
                  <a:cubicBezTo>
                    <a:pt x="6470" y="516"/>
                    <a:pt x="5180" y="801"/>
                    <a:pt x="3820" y="801"/>
                  </a:cubicBezTo>
                  <a:cubicBezTo>
                    <a:pt x="2462" y="801"/>
                    <a:pt x="1170" y="516"/>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4" name="Google Shape;1024;p42"/>
            <p:cNvSpPr/>
            <p:nvPr/>
          </p:nvSpPr>
          <p:spPr>
            <a:xfrm>
              <a:off x="639217" y="1494057"/>
              <a:ext cx="2426719" cy="85137"/>
            </a:xfrm>
            <a:custGeom>
              <a:rect b="b" l="l" r="r" t="t"/>
              <a:pathLst>
                <a:path extrusionOk="0" h="268" w="7639">
                  <a:moveTo>
                    <a:pt x="1" y="1"/>
                  </a:moveTo>
                  <a:lnTo>
                    <a:pt x="1" y="268"/>
                  </a:lnTo>
                  <a:lnTo>
                    <a:pt x="7639" y="268"/>
                  </a:lnTo>
                  <a:lnTo>
                    <a:pt x="763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5" name="Google Shape;1025;p42"/>
            <p:cNvSpPr/>
            <p:nvPr/>
          </p:nvSpPr>
          <p:spPr>
            <a:xfrm>
              <a:off x="639217" y="1297736"/>
              <a:ext cx="1212883" cy="796094"/>
            </a:xfrm>
            <a:custGeom>
              <a:rect b="b" l="l" r="r" t="t"/>
              <a:pathLst>
                <a:path extrusionOk="0" h="2506" w="3818">
                  <a:moveTo>
                    <a:pt x="1" y="1"/>
                  </a:moveTo>
                  <a:lnTo>
                    <a:pt x="1" y="3"/>
                  </a:lnTo>
                  <a:lnTo>
                    <a:pt x="1" y="1262"/>
                  </a:lnTo>
                  <a:lnTo>
                    <a:pt x="1" y="2291"/>
                  </a:lnTo>
                  <a:lnTo>
                    <a:pt x="1" y="2416"/>
                  </a:lnTo>
                  <a:cubicBezTo>
                    <a:pt x="1" y="2465"/>
                    <a:pt x="41" y="2506"/>
                    <a:pt x="91" y="2506"/>
                  </a:cubicBezTo>
                  <a:lnTo>
                    <a:pt x="434" y="2506"/>
                  </a:lnTo>
                  <a:cubicBezTo>
                    <a:pt x="484" y="2506"/>
                    <a:pt x="524" y="2465"/>
                    <a:pt x="524" y="2416"/>
                  </a:cubicBezTo>
                  <a:lnTo>
                    <a:pt x="524" y="2291"/>
                  </a:lnTo>
                  <a:lnTo>
                    <a:pt x="712" y="2291"/>
                  </a:lnTo>
                  <a:lnTo>
                    <a:pt x="712" y="2416"/>
                  </a:lnTo>
                  <a:cubicBezTo>
                    <a:pt x="712" y="2465"/>
                    <a:pt x="753" y="2506"/>
                    <a:pt x="802" y="2506"/>
                  </a:cubicBezTo>
                  <a:lnTo>
                    <a:pt x="1145" y="2506"/>
                  </a:lnTo>
                  <a:cubicBezTo>
                    <a:pt x="1195" y="2506"/>
                    <a:pt x="1235" y="2465"/>
                    <a:pt x="1235" y="2416"/>
                  </a:cubicBezTo>
                  <a:lnTo>
                    <a:pt x="1235" y="2291"/>
                  </a:lnTo>
                  <a:lnTo>
                    <a:pt x="1423" y="2291"/>
                  </a:lnTo>
                  <a:lnTo>
                    <a:pt x="1423" y="2416"/>
                  </a:lnTo>
                  <a:cubicBezTo>
                    <a:pt x="1423" y="2465"/>
                    <a:pt x="1464" y="2506"/>
                    <a:pt x="1513" y="2506"/>
                  </a:cubicBezTo>
                  <a:lnTo>
                    <a:pt x="1856" y="2506"/>
                  </a:lnTo>
                  <a:cubicBezTo>
                    <a:pt x="1906" y="2506"/>
                    <a:pt x="1946" y="2465"/>
                    <a:pt x="1946" y="2416"/>
                  </a:cubicBezTo>
                  <a:lnTo>
                    <a:pt x="1946" y="2291"/>
                  </a:lnTo>
                  <a:lnTo>
                    <a:pt x="2134" y="2291"/>
                  </a:lnTo>
                  <a:lnTo>
                    <a:pt x="2134" y="2416"/>
                  </a:lnTo>
                  <a:cubicBezTo>
                    <a:pt x="2134" y="2465"/>
                    <a:pt x="2175" y="2506"/>
                    <a:pt x="2224" y="2506"/>
                  </a:cubicBezTo>
                  <a:lnTo>
                    <a:pt x="2567" y="2506"/>
                  </a:lnTo>
                  <a:cubicBezTo>
                    <a:pt x="2617" y="2506"/>
                    <a:pt x="2657" y="2465"/>
                    <a:pt x="2657" y="2416"/>
                  </a:cubicBezTo>
                  <a:lnTo>
                    <a:pt x="2657" y="2291"/>
                  </a:lnTo>
                  <a:lnTo>
                    <a:pt x="2845" y="2291"/>
                  </a:lnTo>
                  <a:lnTo>
                    <a:pt x="2845" y="2416"/>
                  </a:lnTo>
                  <a:cubicBezTo>
                    <a:pt x="2845" y="2465"/>
                    <a:pt x="2886" y="2506"/>
                    <a:pt x="2935" y="2506"/>
                  </a:cubicBezTo>
                  <a:lnTo>
                    <a:pt x="3278" y="2506"/>
                  </a:lnTo>
                  <a:cubicBezTo>
                    <a:pt x="3329" y="2506"/>
                    <a:pt x="3368" y="2465"/>
                    <a:pt x="3368" y="2416"/>
                  </a:cubicBezTo>
                  <a:lnTo>
                    <a:pt x="3368" y="2291"/>
                  </a:lnTo>
                  <a:lnTo>
                    <a:pt x="3556" y="2291"/>
                  </a:lnTo>
                  <a:lnTo>
                    <a:pt x="3556" y="2416"/>
                  </a:lnTo>
                  <a:cubicBezTo>
                    <a:pt x="3556" y="2465"/>
                    <a:pt x="3597" y="2506"/>
                    <a:pt x="3646" y="2506"/>
                  </a:cubicBezTo>
                  <a:lnTo>
                    <a:pt x="3817" y="2506"/>
                  </a:lnTo>
                  <a:lnTo>
                    <a:pt x="3817" y="2062"/>
                  </a:lnTo>
                  <a:lnTo>
                    <a:pt x="3817" y="1"/>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6" name="Google Shape;1026;p42"/>
            <p:cNvSpPr/>
            <p:nvPr/>
          </p:nvSpPr>
          <p:spPr>
            <a:xfrm>
              <a:off x="509289" y="1298371"/>
              <a:ext cx="2689119" cy="196005"/>
            </a:xfrm>
            <a:custGeom>
              <a:rect b="b" l="l" r="r" t="t"/>
              <a:pathLst>
                <a:path extrusionOk="0" h="617" w="8465">
                  <a:moveTo>
                    <a:pt x="0" y="1"/>
                  </a:moveTo>
                  <a:lnTo>
                    <a:pt x="0" y="551"/>
                  </a:lnTo>
                  <a:cubicBezTo>
                    <a:pt x="0" y="587"/>
                    <a:pt x="29" y="617"/>
                    <a:pt x="66" y="617"/>
                  </a:cubicBezTo>
                  <a:lnTo>
                    <a:pt x="8400" y="617"/>
                  </a:lnTo>
                  <a:cubicBezTo>
                    <a:pt x="8435" y="617"/>
                    <a:pt x="8465" y="587"/>
                    <a:pt x="8465" y="551"/>
                  </a:cubicBezTo>
                  <a:lnTo>
                    <a:pt x="8465"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7" name="Google Shape;1027;p42"/>
            <p:cNvSpPr/>
            <p:nvPr/>
          </p:nvSpPr>
          <p:spPr>
            <a:xfrm>
              <a:off x="1768541" y="1331409"/>
              <a:ext cx="171227" cy="162967"/>
            </a:xfrm>
            <a:custGeom>
              <a:rect b="b" l="l" r="r" t="t"/>
              <a:pathLst>
                <a:path extrusionOk="0" h="513" w="539">
                  <a:moveTo>
                    <a:pt x="269" y="0"/>
                  </a:moveTo>
                  <a:cubicBezTo>
                    <a:pt x="121" y="0"/>
                    <a:pt x="0" y="121"/>
                    <a:pt x="0" y="269"/>
                  </a:cubicBezTo>
                  <a:lnTo>
                    <a:pt x="0" y="513"/>
                  </a:lnTo>
                  <a:lnTo>
                    <a:pt x="538" y="513"/>
                  </a:lnTo>
                  <a:lnTo>
                    <a:pt x="538" y="269"/>
                  </a:lnTo>
                  <a:cubicBezTo>
                    <a:pt x="538" y="121"/>
                    <a:pt x="417" y="0"/>
                    <a:pt x="26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28" name="Google Shape;1028;p42"/>
            <p:cNvGrpSpPr/>
            <p:nvPr/>
          </p:nvGrpSpPr>
          <p:grpSpPr>
            <a:xfrm>
              <a:off x="863637" y="587141"/>
              <a:ext cx="1066938" cy="1138029"/>
              <a:chOff x="-5383310" y="2596936"/>
              <a:chExt cx="495145" cy="528137"/>
            </a:xfrm>
          </p:grpSpPr>
          <p:sp>
            <p:nvSpPr>
              <p:cNvPr id="1029" name="Google Shape;1029;p42"/>
              <p:cNvSpPr/>
              <p:nvPr/>
            </p:nvSpPr>
            <p:spPr>
              <a:xfrm>
                <a:off x="-5383310" y="2707479"/>
                <a:ext cx="417594" cy="417594"/>
              </a:xfrm>
              <a:custGeom>
                <a:rect b="b" l="l" r="r" t="t"/>
                <a:pathLst>
                  <a:path extrusionOk="0" h="2633" w="2633">
                    <a:moveTo>
                      <a:pt x="1534" y="1"/>
                    </a:moveTo>
                    <a:lnTo>
                      <a:pt x="707" y="827"/>
                    </a:lnTo>
                    <a:cubicBezTo>
                      <a:pt x="679" y="856"/>
                      <a:pt x="663" y="894"/>
                      <a:pt x="668" y="932"/>
                    </a:cubicBezTo>
                    <a:cubicBezTo>
                      <a:pt x="670" y="955"/>
                      <a:pt x="664" y="977"/>
                      <a:pt x="648" y="995"/>
                    </a:cubicBezTo>
                    <a:cubicBezTo>
                      <a:pt x="634" y="1008"/>
                      <a:pt x="617" y="1016"/>
                      <a:pt x="598" y="1016"/>
                    </a:cubicBezTo>
                    <a:cubicBezTo>
                      <a:pt x="594" y="1016"/>
                      <a:pt x="589" y="1015"/>
                      <a:pt x="585" y="1014"/>
                    </a:cubicBezTo>
                    <a:cubicBezTo>
                      <a:pt x="580" y="1014"/>
                      <a:pt x="575" y="1013"/>
                      <a:pt x="570" y="1013"/>
                    </a:cubicBezTo>
                    <a:cubicBezTo>
                      <a:pt x="537" y="1013"/>
                      <a:pt x="504" y="1029"/>
                      <a:pt x="481" y="1054"/>
                    </a:cubicBezTo>
                    <a:lnTo>
                      <a:pt x="272" y="1264"/>
                    </a:lnTo>
                    <a:cubicBezTo>
                      <a:pt x="243" y="1291"/>
                      <a:pt x="227" y="1329"/>
                      <a:pt x="232" y="1367"/>
                    </a:cubicBezTo>
                    <a:cubicBezTo>
                      <a:pt x="235" y="1391"/>
                      <a:pt x="229" y="1413"/>
                      <a:pt x="213" y="1430"/>
                    </a:cubicBezTo>
                    <a:cubicBezTo>
                      <a:pt x="198" y="1444"/>
                      <a:pt x="180" y="1452"/>
                      <a:pt x="161" y="1452"/>
                    </a:cubicBezTo>
                    <a:cubicBezTo>
                      <a:pt x="157" y="1452"/>
                      <a:pt x="154" y="1451"/>
                      <a:pt x="150" y="1451"/>
                    </a:cubicBezTo>
                    <a:cubicBezTo>
                      <a:pt x="145" y="1450"/>
                      <a:pt x="140" y="1450"/>
                      <a:pt x="135" y="1450"/>
                    </a:cubicBezTo>
                    <a:cubicBezTo>
                      <a:pt x="101" y="1450"/>
                      <a:pt x="68" y="1465"/>
                      <a:pt x="45" y="1489"/>
                    </a:cubicBezTo>
                    <a:lnTo>
                      <a:pt x="1" y="1533"/>
                    </a:lnTo>
                    <a:lnTo>
                      <a:pt x="1100" y="2632"/>
                    </a:lnTo>
                    <a:lnTo>
                      <a:pt x="1791" y="1942"/>
                    </a:lnTo>
                    <a:cubicBezTo>
                      <a:pt x="1819" y="1913"/>
                      <a:pt x="1835" y="1875"/>
                      <a:pt x="1830" y="1837"/>
                    </a:cubicBezTo>
                    <a:cubicBezTo>
                      <a:pt x="1827" y="1814"/>
                      <a:pt x="1834" y="1792"/>
                      <a:pt x="1850" y="1774"/>
                    </a:cubicBezTo>
                    <a:cubicBezTo>
                      <a:pt x="1863" y="1762"/>
                      <a:pt x="1882" y="1755"/>
                      <a:pt x="1900" y="1755"/>
                    </a:cubicBezTo>
                    <a:cubicBezTo>
                      <a:pt x="1904" y="1755"/>
                      <a:pt x="1907" y="1755"/>
                      <a:pt x="1911" y="1756"/>
                    </a:cubicBezTo>
                    <a:cubicBezTo>
                      <a:pt x="1916" y="1756"/>
                      <a:pt x="1921" y="1757"/>
                      <a:pt x="1926" y="1757"/>
                    </a:cubicBezTo>
                    <a:cubicBezTo>
                      <a:pt x="1960" y="1757"/>
                      <a:pt x="1992" y="1741"/>
                      <a:pt x="2016" y="1717"/>
                    </a:cubicBezTo>
                    <a:lnTo>
                      <a:pt x="2633" y="1099"/>
                    </a:lnTo>
                    <a:lnTo>
                      <a:pt x="1534"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0" name="Google Shape;1030;p42"/>
              <p:cNvSpPr/>
              <p:nvPr/>
            </p:nvSpPr>
            <p:spPr>
              <a:xfrm>
                <a:off x="-5153660" y="2596936"/>
                <a:ext cx="161931" cy="159393"/>
              </a:xfrm>
              <a:custGeom>
                <a:rect b="b" l="l" r="r" t="t"/>
                <a:pathLst>
                  <a:path extrusionOk="0" h="1005" w="1021">
                    <a:moveTo>
                      <a:pt x="848" y="0"/>
                    </a:moveTo>
                    <a:cubicBezTo>
                      <a:pt x="808" y="0"/>
                      <a:pt x="768" y="16"/>
                      <a:pt x="738" y="47"/>
                    </a:cubicBezTo>
                    <a:lnTo>
                      <a:pt x="1" y="783"/>
                    </a:lnTo>
                    <a:lnTo>
                      <a:pt x="222" y="1005"/>
                    </a:lnTo>
                    <a:lnTo>
                      <a:pt x="959" y="270"/>
                    </a:lnTo>
                    <a:cubicBezTo>
                      <a:pt x="1021" y="207"/>
                      <a:pt x="1021" y="107"/>
                      <a:pt x="959" y="47"/>
                    </a:cubicBezTo>
                    <a:cubicBezTo>
                      <a:pt x="928" y="16"/>
                      <a:pt x="888" y="0"/>
                      <a:pt x="848"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1" name="Google Shape;1031;p42"/>
              <p:cNvSpPr/>
              <p:nvPr/>
            </p:nvSpPr>
            <p:spPr>
              <a:xfrm>
                <a:off x="-5106080" y="2621360"/>
                <a:ext cx="184769" cy="182231"/>
              </a:xfrm>
              <a:custGeom>
                <a:rect b="b" l="l" r="r" t="t"/>
                <a:pathLst>
                  <a:path extrusionOk="0" h="1149" w="1165">
                    <a:moveTo>
                      <a:pt x="992" y="0"/>
                    </a:moveTo>
                    <a:cubicBezTo>
                      <a:pt x="952" y="0"/>
                      <a:pt x="912" y="16"/>
                      <a:pt x="881" y="47"/>
                    </a:cubicBezTo>
                    <a:lnTo>
                      <a:pt x="0" y="927"/>
                    </a:lnTo>
                    <a:lnTo>
                      <a:pt x="222" y="1149"/>
                    </a:lnTo>
                    <a:lnTo>
                      <a:pt x="1103" y="268"/>
                    </a:lnTo>
                    <a:cubicBezTo>
                      <a:pt x="1165" y="207"/>
                      <a:pt x="1165" y="107"/>
                      <a:pt x="1103" y="47"/>
                    </a:cubicBezTo>
                    <a:cubicBezTo>
                      <a:pt x="1072" y="16"/>
                      <a:pt x="1032" y="0"/>
                      <a:pt x="992"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2" name="Google Shape;1032;p42"/>
              <p:cNvSpPr/>
              <p:nvPr/>
            </p:nvSpPr>
            <p:spPr>
              <a:xfrm>
                <a:off x="-5059770" y="2690826"/>
                <a:ext cx="161931" cy="159234"/>
              </a:xfrm>
              <a:custGeom>
                <a:rect b="b" l="l" r="r" t="t"/>
                <a:pathLst>
                  <a:path extrusionOk="0" h="1004" w="1021">
                    <a:moveTo>
                      <a:pt x="848" y="0"/>
                    </a:moveTo>
                    <a:cubicBezTo>
                      <a:pt x="808" y="0"/>
                      <a:pt x="768" y="16"/>
                      <a:pt x="737" y="47"/>
                    </a:cubicBezTo>
                    <a:lnTo>
                      <a:pt x="0" y="782"/>
                    </a:lnTo>
                    <a:lnTo>
                      <a:pt x="223" y="1004"/>
                    </a:lnTo>
                    <a:lnTo>
                      <a:pt x="959" y="267"/>
                    </a:lnTo>
                    <a:cubicBezTo>
                      <a:pt x="1020" y="208"/>
                      <a:pt x="1020" y="108"/>
                      <a:pt x="959" y="47"/>
                    </a:cubicBezTo>
                    <a:cubicBezTo>
                      <a:pt x="928" y="16"/>
                      <a:pt x="888" y="0"/>
                      <a:pt x="848"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3" name="Google Shape;1033;p42"/>
              <p:cNvSpPr/>
              <p:nvPr/>
            </p:nvSpPr>
            <p:spPr>
              <a:xfrm>
                <a:off x="-5014569" y="2771394"/>
                <a:ext cx="126404" cy="123867"/>
              </a:xfrm>
              <a:custGeom>
                <a:rect b="b" l="l" r="r" t="t"/>
                <a:pathLst>
                  <a:path extrusionOk="0" h="781" w="797">
                    <a:moveTo>
                      <a:pt x="624" y="0"/>
                    </a:moveTo>
                    <a:cubicBezTo>
                      <a:pt x="583" y="0"/>
                      <a:pt x="543" y="16"/>
                      <a:pt x="513" y="47"/>
                    </a:cubicBezTo>
                    <a:lnTo>
                      <a:pt x="1" y="558"/>
                    </a:lnTo>
                    <a:lnTo>
                      <a:pt x="222" y="780"/>
                    </a:lnTo>
                    <a:lnTo>
                      <a:pt x="734" y="268"/>
                    </a:lnTo>
                    <a:cubicBezTo>
                      <a:pt x="796" y="208"/>
                      <a:pt x="796" y="108"/>
                      <a:pt x="734" y="47"/>
                    </a:cubicBezTo>
                    <a:cubicBezTo>
                      <a:pt x="704" y="16"/>
                      <a:pt x="664" y="0"/>
                      <a:pt x="624"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4" name="Google Shape;1034;p42"/>
              <p:cNvSpPr/>
              <p:nvPr/>
            </p:nvSpPr>
            <p:spPr>
              <a:xfrm>
                <a:off x="-5235179" y="2625167"/>
                <a:ext cx="126087" cy="123708"/>
              </a:xfrm>
              <a:custGeom>
                <a:rect b="b" l="l" r="r" t="t"/>
                <a:pathLst>
                  <a:path extrusionOk="0" h="780" w="795">
                    <a:moveTo>
                      <a:pt x="623" y="0"/>
                    </a:moveTo>
                    <a:cubicBezTo>
                      <a:pt x="583" y="0"/>
                      <a:pt x="543" y="16"/>
                      <a:pt x="512" y="46"/>
                    </a:cubicBezTo>
                    <a:lnTo>
                      <a:pt x="1" y="558"/>
                    </a:lnTo>
                    <a:lnTo>
                      <a:pt x="222" y="780"/>
                    </a:lnTo>
                    <a:lnTo>
                      <a:pt x="734" y="268"/>
                    </a:lnTo>
                    <a:cubicBezTo>
                      <a:pt x="795" y="208"/>
                      <a:pt x="795" y="108"/>
                      <a:pt x="734" y="46"/>
                    </a:cubicBezTo>
                    <a:cubicBezTo>
                      <a:pt x="703" y="16"/>
                      <a:pt x="663" y="0"/>
                      <a:pt x="623"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5" name="Google Shape;1035;p42"/>
              <p:cNvSpPr/>
              <p:nvPr/>
            </p:nvSpPr>
            <p:spPr>
              <a:xfrm>
                <a:off x="-5298301" y="2713823"/>
                <a:ext cx="107531" cy="127197"/>
              </a:xfrm>
              <a:custGeom>
                <a:rect b="b" l="l" r="r" t="t"/>
                <a:pathLst>
                  <a:path extrusionOk="0" h="802" w="678">
                    <a:moveTo>
                      <a:pt x="396" y="0"/>
                    </a:moveTo>
                    <a:lnTo>
                      <a:pt x="156" y="241"/>
                    </a:lnTo>
                    <a:cubicBezTo>
                      <a:pt x="1" y="396"/>
                      <a:pt x="1" y="646"/>
                      <a:pt x="156" y="801"/>
                    </a:cubicBezTo>
                    <a:lnTo>
                      <a:pt x="678" y="282"/>
                    </a:lnTo>
                    <a:lnTo>
                      <a:pt x="39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6" name="Google Shape;1036;p42"/>
              <p:cNvSpPr/>
              <p:nvPr/>
            </p:nvSpPr>
            <p:spPr>
              <a:xfrm>
                <a:off x="-5200129" y="2739833"/>
                <a:ext cx="14433" cy="18398"/>
              </a:xfrm>
              <a:custGeom>
                <a:rect b="b" l="l" r="r" t="t"/>
                <a:pathLst>
                  <a:path extrusionOk="0" h="116" w="91">
                    <a:moveTo>
                      <a:pt x="59" y="1"/>
                    </a:moveTo>
                    <a:lnTo>
                      <a:pt x="1" y="59"/>
                    </a:lnTo>
                    <a:lnTo>
                      <a:pt x="59" y="115"/>
                    </a:lnTo>
                    <a:cubicBezTo>
                      <a:pt x="91" y="83"/>
                      <a:pt x="91" y="33"/>
                      <a:pt x="59"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7" name="Google Shape;1037;p42"/>
              <p:cNvSpPr/>
              <p:nvPr/>
            </p:nvSpPr>
            <p:spPr>
              <a:xfrm>
                <a:off x="-5257542" y="2958540"/>
                <a:ext cx="116888" cy="115619"/>
              </a:xfrm>
              <a:custGeom>
                <a:rect b="b" l="l" r="r" t="t"/>
                <a:pathLst>
                  <a:path extrusionOk="0" h="729" w="737">
                    <a:moveTo>
                      <a:pt x="84" y="0"/>
                    </a:moveTo>
                    <a:cubicBezTo>
                      <a:pt x="65" y="0"/>
                      <a:pt x="45" y="8"/>
                      <a:pt x="30" y="23"/>
                    </a:cubicBezTo>
                    <a:cubicBezTo>
                      <a:pt x="0" y="52"/>
                      <a:pt x="0" y="102"/>
                      <a:pt x="30" y="131"/>
                    </a:cubicBezTo>
                    <a:lnTo>
                      <a:pt x="628" y="729"/>
                    </a:lnTo>
                    <a:lnTo>
                      <a:pt x="736" y="619"/>
                    </a:lnTo>
                    <a:lnTo>
                      <a:pt x="138" y="23"/>
                    </a:lnTo>
                    <a:cubicBezTo>
                      <a:pt x="124" y="8"/>
                      <a:pt x="104" y="0"/>
                      <a:pt x="84" y="0"/>
                    </a:cubicBez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8" name="Google Shape;1038;p42"/>
              <p:cNvSpPr/>
              <p:nvPr/>
            </p:nvSpPr>
            <p:spPr>
              <a:xfrm>
                <a:off x="-5230104" y="2780117"/>
                <a:ext cx="103090" cy="102138"/>
              </a:xfrm>
              <a:custGeom>
                <a:rect b="b" l="l" r="r" t="t"/>
                <a:pathLst>
                  <a:path extrusionOk="0" h="644" w="650">
                    <a:moveTo>
                      <a:pt x="109" y="0"/>
                    </a:moveTo>
                    <a:lnTo>
                      <a:pt x="1" y="109"/>
                    </a:lnTo>
                    <a:lnTo>
                      <a:pt x="512" y="621"/>
                    </a:lnTo>
                    <a:cubicBezTo>
                      <a:pt x="527" y="636"/>
                      <a:pt x="546" y="643"/>
                      <a:pt x="566" y="643"/>
                    </a:cubicBezTo>
                    <a:cubicBezTo>
                      <a:pt x="586" y="643"/>
                      <a:pt x="606" y="636"/>
                      <a:pt x="621" y="621"/>
                    </a:cubicBezTo>
                    <a:cubicBezTo>
                      <a:pt x="650" y="592"/>
                      <a:pt x="650" y="543"/>
                      <a:pt x="621" y="513"/>
                    </a:cubicBezTo>
                    <a:lnTo>
                      <a:pt x="109" y="0"/>
                    </a:ln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9" name="Google Shape;1039;p42"/>
              <p:cNvSpPr/>
              <p:nvPr/>
            </p:nvSpPr>
            <p:spPr>
              <a:xfrm>
                <a:off x="-5254528" y="2892722"/>
                <a:ext cx="95160" cy="92464"/>
              </a:xfrm>
              <a:custGeom>
                <a:rect b="b" l="l" r="r" t="t"/>
                <a:pathLst>
                  <a:path extrusionOk="0" h="583" w="600">
                    <a:moveTo>
                      <a:pt x="85" y="0"/>
                    </a:moveTo>
                    <a:cubicBezTo>
                      <a:pt x="66" y="0"/>
                      <a:pt x="46" y="7"/>
                      <a:pt x="32" y="22"/>
                    </a:cubicBezTo>
                    <a:cubicBezTo>
                      <a:pt x="1" y="52"/>
                      <a:pt x="1" y="101"/>
                      <a:pt x="32" y="130"/>
                    </a:cubicBezTo>
                    <a:lnTo>
                      <a:pt x="461" y="561"/>
                    </a:lnTo>
                    <a:cubicBezTo>
                      <a:pt x="476" y="575"/>
                      <a:pt x="496" y="582"/>
                      <a:pt x="516" y="582"/>
                    </a:cubicBezTo>
                    <a:cubicBezTo>
                      <a:pt x="536" y="582"/>
                      <a:pt x="555" y="575"/>
                      <a:pt x="569" y="561"/>
                    </a:cubicBezTo>
                    <a:cubicBezTo>
                      <a:pt x="599" y="531"/>
                      <a:pt x="599" y="482"/>
                      <a:pt x="569" y="453"/>
                    </a:cubicBezTo>
                    <a:lnTo>
                      <a:pt x="140" y="22"/>
                    </a:lnTo>
                    <a:cubicBezTo>
                      <a:pt x="125" y="7"/>
                      <a:pt x="105" y="0"/>
                      <a:pt x="85" y="0"/>
                    </a:cubicBez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0" name="Google Shape;1040;p42"/>
              <p:cNvSpPr/>
              <p:nvPr/>
            </p:nvSpPr>
            <p:spPr>
              <a:xfrm>
                <a:off x="-5323360" y="2961712"/>
                <a:ext cx="94843" cy="92622"/>
              </a:xfrm>
              <a:custGeom>
                <a:rect b="b" l="l" r="r" t="t"/>
                <a:pathLst>
                  <a:path extrusionOk="0" h="584" w="598">
                    <a:moveTo>
                      <a:pt x="84" y="1"/>
                    </a:moveTo>
                    <a:cubicBezTo>
                      <a:pt x="64" y="1"/>
                      <a:pt x="44" y="8"/>
                      <a:pt x="29" y="23"/>
                    </a:cubicBezTo>
                    <a:cubicBezTo>
                      <a:pt x="0" y="52"/>
                      <a:pt x="0" y="100"/>
                      <a:pt x="29" y="131"/>
                    </a:cubicBezTo>
                    <a:lnTo>
                      <a:pt x="460" y="561"/>
                    </a:lnTo>
                    <a:cubicBezTo>
                      <a:pt x="475" y="576"/>
                      <a:pt x="494" y="583"/>
                      <a:pt x="514" y="583"/>
                    </a:cubicBezTo>
                    <a:cubicBezTo>
                      <a:pt x="534" y="583"/>
                      <a:pt x="553" y="576"/>
                      <a:pt x="568" y="561"/>
                    </a:cubicBezTo>
                    <a:cubicBezTo>
                      <a:pt x="597" y="532"/>
                      <a:pt x="597" y="483"/>
                      <a:pt x="568" y="453"/>
                    </a:cubicBezTo>
                    <a:lnTo>
                      <a:pt x="137" y="23"/>
                    </a:lnTo>
                    <a:cubicBezTo>
                      <a:pt x="123" y="8"/>
                      <a:pt x="103" y="1"/>
                      <a:pt x="84" y="1"/>
                    </a:cubicBez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1" name="Google Shape;1041;p42"/>
              <p:cNvSpPr/>
              <p:nvPr/>
            </p:nvSpPr>
            <p:spPr>
              <a:xfrm>
                <a:off x="-5195847" y="2884792"/>
                <a:ext cx="76445" cy="73908"/>
              </a:xfrm>
              <a:custGeom>
                <a:rect b="b" l="l" r="r" t="t"/>
                <a:pathLst>
                  <a:path extrusionOk="0" h="466" w="482">
                    <a:moveTo>
                      <a:pt x="86" y="0"/>
                    </a:moveTo>
                    <a:cubicBezTo>
                      <a:pt x="66" y="0"/>
                      <a:pt x="46" y="8"/>
                      <a:pt x="32" y="23"/>
                    </a:cubicBezTo>
                    <a:cubicBezTo>
                      <a:pt x="1" y="52"/>
                      <a:pt x="1" y="102"/>
                      <a:pt x="32" y="131"/>
                    </a:cubicBezTo>
                    <a:lnTo>
                      <a:pt x="344" y="443"/>
                    </a:lnTo>
                    <a:cubicBezTo>
                      <a:pt x="359" y="458"/>
                      <a:pt x="379" y="465"/>
                      <a:pt x="398" y="465"/>
                    </a:cubicBezTo>
                    <a:cubicBezTo>
                      <a:pt x="418" y="465"/>
                      <a:pt x="438" y="458"/>
                      <a:pt x="453" y="443"/>
                    </a:cubicBezTo>
                    <a:cubicBezTo>
                      <a:pt x="482" y="414"/>
                      <a:pt x="482" y="365"/>
                      <a:pt x="453" y="335"/>
                    </a:cubicBezTo>
                    <a:lnTo>
                      <a:pt x="140" y="23"/>
                    </a:lnTo>
                    <a:cubicBezTo>
                      <a:pt x="125" y="8"/>
                      <a:pt x="105" y="0"/>
                      <a:pt x="86" y="0"/>
                    </a:cubicBez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2" name="Google Shape;1042;p42"/>
              <p:cNvSpPr/>
              <p:nvPr/>
            </p:nvSpPr>
            <p:spPr>
              <a:xfrm>
                <a:off x="-5154611" y="2745543"/>
                <a:ext cx="89133" cy="86754"/>
              </a:xfrm>
              <a:custGeom>
                <a:rect b="b" l="l" r="r" t="t"/>
                <a:pathLst>
                  <a:path extrusionOk="0" h="547" w="562">
                    <a:moveTo>
                      <a:pt x="84" y="0"/>
                    </a:moveTo>
                    <a:cubicBezTo>
                      <a:pt x="64" y="0"/>
                      <a:pt x="44" y="8"/>
                      <a:pt x="29" y="23"/>
                    </a:cubicBezTo>
                    <a:cubicBezTo>
                      <a:pt x="0" y="52"/>
                      <a:pt x="0" y="101"/>
                      <a:pt x="29" y="131"/>
                    </a:cubicBezTo>
                    <a:lnTo>
                      <a:pt x="424" y="525"/>
                    </a:lnTo>
                    <a:cubicBezTo>
                      <a:pt x="438" y="540"/>
                      <a:pt x="458" y="547"/>
                      <a:pt x="478" y="547"/>
                    </a:cubicBezTo>
                    <a:cubicBezTo>
                      <a:pt x="498" y="547"/>
                      <a:pt x="517" y="540"/>
                      <a:pt x="532" y="525"/>
                    </a:cubicBezTo>
                    <a:cubicBezTo>
                      <a:pt x="562" y="495"/>
                      <a:pt x="562" y="446"/>
                      <a:pt x="532" y="416"/>
                    </a:cubicBezTo>
                    <a:lnTo>
                      <a:pt x="137" y="23"/>
                    </a:lnTo>
                    <a:cubicBezTo>
                      <a:pt x="123" y="8"/>
                      <a:pt x="103" y="0"/>
                      <a:pt x="84" y="0"/>
                    </a:cubicBez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43" name="Google Shape;1043;p42"/>
            <p:cNvGrpSpPr/>
            <p:nvPr/>
          </p:nvGrpSpPr>
          <p:grpSpPr>
            <a:xfrm>
              <a:off x="2179113" y="1189134"/>
              <a:ext cx="987291" cy="1403498"/>
              <a:chOff x="-1437864" y="2028521"/>
              <a:chExt cx="599667" cy="852465"/>
            </a:xfrm>
          </p:grpSpPr>
          <p:sp>
            <p:nvSpPr>
              <p:cNvPr id="1044" name="Google Shape;1044;p42"/>
              <p:cNvSpPr/>
              <p:nvPr/>
            </p:nvSpPr>
            <p:spPr>
              <a:xfrm>
                <a:off x="-1230100" y="2071184"/>
                <a:ext cx="14115" cy="68039"/>
              </a:xfrm>
              <a:custGeom>
                <a:rect b="b" l="l" r="r" t="t"/>
                <a:pathLst>
                  <a:path extrusionOk="0" h="429" w="89">
                    <a:moveTo>
                      <a:pt x="44" y="1"/>
                    </a:moveTo>
                    <a:cubicBezTo>
                      <a:pt x="21" y="1"/>
                      <a:pt x="1" y="21"/>
                      <a:pt x="1" y="46"/>
                    </a:cubicBezTo>
                    <a:lnTo>
                      <a:pt x="1" y="385"/>
                    </a:lnTo>
                    <a:cubicBezTo>
                      <a:pt x="1" y="409"/>
                      <a:pt x="21" y="428"/>
                      <a:pt x="44" y="428"/>
                    </a:cubicBezTo>
                    <a:cubicBezTo>
                      <a:pt x="69" y="428"/>
                      <a:pt x="88" y="409"/>
                      <a:pt x="88" y="385"/>
                    </a:cubicBezTo>
                    <a:lnTo>
                      <a:pt x="88" y="46"/>
                    </a:lnTo>
                    <a:cubicBezTo>
                      <a:pt x="88" y="21"/>
                      <a:pt x="69" y="1"/>
                      <a:pt x="44"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5" name="Google Shape;1045;p42"/>
              <p:cNvSpPr/>
              <p:nvPr/>
            </p:nvSpPr>
            <p:spPr>
              <a:xfrm>
                <a:off x="-1246911" y="2120032"/>
                <a:ext cx="47421" cy="384605"/>
              </a:xfrm>
              <a:custGeom>
                <a:rect b="b" l="l" r="r" t="t"/>
                <a:pathLst>
                  <a:path extrusionOk="0" h="2425" w="299">
                    <a:moveTo>
                      <a:pt x="58" y="1"/>
                    </a:moveTo>
                    <a:lnTo>
                      <a:pt x="1" y="445"/>
                    </a:lnTo>
                    <a:lnTo>
                      <a:pt x="1" y="2425"/>
                    </a:lnTo>
                    <a:lnTo>
                      <a:pt x="299" y="2425"/>
                    </a:lnTo>
                    <a:lnTo>
                      <a:pt x="299" y="439"/>
                    </a:lnTo>
                    <a:lnTo>
                      <a:pt x="24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6" name="Google Shape;1046;p42"/>
              <p:cNvSpPr/>
              <p:nvPr/>
            </p:nvSpPr>
            <p:spPr>
              <a:xfrm>
                <a:off x="-1264040" y="2182837"/>
                <a:ext cx="81520" cy="21570"/>
              </a:xfrm>
              <a:custGeom>
                <a:rect b="b" l="l" r="r" t="t"/>
                <a:pathLst>
                  <a:path extrusionOk="0" h="136" w="514">
                    <a:moveTo>
                      <a:pt x="1" y="0"/>
                    </a:moveTo>
                    <a:lnTo>
                      <a:pt x="1" y="135"/>
                    </a:lnTo>
                    <a:lnTo>
                      <a:pt x="514" y="135"/>
                    </a:lnTo>
                    <a:lnTo>
                      <a:pt x="51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7" name="Google Shape;1047;p42"/>
              <p:cNvSpPr/>
              <p:nvPr/>
            </p:nvSpPr>
            <p:spPr>
              <a:xfrm>
                <a:off x="-1264040" y="2120032"/>
                <a:ext cx="41077" cy="384605"/>
              </a:xfrm>
              <a:custGeom>
                <a:rect b="b" l="l" r="r" t="t"/>
                <a:pathLst>
                  <a:path extrusionOk="0" h="2425" w="259">
                    <a:moveTo>
                      <a:pt x="166" y="1"/>
                    </a:moveTo>
                    <a:lnTo>
                      <a:pt x="115" y="396"/>
                    </a:lnTo>
                    <a:lnTo>
                      <a:pt x="1" y="396"/>
                    </a:lnTo>
                    <a:lnTo>
                      <a:pt x="1" y="530"/>
                    </a:lnTo>
                    <a:lnTo>
                      <a:pt x="109" y="530"/>
                    </a:lnTo>
                    <a:lnTo>
                      <a:pt x="109" y="2425"/>
                    </a:lnTo>
                    <a:lnTo>
                      <a:pt x="258" y="2425"/>
                    </a:lnTo>
                    <a:lnTo>
                      <a:pt x="258" y="1"/>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8" name="Google Shape;1048;p42"/>
              <p:cNvSpPr/>
              <p:nvPr/>
            </p:nvSpPr>
            <p:spPr>
              <a:xfrm>
                <a:off x="-1159841" y="2028521"/>
                <a:ext cx="13957" cy="67881"/>
              </a:xfrm>
              <a:custGeom>
                <a:rect b="b" l="l" r="r" t="t"/>
                <a:pathLst>
                  <a:path extrusionOk="0" h="428" w="88">
                    <a:moveTo>
                      <a:pt x="44" y="0"/>
                    </a:moveTo>
                    <a:cubicBezTo>
                      <a:pt x="19" y="0"/>
                      <a:pt x="0" y="21"/>
                      <a:pt x="0" y="44"/>
                    </a:cubicBezTo>
                    <a:lnTo>
                      <a:pt x="0" y="384"/>
                    </a:lnTo>
                    <a:cubicBezTo>
                      <a:pt x="0" y="408"/>
                      <a:pt x="19" y="428"/>
                      <a:pt x="44" y="428"/>
                    </a:cubicBezTo>
                    <a:cubicBezTo>
                      <a:pt x="68" y="428"/>
                      <a:pt x="88" y="408"/>
                      <a:pt x="88" y="384"/>
                    </a:cubicBezTo>
                    <a:lnTo>
                      <a:pt x="88" y="44"/>
                    </a:lnTo>
                    <a:cubicBezTo>
                      <a:pt x="88" y="21"/>
                      <a:pt x="68" y="0"/>
                      <a:pt x="44"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9" name="Google Shape;1049;p42"/>
              <p:cNvSpPr/>
              <p:nvPr/>
            </p:nvSpPr>
            <p:spPr>
              <a:xfrm>
                <a:off x="-1176494" y="2077211"/>
                <a:ext cx="47263" cy="384764"/>
              </a:xfrm>
              <a:custGeom>
                <a:rect b="b" l="l" r="r" t="t"/>
                <a:pathLst>
                  <a:path extrusionOk="0" h="2426" w="298">
                    <a:moveTo>
                      <a:pt x="57" y="0"/>
                    </a:moveTo>
                    <a:lnTo>
                      <a:pt x="0" y="446"/>
                    </a:lnTo>
                    <a:lnTo>
                      <a:pt x="0" y="2425"/>
                    </a:lnTo>
                    <a:lnTo>
                      <a:pt x="298" y="2425"/>
                    </a:lnTo>
                    <a:lnTo>
                      <a:pt x="298" y="439"/>
                    </a:lnTo>
                    <a:lnTo>
                      <a:pt x="24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0" name="Google Shape;1050;p42"/>
              <p:cNvSpPr/>
              <p:nvPr/>
            </p:nvSpPr>
            <p:spPr>
              <a:xfrm>
                <a:off x="-1193622" y="2139857"/>
                <a:ext cx="81520" cy="21411"/>
              </a:xfrm>
              <a:custGeom>
                <a:rect b="b" l="l" r="r" t="t"/>
                <a:pathLst>
                  <a:path extrusionOk="0" h="135" w="514">
                    <a:moveTo>
                      <a:pt x="0" y="1"/>
                    </a:moveTo>
                    <a:lnTo>
                      <a:pt x="0" y="134"/>
                    </a:lnTo>
                    <a:lnTo>
                      <a:pt x="514" y="134"/>
                    </a:lnTo>
                    <a:lnTo>
                      <a:pt x="514"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1" name="Google Shape;1051;p42"/>
              <p:cNvSpPr/>
              <p:nvPr/>
            </p:nvSpPr>
            <p:spPr>
              <a:xfrm>
                <a:off x="-1193622" y="2077211"/>
                <a:ext cx="40919" cy="384764"/>
              </a:xfrm>
              <a:custGeom>
                <a:rect b="b" l="l" r="r" t="t"/>
                <a:pathLst>
                  <a:path extrusionOk="0" h="2426" w="258">
                    <a:moveTo>
                      <a:pt x="165" y="0"/>
                    </a:moveTo>
                    <a:lnTo>
                      <a:pt x="115" y="396"/>
                    </a:lnTo>
                    <a:lnTo>
                      <a:pt x="0" y="396"/>
                    </a:lnTo>
                    <a:lnTo>
                      <a:pt x="0" y="532"/>
                    </a:lnTo>
                    <a:lnTo>
                      <a:pt x="108" y="532"/>
                    </a:lnTo>
                    <a:lnTo>
                      <a:pt x="108" y="2425"/>
                    </a:lnTo>
                    <a:lnTo>
                      <a:pt x="257" y="2425"/>
                    </a:lnTo>
                    <a:lnTo>
                      <a:pt x="257"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2" name="Google Shape;1052;p42"/>
              <p:cNvSpPr/>
              <p:nvPr/>
            </p:nvSpPr>
            <p:spPr>
              <a:xfrm>
                <a:off x="-1412171" y="2773932"/>
                <a:ext cx="274695" cy="72163"/>
              </a:xfrm>
              <a:custGeom>
                <a:rect b="b" l="l" r="r" t="t"/>
                <a:pathLst>
                  <a:path extrusionOk="0" h="455" w="1732">
                    <a:moveTo>
                      <a:pt x="0" y="1"/>
                    </a:moveTo>
                    <a:lnTo>
                      <a:pt x="0" y="309"/>
                    </a:lnTo>
                    <a:lnTo>
                      <a:pt x="1160" y="309"/>
                    </a:lnTo>
                    <a:cubicBezTo>
                      <a:pt x="1159" y="310"/>
                      <a:pt x="1159" y="311"/>
                      <a:pt x="1159" y="311"/>
                    </a:cubicBezTo>
                    <a:cubicBezTo>
                      <a:pt x="1159" y="390"/>
                      <a:pt x="1223" y="454"/>
                      <a:pt x="1302" y="454"/>
                    </a:cubicBezTo>
                    <a:cubicBezTo>
                      <a:pt x="1381" y="454"/>
                      <a:pt x="1445" y="390"/>
                      <a:pt x="1445" y="311"/>
                    </a:cubicBezTo>
                    <a:lnTo>
                      <a:pt x="1445" y="309"/>
                    </a:lnTo>
                    <a:lnTo>
                      <a:pt x="1588" y="309"/>
                    </a:lnTo>
                    <a:lnTo>
                      <a:pt x="1588" y="311"/>
                    </a:lnTo>
                    <a:cubicBezTo>
                      <a:pt x="1588" y="390"/>
                      <a:pt x="1652" y="454"/>
                      <a:pt x="1731" y="454"/>
                    </a:cubicBezTo>
                    <a:lnTo>
                      <a:pt x="173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3" name="Google Shape;1053;p42"/>
              <p:cNvSpPr/>
              <p:nvPr/>
            </p:nvSpPr>
            <p:spPr>
              <a:xfrm>
                <a:off x="-1137637" y="2773932"/>
                <a:ext cx="274854" cy="72163"/>
              </a:xfrm>
              <a:custGeom>
                <a:rect b="b" l="l" r="r" t="t"/>
                <a:pathLst>
                  <a:path extrusionOk="0" h="455" w="1733">
                    <a:moveTo>
                      <a:pt x="1" y="454"/>
                    </a:moveTo>
                    <a:cubicBezTo>
                      <a:pt x="1" y="454"/>
                      <a:pt x="1" y="454"/>
                      <a:pt x="0" y="454"/>
                    </a:cubicBezTo>
                    <a:lnTo>
                      <a:pt x="1" y="454"/>
                    </a:lnTo>
                    <a:lnTo>
                      <a:pt x="1" y="454"/>
                    </a:lnTo>
                    <a:close/>
                    <a:moveTo>
                      <a:pt x="1" y="1"/>
                    </a:moveTo>
                    <a:lnTo>
                      <a:pt x="1" y="454"/>
                    </a:lnTo>
                    <a:lnTo>
                      <a:pt x="1" y="454"/>
                    </a:lnTo>
                    <a:cubicBezTo>
                      <a:pt x="80" y="454"/>
                      <a:pt x="144" y="390"/>
                      <a:pt x="144" y="311"/>
                    </a:cubicBezTo>
                    <a:lnTo>
                      <a:pt x="144" y="309"/>
                    </a:lnTo>
                    <a:lnTo>
                      <a:pt x="286" y="309"/>
                    </a:lnTo>
                    <a:lnTo>
                      <a:pt x="286" y="311"/>
                    </a:lnTo>
                    <a:cubicBezTo>
                      <a:pt x="286" y="390"/>
                      <a:pt x="350" y="454"/>
                      <a:pt x="429" y="454"/>
                    </a:cubicBezTo>
                    <a:cubicBezTo>
                      <a:pt x="508" y="454"/>
                      <a:pt x="572" y="390"/>
                      <a:pt x="572" y="311"/>
                    </a:cubicBezTo>
                    <a:lnTo>
                      <a:pt x="572" y="309"/>
                    </a:lnTo>
                    <a:lnTo>
                      <a:pt x="1733" y="309"/>
                    </a:lnTo>
                    <a:lnTo>
                      <a:pt x="173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4" name="Google Shape;1054;p42"/>
              <p:cNvSpPr/>
              <p:nvPr/>
            </p:nvSpPr>
            <p:spPr>
              <a:xfrm>
                <a:off x="-1137637" y="2521285"/>
                <a:ext cx="274695" cy="219185"/>
              </a:xfrm>
              <a:custGeom>
                <a:rect b="b" l="l" r="r" t="t"/>
                <a:pathLst>
                  <a:path extrusionOk="0" h="1382" w="1732">
                    <a:moveTo>
                      <a:pt x="0" y="1"/>
                    </a:moveTo>
                    <a:lnTo>
                      <a:pt x="0" y="327"/>
                    </a:lnTo>
                    <a:lnTo>
                      <a:pt x="1097" y="327"/>
                    </a:lnTo>
                    <a:lnTo>
                      <a:pt x="1097" y="736"/>
                    </a:lnTo>
                    <a:lnTo>
                      <a:pt x="1097" y="948"/>
                    </a:lnTo>
                    <a:lnTo>
                      <a:pt x="1097" y="1161"/>
                    </a:lnTo>
                    <a:lnTo>
                      <a:pt x="0" y="1161"/>
                    </a:lnTo>
                    <a:lnTo>
                      <a:pt x="0" y="1381"/>
                    </a:lnTo>
                    <a:lnTo>
                      <a:pt x="1732" y="1381"/>
                    </a:lnTo>
                    <a:lnTo>
                      <a:pt x="173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5" name="Google Shape;1055;p42"/>
              <p:cNvSpPr/>
              <p:nvPr/>
            </p:nvSpPr>
            <p:spPr>
              <a:xfrm>
                <a:off x="-1412488" y="2521285"/>
                <a:ext cx="275012" cy="219185"/>
              </a:xfrm>
              <a:custGeom>
                <a:rect b="b" l="l" r="r" t="t"/>
                <a:pathLst>
                  <a:path extrusionOk="0" h="1382" w="1734">
                    <a:moveTo>
                      <a:pt x="1" y="1"/>
                    </a:moveTo>
                    <a:lnTo>
                      <a:pt x="1" y="1381"/>
                    </a:lnTo>
                    <a:lnTo>
                      <a:pt x="1733" y="1381"/>
                    </a:lnTo>
                    <a:lnTo>
                      <a:pt x="1733" y="1161"/>
                    </a:lnTo>
                    <a:lnTo>
                      <a:pt x="634" y="1161"/>
                    </a:lnTo>
                    <a:lnTo>
                      <a:pt x="634" y="948"/>
                    </a:lnTo>
                    <a:lnTo>
                      <a:pt x="634" y="736"/>
                    </a:lnTo>
                    <a:lnTo>
                      <a:pt x="634" y="327"/>
                    </a:lnTo>
                    <a:lnTo>
                      <a:pt x="1733" y="327"/>
                    </a:lnTo>
                    <a:lnTo>
                      <a:pt x="173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6" name="Google Shape;1056;p42"/>
              <p:cNvSpPr/>
              <p:nvPr/>
            </p:nvSpPr>
            <p:spPr>
              <a:xfrm>
                <a:off x="-1412488" y="2740309"/>
                <a:ext cx="274695" cy="33782"/>
              </a:xfrm>
              <a:custGeom>
                <a:rect b="b" l="l" r="r" t="t"/>
                <a:pathLst>
                  <a:path extrusionOk="0" h="213" w="1732">
                    <a:moveTo>
                      <a:pt x="1" y="0"/>
                    </a:moveTo>
                    <a:lnTo>
                      <a:pt x="1" y="213"/>
                    </a:lnTo>
                    <a:lnTo>
                      <a:pt x="1731" y="213"/>
                    </a:lnTo>
                    <a:lnTo>
                      <a:pt x="173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7" name="Google Shape;1057;p42"/>
              <p:cNvSpPr/>
              <p:nvPr/>
            </p:nvSpPr>
            <p:spPr>
              <a:xfrm>
                <a:off x="-1137637" y="2740309"/>
                <a:ext cx="274695" cy="33782"/>
              </a:xfrm>
              <a:custGeom>
                <a:rect b="b" l="l" r="r" t="t"/>
                <a:pathLst>
                  <a:path extrusionOk="0" h="213" w="1732">
                    <a:moveTo>
                      <a:pt x="0" y="0"/>
                    </a:moveTo>
                    <a:lnTo>
                      <a:pt x="0" y="213"/>
                    </a:lnTo>
                    <a:lnTo>
                      <a:pt x="1732" y="213"/>
                    </a:lnTo>
                    <a:lnTo>
                      <a:pt x="1732"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8" name="Google Shape;1058;p42"/>
              <p:cNvSpPr/>
              <p:nvPr/>
            </p:nvSpPr>
            <p:spPr>
              <a:xfrm>
                <a:off x="-1437864" y="2822780"/>
                <a:ext cx="599667" cy="58206"/>
              </a:xfrm>
              <a:custGeom>
                <a:rect b="b" l="l" r="r" t="t"/>
                <a:pathLst>
                  <a:path extrusionOk="0" h="367" w="3781">
                    <a:moveTo>
                      <a:pt x="1" y="1"/>
                    </a:moveTo>
                    <a:lnTo>
                      <a:pt x="1" y="367"/>
                    </a:lnTo>
                    <a:lnTo>
                      <a:pt x="3781" y="367"/>
                    </a:lnTo>
                    <a:lnTo>
                      <a:pt x="3781" y="1"/>
                    </a:lnTo>
                    <a:lnTo>
                      <a:pt x="2464" y="1"/>
                    </a:lnTo>
                    <a:lnTo>
                      <a:pt x="2464" y="3"/>
                    </a:lnTo>
                    <a:cubicBezTo>
                      <a:pt x="2464" y="82"/>
                      <a:pt x="2400" y="146"/>
                      <a:pt x="2321" y="146"/>
                    </a:cubicBezTo>
                    <a:cubicBezTo>
                      <a:pt x="2242" y="146"/>
                      <a:pt x="2178" y="82"/>
                      <a:pt x="2178" y="3"/>
                    </a:cubicBezTo>
                    <a:lnTo>
                      <a:pt x="2178" y="1"/>
                    </a:lnTo>
                    <a:lnTo>
                      <a:pt x="2034" y="1"/>
                    </a:lnTo>
                    <a:lnTo>
                      <a:pt x="2034" y="3"/>
                    </a:lnTo>
                    <a:cubicBezTo>
                      <a:pt x="2034" y="82"/>
                      <a:pt x="1970" y="146"/>
                      <a:pt x="1891" y="146"/>
                    </a:cubicBezTo>
                    <a:cubicBezTo>
                      <a:pt x="1813" y="146"/>
                      <a:pt x="1749" y="82"/>
                      <a:pt x="1749" y="3"/>
                    </a:cubicBezTo>
                    <a:lnTo>
                      <a:pt x="1749" y="1"/>
                    </a:lnTo>
                    <a:lnTo>
                      <a:pt x="1606" y="1"/>
                    </a:lnTo>
                    <a:lnTo>
                      <a:pt x="1606" y="3"/>
                    </a:lnTo>
                    <a:cubicBezTo>
                      <a:pt x="1606" y="82"/>
                      <a:pt x="1541" y="146"/>
                      <a:pt x="1462" y="146"/>
                    </a:cubicBezTo>
                    <a:cubicBezTo>
                      <a:pt x="1383" y="146"/>
                      <a:pt x="1319" y="82"/>
                      <a:pt x="1319" y="3"/>
                    </a:cubicBezTo>
                    <a:lnTo>
                      <a:pt x="1319"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9" name="Google Shape;1059;p42"/>
              <p:cNvSpPr/>
              <p:nvPr/>
            </p:nvSpPr>
            <p:spPr>
              <a:xfrm>
                <a:off x="-1312254" y="2572988"/>
                <a:ext cx="348761" cy="65185"/>
              </a:xfrm>
              <a:custGeom>
                <a:rect b="b" l="l" r="r" t="t"/>
                <a:pathLst>
                  <a:path extrusionOk="0" h="411" w="2199">
                    <a:moveTo>
                      <a:pt x="460" y="111"/>
                    </a:moveTo>
                    <a:lnTo>
                      <a:pt x="460" y="323"/>
                    </a:lnTo>
                    <a:lnTo>
                      <a:pt x="135" y="323"/>
                    </a:lnTo>
                    <a:lnTo>
                      <a:pt x="135" y="111"/>
                    </a:lnTo>
                    <a:close/>
                    <a:moveTo>
                      <a:pt x="2066" y="111"/>
                    </a:moveTo>
                    <a:lnTo>
                      <a:pt x="2066" y="323"/>
                    </a:lnTo>
                    <a:lnTo>
                      <a:pt x="968" y="323"/>
                    </a:lnTo>
                    <a:lnTo>
                      <a:pt x="968" y="111"/>
                    </a:lnTo>
                    <a:close/>
                    <a:moveTo>
                      <a:pt x="1" y="1"/>
                    </a:moveTo>
                    <a:lnTo>
                      <a:pt x="1" y="410"/>
                    </a:lnTo>
                    <a:lnTo>
                      <a:pt x="2198" y="410"/>
                    </a:lnTo>
                    <a:lnTo>
                      <a:pt x="219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0" name="Google Shape;1060;p42"/>
              <p:cNvSpPr/>
              <p:nvPr/>
            </p:nvSpPr>
            <p:spPr>
              <a:xfrm>
                <a:off x="-1311937" y="2671636"/>
                <a:ext cx="348444" cy="33782"/>
              </a:xfrm>
              <a:custGeom>
                <a:rect b="b" l="l" r="r" t="t"/>
                <a:pathLst>
                  <a:path extrusionOk="0" h="213" w="2197">
                    <a:moveTo>
                      <a:pt x="0" y="0"/>
                    </a:moveTo>
                    <a:lnTo>
                      <a:pt x="0" y="213"/>
                    </a:lnTo>
                    <a:lnTo>
                      <a:pt x="2196" y="213"/>
                    </a:lnTo>
                    <a:lnTo>
                      <a:pt x="2196"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1" name="Google Shape;1061;p42"/>
              <p:cNvSpPr/>
              <p:nvPr/>
            </p:nvSpPr>
            <p:spPr>
              <a:xfrm>
                <a:off x="-1431837" y="2487504"/>
                <a:ext cx="588406" cy="33940"/>
              </a:xfrm>
              <a:custGeom>
                <a:rect b="b" l="l" r="r" t="t"/>
                <a:pathLst>
                  <a:path extrusionOk="0" h="214" w="3710">
                    <a:moveTo>
                      <a:pt x="0" y="1"/>
                    </a:moveTo>
                    <a:lnTo>
                      <a:pt x="0" y="214"/>
                    </a:lnTo>
                    <a:lnTo>
                      <a:pt x="3709" y="214"/>
                    </a:lnTo>
                    <a:lnTo>
                      <a:pt x="3709"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2" name="Google Shape;1062;p42"/>
              <p:cNvSpPr/>
              <p:nvPr/>
            </p:nvSpPr>
            <p:spPr>
              <a:xfrm>
                <a:off x="-963655" y="2453881"/>
                <a:ext cx="33623" cy="33782"/>
              </a:xfrm>
              <a:custGeom>
                <a:rect b="b" l="l" r="r" t="t"/>
                <a:pathLst>
                  <a:path extrusionOk="0" h="213" w="212">
                    <a:moveTo>
                      <a:pt x="0" y="0"/>
                    </a:moveTo>
                    <a:lnTo>
                      <a:pt x="0" y="213"/>
                    </a:lnTo>
                    <a:lnTo>
                      <a:pt x="211" y="213"/>
                    </a:lnTo>
                    <a:lnTo>
                      <a:pt x="21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3" name="Google Shape;1063;p42"/>
              <p:cNvSpPr/>
              <p:nvPr/>
            </p:nvSpPr>
            <p:spPr>
              <a:xfrm>
                <a:off x="-1345401" y="2453881"/>
                <a:ext cx="33623" cy="33782"/>
              </a:xfrm>
              <a:custGeom>
                <a:rect b="b" l="l" r="r" t="t"/>
                <a:pathLst>
                  <a:path extrusionOk="0" h="213" w="212">
                    <a:moveTo>
                      <a:pt x="0" y="0"/>
                    </a:moveTo>
                    <a:lnTo>
                      <a:pt x="0" y="213"/>
                    </a:lnTo>
                    <a:lnTo>
                      <a:pt x="211" y="213"/>
                    </a:lnTo>
                    <a:lnTo>
                      <a:pt x="21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4" name="Google Shape;1064;p42"/>
              <p:cNvSpPr/>
              <p:nvPr/>
            </p:nvSpPr>
            <p:spPr>
              <a:xfrm>
                <a:off x="-1431837" y="2454040"/>
                <a:ext cx="44567" cy="33623"/>
              </a:xfrm>
              <a:custGeom>
                <a:rect b="b" l="l" r="r" t="t"/>
                <a:pathLst>
                  <a:path extrusionOk="0" h="212" w="281">
                    <a:moveTo>
                      <a:pt x="0" y="0"/>
                    </a:moveTo>
                    <a:lnTo>
                      <a:pt x="0" y="212"/>
                    </a:lnTo>
                    <a:lnTo>
                      <a:pt x="280" y="212"/>
                    </a:lnTo>
                    <a:lnTo>
                      <a:pt x="28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5" name="Google Shape;1065;p42"/>
              <p:cNvSpPr/>
              <p:nvPr/>
            </p:nvSpPr>
            <p:spPr>
              <a:xfrm>
                <a:off x="-888162" y="2454040"/>
                <a:ext cx="44725" cy="33623"/>
              </a:xfrm>
              <a:custGeom>
                <a:rect b="b" l="l" r="r" t="t"/>
                <a:pathLst>
                  <a:path extrusionOk="0" h="212" w="282">
                    <a:moveTo>
                      <a:pt x="0" y="0"/>
                    </a:moveTo>
                    <a:lnTo>
                      <a:pt x="0" y="212"/>
                    </a:lnTo>
                    <a:lnTo>
                      <a:pt x="281" y="212"/>
                    </a:lnTo>
                    <a:lnTo>
                      <a:pt x="28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6" name="Google Shape;1066;p42"/>
              <p:cNvSpPr/>
              <p:nvPr/>
            </p:nvSpPr>
            <p:spPr>
              <a:xfrm>
                <a:off x="-1311937" y="2638013"/>
                <a:ext cx="348444" cy="33782"/>
              </a:xfrm>
              <a:custGeom>
                <a:rect b="b" l="l" r="r" t="t"/>
                <a:pathLst>
                  <a:path extrusionOk="0" h="213" w="2197">
                    <a:moveTo>
                      <a:pt x="0" y="0"/>
                    </a:moveTo>
                    <a:lnTo>
                      <a:pt x="0" y="212"/>
                    </a:lnTo>
                    <a:lnTo>
                      <a:pt x="2196" y="212"/>
                    </a:lnTo>
                    <a:lnTo>
                      <a:pt x="219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7" name="Google Shape;1067;p42"/>
              <p:cNvSpPr/>
              <p:nvPr/>
            </p:nvSpPr>
            <p:spPr>
              <a:xfrm>
                <a:off x="-1158889" y="2590275"/>
                <a:ext cx="174301" cy="33940"/>
              </a:xfrm>
              <a:custGeom>
                <a:rect b="b" l="l" r="r" t="t"/>
                <a:pathLst>
                  <a:path extrusionOk="0" h="214" w="1099">
                    <a:moveTo>
                      <a:pt x="1" y="1"/>
                    </a:moveTo>
                    <a:lnTo>
                      <a:pt x="1" y="214"/>
                    </a:lnTo>
                    <a:lnTo>
                      <a:pt x="1099" y="214"/>
                    </a:lnTo>
                    <a:lnTo>
                      <a:pt x="1099"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8" name="Google Shape;1068;p42"/>
              <p:cNvSpPr/>
              <p:nvPr/>
            </p:nvSpPr>
            <p:spPr>
              <a:xfrm>
                <a:off x="-1290843" y="2590275"/>
                <a:ext cx="51704" cy="33940"/>
              </a:xfrm>
              <a:custGeom>
                <a:rect b="b" l="l" r="r" t="t"/>
                <a:pathLst>
                  <a:path extrusionOk="0" h="214" w="326">
                    <a:moveTo>
                      <a:pt x="1" y="1"/>
                    </a:moveTo>
                    <a:lnTo>
                      <a:pt x="1" y="214"/>
                    </a:lnTo>
                    <a:lnTo>
                      <a:pt x="326" y="214"/>
                    </a:lnTo>
                    <a:lnTo>
                      <a:pt x="32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9" name="Google Shape;1069;p42"/>
              <p:cNvSpPr/>
              <p:nvPr/>
            </p:nvSpPr>
            <p:spPr>
              <a:xfrm>
                <a:off x="-930032" y="2437070"/>
                <a:ext cx="42029" cy="50593"/>
              </a:xfrm>
              <a:custGeom>
                <a:rect b="b" l="l" r="r" t="t"/>
                <a:pathLst>
                  <a:path extrusionOk="0" h="319" w="265">
                    <a:moveTo>
                      <a:pt x="0" y="0"/>
                    </a:moveTo>
                    <a:lnTo>
                      <a:pt x="0" y="107"/>
                    </a:lnTo>
                    <a:lnTo>
                      <a:pt x="0" y="319"/>
                    </a:lnTo>
                    <a:lnTo>
                      <a:pt x="264" y="319"/>
                    </a:lnTo>
                    <a:lnTo>
                      <a:pt x="264" y="107"/>
                    </a:lnTo>
                    <a:lnTo>
                      <a:pt x="26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0" name="Google Shape;1070;p42"/>
              <p:cNvSpPr/>
              <p:nvPr/>
            </p:nvSpPr>
            <p:spPr>
              <a:xfrm>
                <a:off x="-1387429" y="2437070"/>
                <a:ext cx="42188" cy="50593"/>
              </a:xfrm>
              <a:custGeom>
                <a:rect b="b" l="l" r="r" t="t"/>
                <a:pathLst>
                  <a:path extrusionOk="0" h="319" w="266">
                    <a:moveTo>
                      <a:pt x="0" y="0"/>
                    </a:moveTo>
                    <a:lnTo>
                      <a:pt x="0" y="107"/>
                    </a:lnTo>
                    <a:lnTo>
                      <a:pt x="0" y="319"/>
                    </a:lnTo>
                    <a:lnTo>
                      <a:pt x="265" y="319"/>
                    </a:lnTo>
                    <a:lnTo>
                      <a:pt x="265" y="107"/>
                    </a:lnTo>
                    <a:lnTo>
                      <a:pt x="265"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1" name="Google Shape;1071;p42"/>
              <p:cNvSpPr/>
              <p:nvPr/>
            </p:nvSpPr>
            <p:spPr>
              <a:xfrm>
                <a:off x="-1137637" y="2437070"/>
                <a:ext cx="174143" cy="50593"/>
              </a:xfrm>
              <a:custGeom>
                <a:rect b="b" l="l" r="r" t="t"/>
                <a:pathLst>
                  <a:path extrusionOk="0" h="319" w="1098">
                    <a:moveTo>
                      <a:pt x="0" y="0"/>
                    </a:moveTo>
                    <a:lnTo>
                      <a:pt x="0" y="319"/>
                    </a:lnTo>
                    <a:lnTo>
                      <a:pt x="1097" y="319"/>
                    </a:lnTo>
                    <a:lnTo>
                      <a:pt x="1097" y="107"/>
                    </a:lnTo>
                    <a:lnTo>
                      <a:pt x="109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2" name="Google Shape;1072;p42"/>
              <p:cNvSpPr/>
              <p:nvPr/>
            </p:nvSpPr>
            <p:spPr>
              <a:xfrm>
                <a:off x="-1311937" y="2437070"/>
                <a:ext cx="174460" cy="50593"/>
              </a:xfrm>
              <a:custGeom>
                <a:rect b="b" l="l" r="r" t="t"/>
                <a:pathLst>
                  <a:path extrusionOk="0" h="319" w="1100">
                    <a:moveTo>
                      <a:pt x="0" y="0"/>
                    </a:moveTo>
                    <a:lnTo>
                      <a:pt x="0" y="107"/>
                    </a:lnTo>
                    <a:lnTo>
                      <a:pt x="0" y="319"/>
                    </a:lnTo>
                    <a:lnTo>
                      <a:pt x="1099" y="319"/>
                    </a:lnTo>
                    <a:lnTo>
                      <a:pt x="109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73" name="Google Shape;1073;p42"/>
            <p:cNvSpPr/>
            <p:nvPr/>
          </p:nvSpPr>
          <p:spPr>
            <a:xfrm>
              <a:off x="414940" y="1606830"/>
              <a:ext cx="200135" cy="74018"/>
            </a:xfrm>
            <a:custGeom>
              <a:rect b="b" l="l" r="r" t="t"/>
              <a:pathLst>
                <a:path extrusionOk="0" h="233" w="630">
                  <a:moveTo>
                    <a:pt x="58" y="1"/>
                  </a:moveTo>
                  <a:cubicBezTo>
                    <a:pt x="41" y="1"/>
                    <a:pt x="26" y="9"/>
                    <a:pt x="15" y="21"/>
                  </a:cubicBezTo>
                  <a:cubicBezTo>
                    <a:pt x="6" y="31"/>
                    <a:pt x="0" y="43"/>
                    <a:pt x="0" y="58"/>
                  </a:cubicBezTo>
                  <a:lnTo>
                    <a:pt x="0" y="175"/>
                  </a:lnTo>
                  <a:cubicBezTo>
                    <a:pt x="0" y="188"/>
                    <a:pt x="5" y="200"/>
                    <a:pt x="13" y="211"/>
                  </a:cubicBezTo>
                  <a:cubicBezTo>
                    <a:pt x="24" y="224"/>
                    <a:pt x="40" y="233"/>
                    <a:pt x="58" y="233"/>
                  </a:cubicBezTo>
                  <a:lnTo>
                    <a:pt x="400" y="233"/>
                  </a:lnTo>
                  <a:lnTo>
                    <a:pt x="630" y="3"/>
                  </a:lnTo>
                  <a:lnTo>
                    <a:pt x="58" y="3"/>
                  </a:lnTo>
                  <a:lnTo>
                    <a:pt x="58" y="1"/>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74" name="Google Shape;1074;p42"/>
          <p:cNvSpPr txBox="1"/>
          <p:nvPr>
            <p:ph idx="1" type="subTitle"/>
          </p:nvPr>
        </p:nvSpPr>
        <p:spPr>
          <a:xfrm rot="-546">
            <a:off x="3794675" y="3609338"/>
            <a:ext cx="3776700" cy="426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Group 11 Senior Design Project</a:t>
            </a:r>
            <a:endParaRPr/>
          </a:p>
        </p:txBody>
      </p:sp>
      <p:sp>
        <p:nvSpPr>
          <p:cNvPr id="1075" name="Google Shape;1075;p42"/>
          <p:cNvSpPr txBox="1"/>
          <p:nvPr>
            <p:ph type="ctrTitle"/>
          </p:nvPr>
        </p:nvSpPr>
        <p:spPr>
          <a:xfrm>
            <a:off x="3776225" y="1155875"/>
            <a:ext cx="4647900" cy="23283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5300"/>
              <a:t>SmartStride</a:t>
            </a:r>
            <a:endParaRPr sz="5300"/>
          </a:p>
          <a:p>
            <a:pPr indent="0" lvl="0" marL="0" rtl="0" algn="l">
              <a:spcBef>
                <a:spcPts val="0"/>
              </a:spcBef>
              <a:spcAft>
                <a:spcPts val="0"/>
              </a:spcAft>
              <a:buClr>
                <a:schemeClr val="dk1"/>
              </a:buClr>
              <a:buSzPts val="1100"/>
              <a:buFont typeface="Arial"/>
              <a:buNone/>
            </a:pPr>
            <a:r>
              <a:rPr lang="en" sz="5300"/>
              <a:t>Final Presentation</a:t>
            </a:r>
            <a:endParaRPr sz="5300"/>
          </a:p>
        </p:txBody>
      </p:sp>
      <p:pic>
        <p:nvPicPr>
          <p:cNvPr id="1076" name="Google Shape;1076;p42" title="intro_slide.mp3">
            <a:hlinkClick r:id="rId3"/>
          </p:cNvPr>
          <p:cNvPicPr preferRelativeResize="0"/>
          <p:nvPr/>
        </p:nvPicPr>
        <p:blipFill>
          <a:blip r:embed="rId4">
            <a:alphaModFix/>
          </a:blip>
          <a:stretch>
            <a:fillRect/>
          </a:stretch>
        </p:blipFill>
        <p:spPr>
          <a:xfrm>
            <a:off x="8510075" y="1290025"/>
            <a:ext cx="457200" cy="457200"/>
          </a:xfrm>
          <a:prstGeom prst="rect">
            <a:avLst/>
          </a:prstGeom>
          <a:noFill/>
          <a:ln>
            <a:noFill/>
          </a:ln>
        </p:spPr>
      </p:pic>
      <p:pic>
        <p:nvPicPr>
          <p:cNvPr id="1077" name="Google Shape;1077;p42"/>
          <p:cNvPicPr preferRelativeResize="0"/>
          <p:nvPr/>
        </p:nvPicPr>
        <p:blipFill>
          <a:blip r:embed="rId5">
            <a:alphaModFix/>
          </a:blip>
          <a:stretch>
            <a:fillRect/>
          </a:stretch>
        </p:blipFill>
        <p:spPr>
          <a:xfrm>
            <a:off x="275701" y="173725"/>
            <a:ext cx="695349" cy="73254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5" name="Shape 1465"/>
        <p:cNvGrpSpPr/>
        <p:nvPr/>
      </p:nvGrpSpPr>
      <p:grpSpPr>
        <a:xfrm>
          <a:off x="0" y="0"/>
          <a:ext cx="0" cy="0"/>
          <a:chOff x="0" y="0"/>
          <a:chExt cx="0" cy="0"/>
        </a:xfrm>
      </p:grpSpPr>
      <p:sp>
        <p:nvSpPr>
          <p:cNvPr id="1466" name="Google Shape;1466;p51"/>
          <p:cNvSpPr txBox="1"/>
          <p:nvPr>
            <p:ph type="title"/>
          </p:nvPr>
        </p:nvSpPr>
        <p:spPr>
          <a:xfrm>
            <a:off x="1033200" y="540000"/>
            <a:ext cx="77040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Stretch Goals and Objectives</a:t>
            </a:r>
            <a:endParaRPr/>
          </a:p>
        </p:txBody>
      </p:sp>
      <p:sp>
        <p:nvSpPr>
          <p:cNvPr id="1467" name="Google Shape;1467;p51"/>
          <p:cNvSpPr txBox="1"/>
          <p:nvPr>
            <p:ph idx="2" type="title"/>
          </p:nvPr>
        </p:nvSpPr>
        <p:spPr>
          <a:xfrm>
            <a:off x="720000" y="2710075"/>
            <a:ext cx="2336400" cy="527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Self Driving</a:t>
            </a:r>
            <a:endParaRPr/>
          </a:p>
        </p:txBody>
      </p:sp>
      <p:sp>
        <p:nvSpPr>
          <p:cNvPr id="1468" name="Google Shape;1468;p51"/>
          <p:cNvSpPr txBox="1"/>
          <p:nvPr>
            <p:ph idx="1" type="subTitle"/>
          </p:nvPr>
        </p:nvSpPr>
        <p:spPr>
          <a:xfrm>
            <a:off x="720000" y="3180626"/>
            <a:ext cx="2336400" cy="1422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Using mapping and object detection, we can drive the wheelchair to a location in space</a:t>
            </a:r>
            <a:endParaRPr/>
          </a:p>
          <a:p>
            <a:pPr indent="0" lvl="0" marL="0" rtl="0" algn="ctr">
              <a:spcBef>
                <a:spcPts val="0"/>
              </a:spcBef>
              <a:spcAft>
                <a:spcPts val="0"/>
              </a:spcAft>
              <a:buNone/>
            </a:pPr>
            <a:r>
              <a:t/>
            </a:r>
            <a:endParaRPr/>
          </a:p>
        </p:txBody>
      </p:sp>
      <p:sp>
        <p:nvSpPr>
          <p:cNvPr id="1469" name="Google Shape;1469;p51"/>
          <p:cNvSpPr txBox="1"/>
          <p:nvPr>
            <p:ph idx="3" type="title"/>
          </p:nvPr>
        </p:nvSpPr>
        <p:spPr>
          <a:xfrm>
            <a:off x="3403800" y="2710075"/>
            <a:ext cx="2336400" cy="527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Object Avoidance</a:t>
            </a:r>
            <a:endParaRPr/>
          </a:p>
        </p:txBody>
      </p:sp>
      <p:sp>
        <p:nvSpPr>
          <p:cNvPr id="1470" name="Google Shape;1470;p51"/>
          <p:cNvSpPr txBox="1"/>
          <p:nvPr>
            <p:ph idx="4" type="subTitle"/>
          </p:nvPr>
        </p:nvSpPr>
        <p:spPr>
          <a:xfrm>
            <a:off x="3403800" y="3180626"/>
            <a:ext cx="2336400" cy="1422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Implement object detection and automatically navigate around the object</a:t>
            </a:r>
            <a:endParaRPr/>
          </a:p>
          <a:p>
            <a:pPr indent="0" lvl="0" marL="0" rtl="0" algn="ctr">
              <a:spcBef>
                <a:spcPts val="0"/>
              </a:spcBef>
              <a:spcAft>
                <a:spcPts val="0"/>
              </a:spcAft>
              <a:buNone/>
            </a:pPr>
            <a:r>
              <a:t/>
            </a:r>
            <a:endParaRPr/>
          </a:p>
        </p:txBody>
      </p:sp>
      <p:sp>
        <p:nvSpPr>
          <p:cNvPr id="1471" name="Google Shape;1471;p51"/>
          <p:cNvSpPr txBox="1"/>
          <p:nvPr>
            <p:ph idx="5" type="title"/>
          </p:nvPr>
        </p:nvSpPr>
        <p:spPr>
          <a:xfrm>
            <a:off x="6087600" y="2710075"/>
            <a:ext cx="2336400" cy="527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Spatial</a:t>
            </a:r>
            <a:r>
              <a:rPr lang="en"/>
              <a:t> Mapping</a:t>
            </a:r>
            <a:endParaRPr/>
          </a:p>
        </p:txBody>
      </p:sp>
      <p:sp>
        <p:nvSpPr>
          <p:cNvPr id="1472" name="Google Shape;1472;p51"/>
          <p:cNvSpPr txBox="1"/>
          <p:nvPr>
            <p:ph idx="6" type="subTitle"/>
          </p:nvPr>
        </p:nvSpPr>
        <p:spPr>
          <a:xfrm>
            <a:off x="6087600" y="3180626"/>
            <a:ext cx="2336400" cy="1422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Allow for the wheelchair to generate a 3D map captured of their location</a:t>
            </a:r>
            <a:endParaRPr/>
          </a:p>
          <a:p>
            <a:pPr indent="0" lvl="0" marL="0" rtl="0" algn="ctr">
              <a:spcBef>
                <a:spcPts val="0"/>
              </a:spcBef>
              <a:spcAft>
                <a:spcPts val="0"/>
              </a:spcAft>
              <a:buNone/>
            </a:pPr>
            <a:r>
              <a:t/>
            </a:r>
            <a:endParaRPr/>
          </a:p>
        </p:txBody>
      </p:sp>
      <p:sp>
        <p:nvSpPr>
          <p:cNvPr id="1473" name="Google Shape;1473;p51"/>
          <p:cNvSpPr/>
          <p:nvPr/>
        </p:nvSpPr>
        <p:spPr>
          <a:xfrm>
            <a:off x="1554750" y="1788525"/>
            <a:ext cx="666900" cy="6669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4" name="Google Shape;1474;p51"/>
          <p:cNvSpPr/>
          <p:nvPr/>
        </p:nvSpPr>
        <p:spPr>
          <a:xfrm>
            <a:off x="4238550" y="1788525"/>
            <a:ext cx="666900" cy="6669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5" name="Google Shape;1475;p51"/>
          <p:cNvSpPr/>
          <p:nvPr/>
        </p:nvSpPr>
        <p:spPr>
          <a:xfrm>
            <a:off x="6922350" y="1788525"/>
            <a:ext cx="666900" cy="6669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76" name="Google Shape;1476;p51"/>
          <p:cNvGrpSpPr/>
          <p:nvPr/>
        </p:nvGrpSpPr>
        <p:grpSpPr>
          <a:xfrm>
            <a:off x="1725117" y="1946793"/>
            <a:ext cx="351615" cy="350373"/>
            <a:chOff x="6203579" y="3348981"/>
            <a:chExt cx="351615" cy="350373"/>
          </a:xfrm>
        </p:grpSpPr>
        <p:sp>
          <p:nvSpPr>
            <p:cNvPr id="1477" name="Google Shape;1477;p51"/>
            <p:cNvSpPr/>
            <p:nvPr/>
          </p:nvSpPr>
          <p:spPr>
            <a:xfrm>
              <a:off x="6377667" y="3404249"/>
              <a:ext cx="93686" cy="58072"/>
            </a:xfrm>
            <a:custGeom>
              <a:rect b="b" l="l" r="r" t="t"/>
              <a:pathLst>
                <a:path extrusionOk="0" h="1823" w="2941">
                  <a:moveTo>
                    <a:pt x="644" y="0"/>
                  </a:moveTo>
                  <a:cubicBezTo>
                    <a:pt x="467" y="0"/>
                    <a:pt x="288" y="39"/>
                    <a:pt x="119" y="120"/>
                  </a:cubicBezTo>
                  <a:cubicBezTo>
                    <a:pt x="36" y="155"/>
                    <a:pt x="0" y="251"/>
                    <a:pt x="36" y="322"/>
                  </a:cubicBezTo>
                  <a:cubicBezTo>
                    <a:pt x="70" y="374"/>
                    <a:pt x="129" y="413"/>
                    <a:pt x="186" y="413"/>
                  </a:cubicBezTo>
                  <a:cubicBezTo>
                    <a:pt x="208" y="413"/>
                    <a:pt x="230" y="407"/>
                    <a:pt x="250" y="394"/>
                  </a:cubicBezTo>
                  <a:cubicBezTo>
                    <a:pt x="370" y="337"/>
                    <a:pt x="498" y="310"/>
                    <a:pt x="625" y="310"/>
                  </a:cubicBezTo>
                  <a:cubicBezTo>
                    <a:pt x="950" y="310"/>
                    <a:pt x="1269" y="487"/>
                    <a:pt x="1441" y="786"/>
                  </a:cubicBezTo>
                  <a:cubicBezTo>
                    <a:pt x="1215" y="1036"/>
                    <a:pt x="1143" y="1406"/>
                    <a:pt x="1286" y="1739"/>
                  </a:cubicBezTo>
                  <a:cubicBezTo>
                    <a:pt x="1322" y="1798"/>
                    <a:pt x="1381" y="1822"/>
                    <a:pt x="1441" y="1822"/>
                  </a:cubicBezTo>
                  <a:cubicBezTo>
                    <a:pt x="1560" y="1822"/>
                    <a:pt x="1631" y="1703"/>
                    <a:pt x="1584" y="1608"/>
                  </a:cubicBezTo>
                  <a:cubicBezTo>
                    <a:pt x="1453" y="1322"/>
                    <a:pt x="1572" y="989"/>
                    <a:pt x="1858" y="858"/>
                  </a:cubicBezTo>
                  <a:cubicBezTo>
                    <a:pt x="1936" y="822"/>
                    <a:pt x="2017" y="805"/>
                    <a:pt x="2096" y="805"/>
                  </a:cubicBezTo>
                  <a:cubicBezTo>
                    <a:pt x="2305" y="805"/>
                    <a:pt x="2501" y="924"/>
                    <a:pt x="2596" y="1132"/>
                  </a:cubicBezTo>
                  <a:cubicBezTo>
                    <a:pt x="2631" y="1193"/>
                    <a:pt x="2699" y="1229"/>
                    <a:pt x="2760" y="1229"/>
                  </a:cubicBezTo>
                  <a:cubicBezTo>
                    <a:pt x="2782" y="1229"/>
                    <a:pt x="2803" y="1224"/>
                    <a:pt x="2822" y="1215"/>
                  </a:cubicBezTo>
                  <a:cubicBezTo>
                    <a:pt x="2893" y="1167"/>
                    <a:pt x="2941" y="1084"/>
                    <a:pt x="2893" y="1013"/>
                  </a:cubicBezTo>
                  <a:cubicBezTo>
                    <a:pt x="2757" y="696"/>
                    <a:pt x="2448" y="503"/>
                    <a:pt x="2108" y="503"/>
                  </a:cubicBezTo>
                  <a:cubicBezTo>
                    <a:pt x="1975" y="503"/>
                    <a:pt x="1837" y="532"/>
                    <a:pt x="1703" y="596"/>
                  </a:cubicBezTo>
                  <a:cubicBezTo>
                    <a:pt x="1476" y="218"/>
                    <a:pt x="1066" y="0"/>
                    <a:pt x="644" y="0"/>
                  </a:cubicBezTo>
                  <a:close/>
                </a:path>
              </a:pathLst>
            </a:cu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8" name="Google Shape;1478;p51"/>
            <p:cNvSpPr/>
            <p:nvPr/>
          </p:nvSpPr>
          <p:spPr>
            <a:xfrm>
              <a:off x="6260090" y="3449611"/>
              <a:ext cx="76643" cy="44947"/>
            </a:xfrm>
            <a:custGeom>
              <a:rect b="b" l="l" r="r" t="t"/>
              <a:pathLst>
                <a:path extrusionOk="0" h="1411" w="2406">
                  <a:moveTo>
                    <a:pt x="1868" y="0"/>
                  </a:moveTo>
                  <a:cubicBezTo>
                    <a:pt x="1523" y="0"/>
                    <a:pt x="1190" y="178"/>
                    <a:pt x="1012" y="541"/>
                  </a:cubicBezTo>
                  <a:cubicBezTo>
                    <a:pt x="891" y="501"/>
                    <a:pt x="765" y="480"/>
                    <a:pt x="638" y="480"/>
                  </a:cubicBezTo>
                  <a:cubicBezTo>
                    <a:pt x="466" y="480"/>
                    <a:pt x="291" y="518"/>
                    <a:pt x="119" y="601"/>
                  </a:cubicBezTo>
                  <a:cubicBezTo>
                    <a:pt x="36" y="636"/>
                    <a:pt x="0" y="732"/>
                    <a:pt x="36" y="803"/>
                  </a:cubicBezTo>
                  <a:cubicBezTo>
                    <a:pt x="70" y="855"/>
                    <a:pt x="129" y="894"/>
                    <a:pt x="186" y="894"/>
                  </a:cubicBezTo>
                  <a:cubicBezTo>
                    <a:pt x="209" y="894"/>
                    <a:pt x="230" y="888"/>
                    <a:pt x="250" y="875"/>
                  </a:cubicBezTo>
                  <a:cubicBezTo>
                    <a:pt x="375" y="820"/>
                    <a:pt x="506" y="794"/>
                    <a:pt x="636" y="794"/>
                  </a:cubicBezTo>
                  <a:cubicBezTo>
                    <a:pt x="990" y="794"/>
                    <a:pt x="1332" y="987"/>
                    <a:pt x="1489" y="1327"/>
                  </a:cubicBezTo>
                  <a:cubicBezTo>
                    <a:pt x="1512" y="1386"/>
                    <a:pt x="1572" y="1410"/>
                    <a:pt x="1631" y="1410"/>
                  </a:cubicBezTo>
                  <a:cubicBezTo>
                    <a:pt x="1750" y="1410"/>
                    <a:pt x="1822" y="1291"/>
                    <a:pt x="1786" y="1196"/>
                  </a:cubicBezTo>
                  <a:cubicBezTo>
                    <a:pt x="1679" y="970"/>
                    <a:pt x="1500" y="779"/>
                    <a:pt x="1310" y="660"/>
                  </a:cubicBezTo>
                  <a:cubicBezTo>
                    <a:pt x="1435" y="426"/>
                    <a:pt x="1654" y="315"/>
                    <a:pt x="1877" y="315"/>
                  </a:cubicBezTo>
                  <a:cubicBezTo>
                    <a:pt x="1971" y="315"/>
                    <a:pt x="2067" y="335"/>
                    <a:pt x="2155" y="374"/>
                  </a:cubicBezTo>
                  <a:cubicBezTo>
                    <a:pt x="2175" y="388"/>
                    <a:pt x="2198" y="394"/>
                    <a:pt x="2221" y="394"/>
                  </a:cubicBezTo>
                  <a:cubicBezTo>
                    <a:pt x="2280" y="394"/>
                    <a:pt x="2341" y="355"/>
                    <a:pt x="2358" y="303"/>
                  </a:cubicBezTo>
                  <a:cubicBezTo>
                    <a:pt x="2405" y="220"/>
                    <a:pt x="2358" y="124"/>
                    <a:pt x="2286" y="89"/>
                  </a:cubicBezTo>
                  <a:cubicBezTo>
                    <a:pt x="2151" y="30"/>
                    <a:pt x="2009" y="0"/>
                    <a:pt x="1868" y="0"/>
                  </a:cubicBezTo>
                  <a:close/>
                </a:path>
              </a:pathLst>
            </a:cu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9" name="Google Shape;1479;p51"/>
            <p:cNvSpPr/>
            <p:nvPr/>
          </p:nvSpPr>
          <p:spPr>
            <a:xfrm>
              <a:off x="6415574" y="3498349"/>
              <a:ext cx="49343" cy="21598"/>
            </a:xfrm>
            <a:custGeom>
              <a:rect b="b" l="l" r="r" t="t"/>
              <a:pathLst>
                <a:path extrusionOk="0" h="678" w="1549">
                  <a:moveTo>
                    <a:pt x="642" y="1"/>
                  </a:moveTo>
                  <a:cubicBezTo>
                    <a:pt x="446" y="1"/>
                    <a:pt x="250" y="58"/>
                    <a:pt x="84" y="178"/>
                  </a:cubicBezTo>
                  <a:cubicBezTo>
                    <a:pt x="13" y="237"/>
                    <a:pt x="1" y="333"/>
                    <a:pt x="37" y="404"/>
                  </a:cubicBezTo>
                  <a:cubicBezTo>
                    <a:pt x="75" y="450"/>
                    <a:pt x="128" y="477"/>
                    <a:pt x="180" y="477"/>
                  </a:cubicBezTo>
                  <a:cubicBezTo>
                    <a:pt x="209" y="477"/>
                    <a:pt x="237" y="469"/>
                    <a:pt x="263" y="452"/>
                  </a:cubicBezTo>
                  <a:cubicBezTo>
                    <a:pt x="382" y="366"/>
                    <a:pt x="521" y="324"/>
                    <a:pt x="659" y="324"/>
                  </a:cubicBezTo>
                  <a:cubicBezTo>
                    <a:pt x="865" y="324"/>
                    <a:pt x="1068" y="417"/>
                    <a:pt x="1203" y="595"/>
                  </a:cubicBezTo>
                  <a:cubicBezTo>
                    <a:pt x="1227" y="642"/>
                    <a:pt x="1275" y="678"/>
                    <a:pt x="1334" y="678"/>
                  </a:cubicBezTo>
                  <a:cubicBezTo>
                    <a:pt x="1465" y="678"/>
                    <a:pt x="1549" y="523"/>
                    <a:pt x="1465" y="416"/>
                  </a:cubicBezTo>
                  <a:cubicBezTo>
                    <a:pt x="1268" y="146"/>
                    <a:pt x="954" y="1"/>
                    <a:pt x="642" y="1"/>
                  </a:cubicBezTo>
                  <a:close/>
                </a:path>
              </a:pathLst>
            </a:cu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0" name="Google Shape;1480;p51"/>
            <p:cNvSpPr/>
            <p:nvPr/>
          </p:nvSpPr>
          <p:spPr>
            <a:xfrm>
              <a:off x="6344283" y="3473247"/>
              <a:ext cx="41380" cy="32301"/>
            </a:xfrm>
            <a:custGeom>
              <a:rect b="b" l="l" r="r" t="t"/>
              <a:pathLst>
                <a:path extrusionOk="0" h="1014" w="1299">
                  <a:moveTo>
                    <a:pt x="1122" y="0"/>
                  </a:moveTo>
                  <a:cubicBezTo>
                    <a:pt x="1048" y="0"/>
                    <a:pt x="986" y="56"/>
                    <a:pt x="953" y="133"/>
                  </a:cubicBezTo>
                  <a:cubicBezTo>
                    <a:pt x="899" y="455"/>
                    <a:pt x="612" y="701"/>
                    <a:pt x="293" y="701"/>
                  </a:cubicBezTo>
                  <a:cubicBezTo>
                    <a:pt x="259" y="701"/>
                    <a:pt x="225" y="698"/>
                    <a:pt x="191" y="692"/>
                  </a:cubicBezTo>
                  <a:cubicBezTo>
                    <a:pt x="178" y="689"/>
                    <a:pt x="166" y="687"/>
                    <a:pt x="155" y="687"/>
                  </a:cubicBezTo>
                  <a:cubicBezTo>
                    <a:pt x="87" y="687"/>
                    <a:pt x="33" y="742"/>
                    <a:pt x="12" y="823"/>
                  </a:cubicBezTo>
                  <a:cubicBezTo>
                    <a:pt x="0" y="906"/>
                    <a:pt x="60" y="990"/>
                    <a:pt x="155" y="1002"/>
                  </a:cubicBezTo>
                  <a:cubicBezTo>
                    <a:pt x="215" y="1014"/>
                    <a:pt x="250" y="1014"/>
                    <a:pt x="310" y="1014"/>
                  </a:cubicBezTo>
                  <a:cubicBezTo>
                    <a:pt x="774" y="1014"/>
                    <a:pt x="1203" y="668"/>
                    <a:pt x="1286" y="180"/>
                  </a:cubicBezTo>
                  <a:cubicBezTo>
                    <a:pt x="1298" y="97"/>
                    <a:pt x="1239" y="13"/>
                    <a:pt x="1143" y="2"/>
                  </a:cubicBezTo>
                  <a:cubicBezTo>
                    <a:pt x="1136" y="1"/>
                    <a:pt x="1129" y="0"/>
                    <a:pt x="1122" y="0"/>
                  </a:cubicBezTo>
                  <a:close/>
                </a:path>
              </a:pathLst>
            </a:cu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1" name="Google Shape;1481;p51"/>
            <p:cNvSpPr/>
            <p:nvPr/>
          </p:nvSpPr>
          <p:spPr>
            <a:xfrm>
              <a:off x="6203579" y="3348981"/>
              <a:ext cx="351615" cy="350373"/>
            </a:xfrm>
            <a:custGeom>
              <a:rect b="b" l="l" r="r" t="t"/>
              <a:pathLst>
                <a:path extrusionOk="0" h="10999" w="11038">
                  <a:moveTo>
                    <a:pt x="4995" y="1"/>
                  </a:moveTo>
                  <a:cubicBezTo>
                    <a:pt x="4687" y="1"/>
                    <a:pt x="4370" y="111"/>
                    <a:pt x="4132" y="331"/>
                  </a:cubicBezTo>
                  <a:cubicBezTo>
                    <a:pt x="3987" y="258"/>
                    <a:pt x="3828" y="224"/>
                    <a:pt x="3666" y="224"/>
                  </a:cubicBezTo>
                  <a:cubicBezTo>
                    <a:pt x="3298" y="224"/>
                    <a:pt x="2919" y="402"/>
                    <a:pt x="2679" y="700"/>
                  </a:cubicBezTo>
                  <a:cubicBezTo>
                    <a:pt x="2642" y="695"/>
                    <a:pt x="2604" y="692"/>
                    <a:pt x="2566" y="692"/>
                  </a:cubicBezTo>
                  <a:cubicBezTo>
                    <a:pt x="2064" y="692"/>
                    <a:pt x="1551" y="1122"/>
                    <a:pt x="1429" y="1676"/>
                  </a:cubicBezTo>
                  <a:cubicBezTo>
                    <a:pt x="881" y="1795"/>
                    <a:pt x="488" y="2462"/>
                    <a:pt x="643" y="3081"/>
                  </a:cubicBezTo>
                  <a:cubicBezTo>
                    <a:pt x="84" y="3379"/>
                    <a:pt x="0" y="4248"/>
                    <a:pt x="441" y="4784"/>
                  </a:cubicBezTo>
                  <a:cubicBezTo>
                    <a:pt x="336" y="5477"/>
                    <a:pt x="852" y="6142"/>
                    <a:pt x="1432" y="6142"/>
                  </a:cubicBezTo>
                  <a:cubicBezTo>
                    <a:pt x="1510" y="6142"/>
                    <a:pt x="1589" y="6130"/>
                    <a:pt x="1667" y="6105"/>
                  </a:cubicBezTo>
                  <a:cubicBezTo>
                    <a:pt x="1827" y="6308"/>
                    <a:pt x="2150" y="6444"/>
                    <a:pt x="2456" y="6444"/>
                  </a:cubicBezTo>
                  <a:cubicBezTo>
                    <a:pt x="2491" y="6444"/>
                    <a:pt x="2526" y="6442"/>
                    <a:pt x="2560" y="6439"/>
                  </a:cubicBezTo>
                  <a:cubicBezTo>
                    <a:pt x="3002" y="7378"/>
                    <a:pt x="3681" y="7769"/>
                    <a:pt x="4568" y="7769"/>
                  </a:cubicBezTo>
                  <a:cubicBezTo>
                    <a:pt x="4805" y="7769"/>
                    <a:pt x="5056" y="7741"/>
                    <a:pt x="5322" y="7689"/>
                  </a:cubicBezTo>
                  <a:cubicBezTo>
                    <a:pt x="5429" y="8070"/>
                    <a:pt x="5715" y="8534"/>
                    <a:pt x="6382" y="8915"/>
                  </a:cubicBezTo>
                  <a:cubicBezTo>
                    <a:pt x="7454" y="9534"/>
                    <a:pt x="7965" y="10022"/>
                    <a:pt x="8037" y="10487"/>
                  </a:cubicBezTo>
                  <a:cubicBezTo>
                    <a:pt x="8085" y="10796"/>
                    <a:pt x="8346" y="10999"/>
                    <a:pt x="8644" y="10999"/>
                  </a:cubicBezTo>
                  <a:cubicBezTo>
                    <a:pt x="9049" y="10999"/>
                    <a:pt x="9323" y="10630"/>
                    <a:pt x="9251" y="10260"/>
                  </a:cubicBezTo>
                  <a:lnTo>
                    <a:pt x="8835" y="8355"/>
                  </a:lnTo>
                  <a:cubicBezTo>
                    <a:pt x="9275" y="8260"/>
                    <a:pt x="9573" y="7927"/>
                    <a:pt x="9620" y="7593"/>
                  </a:cubicBezTo>
                  <a:cubicBezTo>
                    <a:pt x="9656" y="7308"/>
                    <a:pt x="9763" y="7177"/>
                    <a:pt x="9644" y="6867"/>
                  </a:cubicBezTo>
                  <a:cubicBezTo>
                    <a:pt x="10299" y="6808"/>
                    <a:pt x="10752" y="6081"/>
                    <a:pt x="10609" y="5427"/>
                  </a:cubicBezTo>
                  <a:cubicBezTo>
                    <a:pt x="11025" y="5034"/>
                    <a:pt x="11037" y="4212"/>
                    <a:pt x="10585" y="3831"/>
                  </a:cubicBezTo>
                  <a:cubicBezTo>
                    <a:pt x="10656" y="3307"/>
                    <a:pt x="10323" y="2760"/>
                    <a:pt x="9823" y="2545"/>
                  </a:cubicBezTo>
                  <a:cubicBezTo>
                    <a:pt x="9835" y="2355"/>
                    <a:pt x="9787" y="2164"/>
                    <a:pt x="9704" y="1974"/>
                  </a:cubicBezTo>
                  <a:cubicBezTo>
                    <a:pt x="9673" y="1919"/>
                    <a:pt x="9616" y="1890"/>
                    <a:pt x="9560" y="1890"/>
                  </a:cubicBezTo>
                  <a:cubicBezTo>
                    <a:pt x="9531" y="1890"/>
                    <a:pt x="9502" y="1898"/>
                    <a:pt x="9478" y="1914"/>
                  </a:cubicBezTo>
                  <a:cubicBezTo>
                    <a:pt x="9406" y="1950"/>
                    <a:pt x="9370" y="2057"/>
                    <a:pt x="9418" y="2129"/>
                  </a:cubicBezTo>
                  <a:cubicBezTo>
                    <a:pt x="9513" y="2295"/>
                    <a:pt x="9537" y="2474"/>
                    <a:pt x="9489" y="2605"/>
                  </a:cubicBezTo>
                  <a:cubicBezTo>
                    <a:pt x="9466" y="2700"/>
                    <a:pt x="9525" y="2783"/>
                    <a:pt x="9609" y="2819"/>
                  </a:cubicBezTo>
                  <a:cubicBezTo>
                    <a:pt x="10061" y="2926"/>
                    <a:pt x="10371" y="3438"/>
                    <a:pt x="10251" y="3855"/>
                  </a:cubicBezTo>
                  <a:cubicBezTo>
                    <a:pt x="10240" y="3938"/>
                    <a:pt x="10263" y="4010"/>
                    <a:pt x="10323" y="4034"/>
                  </a:cubicBezTo>
                  <a:cubicBezTo>
                    <a:pt x="10609" y="4212"/>
                    <a:pt x="10716" y="4724"/>
                    <a:pt x="10490" y="5105"/>
                  </a:cubicBezTo>
                  <a:cubicBezTo>
                    <a:pt x="10418" y="4950"/>
                    <a:pt x="10299" y="4748"/>
                    <a:pt x="10085" y="4557"/>
                  </a:cubicBezTo>
                  <a:cubicBezTo>
                    <a:pt x="10051" y="4529"/>
                    <a:pt x="10014" y="4514"/>
                    <a:pt x="9978" y="4514"/>
                  </a:cubicBezTo>
                  <a:cubicBezTo>
                    <a:pt x="9939" y="4514"/>
                    <a:pt x="9902" y="4532"/>
                    <a:pt x="9870" y="4569"/>
                  </a:cubicBezTo>
                  <a:cubicBezTo>
                    <a:pt x="9799" y="4653"/>
                    <a:pt x="9799" y="4736"/>
                    <a:pt x="9882" y="4796"/>
                  </a:cubicBezTo>
                  <a:cubicBezTo>
                    <a:pt x="10085" y="4974"/>
                    <a:pt x="10216" y="5200"/>
                    <a:pt x="10287" y="5462"/>
                  </a:cubicBezTo>
                  <a:lnTo>
                    <a:pt x="10287" y="5498"/>
                  </a:lnTo>
                  <a:cubicBezTo>
                    <a:pt x="10463" y="6016"/>
                    <a:pt x="10035" y="6624"/>
                    <a:pt x="9592" y="6624"/>
                  </a:cubicBezTo>
                  <a:cubicBezTo>
                    <a:pt x="9526" y="6624"/>
                    <a:pt x="9459" y="6611"/>
                    <a:pt x="9394" y="6581"/>
                  </a:cubicBezTo>
                  <a:lnTo>
                    <a:pt x="9359" y="6581"/>
                  </a:lnTo>
                  <a:cubicBezTo>
                    <a:pt x="9251" y="6510"/>
                    <a:pt x="9120" y="6462"/>
                    <a:pt x="8989" y="6462"/>
                  </a:cubicBezTo>
                  <a:lnTo>
                    <a:pt x="8180" y="6462"/>
                  </a:lnTo>
                  <a:cubicBezTo>
                    <a:pt x="8096" y="6462"/>
                    <a:pt x="8013" y="6534"/>
                    <a:pt x="8013" y="6629"/>
                  </a:cubicBezTo>
                  <a:cubicBezTo>
                    <a:pt x="8013" y="6712"/>
                    <a:pt x="8096" y="6796"/>
                    <a:pt x="8180" y="6796"/>
                  </a:cubicBezTo>
                  <a:lnTo>
                    <a:pt x="8989" y="6796"/>
                  </a:lnTo>
                  <a:cubicBezTo>
                    <a:pt x="9251" y="6796"/>
                    <a:pt x="9442" y="7046"/>
                    <a:pt x="9370" y="7296"/>
                  </a:cubicBezTo>
                  <a:cubicBezTo>
                    <a:pt x="9370" y="7308"/>
                    <a:pt x="9359" y="7367"/>
                    <a:pt x="9311" y="7605"/>
                  </a:cubicBezTo>
                  <a:cubicBezTo>
                    <a:pt x="9228" y="7927"/>
                    <a:pt x="8942" y="8141"/>
                    <a:pt x="8632" y="8141"/>
                  </a:cubicBezTo>
                  <a:lnTo>
                    <a:pt x="7596" y="8141"/>
                  </a:lnTo>
                  <a:cubicBezTo>
                    <a:pt x="7275" y="8141"/>
                    <a:pt x="6989" y="7927"/>
                    <a:pt x="6918" y="7605"/>
                  </a:cubicBezTo>
                  <a:cubicBezTo>
                    <a:pt x="6870" y="7355"/>
                    <a:pt x="6858" y="7296"/>
                    <a:pt x="6858" y="7296"/>
                  </a:cubicBezTo>
                  <a:cubicBezTo>
                    <a:pt x="6799" y="7046"/>
                    <a:pt x="6977" y="6796"/>
                    <a:pt x="7239" y="6796"/>
                  </a:cubicBezTo>
                  <a:lnTo>
                    <a:pt x="7501" y="6796"/>
                  </a:lnTo>
                  <a:cubicBezTo>
                    <a:pt x="7584" y="6796"/>
                    <a:pt x="7656" y="6712"/>
                    <a:pt x="7656" y="6629"/>
                  </a:cubicBezTo>
                  <a:cubicBezTo>
                    <a:pt x="7656" y="6534"/>
                    <a:pt x="7584" y="6462"/>
                    <a:pt x="7501" y="6462"/>
                  </a:cubicBezTo>
                  <a:lnTo>
                    <a:pt x="7239" y="6462"/>
                  </a:lnTo>
                  <a:cubicBezTo>
                    <a:pt x="6763" y="6462"/>
                    <a:pt x="6430" y="6915"/>
                    <a:pt x="6549" y="7355"/>
                  </a:cubicBezTo>
                  <a:cubicBezTo>
                    <a:pt x="6584" y="7593"/>
                    <a:pt x="6608" y="7665"/>
                    <a:pt x="6608" y="7665"/>
                  </a:cubicBezTo>
                  <a:cubicBezTo>
                    <a:pt x="6727" y="8129"/>
                    <a:pt x="7144" y="8439"/>
                    <a:pt x="7596" y="8439"/>
                  </a:cubicBezTo>
                  <a:lnTo>
                    <a:pt x="8525" y="8439"/>
                  </a:lnTo>
                  <a:lnTo>
                    <a:pt x="8942" y="10380"/>
                  </a:lnTo>
                  <a:cubicBezTo>
                    <a:pt x="8954" y="10463"/>
                    <a:pt x="8942" y="10558"/>
                    <a:pt x="8882" y="10630"/>
                  </a:cubicBezTo>
                  <a:cubicBezTo>
                    <a:pt x="8818" y="10703"/>
                    <a:pt x="8733" y="10737"/>
                    <a:pt x="8650" y="10737"/>
                  </a:cubicBezTo>
                  <a:cubicBezTo>
                    <a:pt x="8517" y="10737"/>
                    <a:pt x="8388" y="10648"/>
                    <a:pt x="8358" y="10487"/>
                  </a:cubicBezTo>
                  <a:cubicBezTo>
                    <a:pt x="8275" y="9903"/>
                    <a:pt x="7739" y="9368"/>
                    <a:pt x="6561" y="8677"/>
                  </a:cubicBezTo>
                  <a:cubicBezTo>
                    <a:pt x="5751" y="8225"/>
                    <a:pt x="5513" y="7570"/>
                    <a:pt x="5620" y="6998"/>
                  </a:cubicBezTo>
                  <a:lnTo>
                    <a:pt x="5620" y="6998"/>
                  </a:lnTo>
                  <a:cubicBezTo>
                    <a:pt x="5918" y="7129"/>
                    <a:pt x="5870" y="7272"/>
                    <a:pt x="6025" y="7272"/>
                  </a:cubicBezTo>
                  <a:cubicBezTo>
                    <a:pt x="6156" y="7272"/>
                    <a:pt x="6227" y="7117"/>
                    <a:pt x="6156" y="7010"/>
                  </a:cubicBezTo>
                  <a:cubicBezTo>
                    <a:pt x="6025" y="6820"/>
                    <a:pt x="5834" y="6712"/>
                    <a:pt x="5620" y="6653"/>
                  </a:cubicBezTo>
                  <a:lnTo>
                    <a:pt x="5584" y="6617"/>
                  </a:lnTo>
                  <a:cubicBezTo>
                    <a:pt x="5560" y="6605"/>
                    <a:pt x="5537" y="6599"/>
                    <a:pt x="5516" y="6599"/>
                  </a:cubicBezTo>
                  <a:cubicBezTo>
                    <a:pt x="5495" y="6599"/>
                    <a:pt x="5477" y="6605"/>
                    <a:pt x="5465" y="6617"/>
                  </a:cubicBezTo>
                  <a:cubicBezTo>
                    <a:pt x="5422" y="6610"/>
                    <a:pt x="5377" y="6607"/>
                    <a:pt x="5333" y="6607"/>
                  </a:cubicBezTo>
                  <a:cubicBezTo>
                    <a:pt x="5145" y="6607"/>
                    <a:pt x="4950" y="6666"/>
                    <a:pt x="4787" y="6772"/>
                  </a:cubicBezTo>
                  <a:cubicBezTo>
                    <a:pt x="4715" y="6831"/>
                    <a:pt x="4703" y="6927"/>
                    <a:pt x="4751" y="6998"/>
                  </a:cubicBezTo>
                  <a:cubicBezTo>
                    <a:pt x="4789" y="7044"/>
                    <a:pt x="4838" y="7071"/>
                    <a:pt x="4886" y="7071"/>
                  </a:cubicBezTo>
                  <a:cubicBezTo>
                    <a:pt x="4913" y="7071"/>
                    <a:pt x="4940" y="7063"/>
                    <a:pt x="4965" y="7046"/>
                  </a:cubicBezTo>
                  <a:cubicBezTo>
                    <a:pt x="5072" y="6974"/>
                    <a:pt x="5191" y="6939"/>
                    <a:pt x="5310" y="6939"/>
                  </a:cubicBezTo>
                  <a:cubicBezTo>
                    <a:pt x="5298" y="7058"/>
                    <a:pt x="5287" y="7224"/>
                    <a:pt x="5298" y="7403"/>
                  </a:cubicBezTo>
                  <a:cubicBezTo>
                    <a:pt x="5049" y="7450"/>
                    <a:pt x="4820" y="7475"/>
                    <a:pt x="4609" y="7475"/>
                  </a:cubicBezTo>
                  <a:cubicBezTo>
                    <a:pt x="3761" y="7475"/>
                    <a:pt x="3208" y="7082"/>
                    <a:pt x="2846" y="6224"/>
                  </a:cubicBezTo>
                  <a:cubicBezTo>
                    <a:pt x="2798" y="6058"/>
                    <a:pt x="2762" y="5796"/>
                    <a:pt x="2798" y="5688"/>
                  </a:cubicBezTo>
                  <a:cubicBezTo>
                    <a:pt x="2822" y="5605"/>
                    <a:pt x="2786" y="5510"/>
                    <a:pt x="2691" y="5486"/>
                  </a:cubicBezTo>
                  <a:cubicBezTo>
                    <a:pt x="2672" y="5478"/>
                    <a:pt x="2652" y="5474"/>
                    <a:pt x="2633" y="5474"/>
                  </a:cubicBezTo>
                  <a:cubicBezTo>
                    <a:pt x="2568" y="5474"/>
                    <a:pt x="2507" y="5517"/>
                    <a:pt x="2489" y="5581"/>
                  </a:cubicBezTo>
                  <a:cubicBezTo>
                    <a:pt x="2429" y="5748"/>
                    <a:pt x="2453" y="5974"/>
                    <a:pt x="2489" y="6141"/>
                  </a:cubicBezTo>
                  <a:cubicBezTo>
                    <a:pt x="2469" y="6142"/>
                    <a:pt x="2450" y="6143"/>
                    <a:pt x="2431" y="6143"/>
                  </a:cubicBezTo>
                  <a:cubicBezTo>
                    <a:pt x="2141" y="6143"/>
                    <a:pt x="1950" y="5980"/>
                    <a:pt x="1905" y="5879"/>
                  </a:cubicBezTo>
                  <a:cubicBezTo>
                    <a:pt x="1893" y="5843"/>
                    <a:pt x="1858" y="5808"/>
                    <a:pt x="1810" y="5796"/>
                  </a:cubicBezTo>
                  <a:cubicBezTo>
                    <a:pt x="1789" y="5787"/>
                    <a:pt x="1771" y="5783"/>
                    <a:pt x="1753" y="5783"/>
                  </a:cubicBezTo>
                  <a:cubicBezTo>
                    <a:pt x="1701" y="5783"/>
                    <a:pt x="1658" y="5816"/>
                    <a:pt x="1596" y="5843"/>
                  </a:cubicBezTo>
                  <a:cubicBezTo>
                    <a:pt x="1552" y="5855"/>
                    <a:pt x="1509" y="5861"/>
                    <a:pt x="1466" y="5861"/>
                  </a:cubicBezTo>
                  <a:cubicBezTo>
                    <a:pt x="1050" y="5861"/>
                    <a:pt x="679" y="5315"/>
                    <a:pt x="798" y="4807"/>
                  </a:cubicBezTo>
                  <a:cubicBezTo>
                    <a:pt x="846" y="4653"/>
                    <a:pt x="643" y="4653"/>
                    <a:pt x="536" y="4260"/>
                  </a:cubicBezTo>
                  <a:cubicBezTo>
                    <a:pt x="417" y="3855"/>
                    <a:pt x="584" y="3462"/>
                    <a:pt x="893" y="3367"/>
                  </a:cubicBezTo>
                  <a:cubicBezTo>
                    <a:pt x="977" y="3343"/>
                    <a:pt x="1036" y="3248"/>
                    <a:pt x="1000" y="3164"/>
                  </a:cubicBezTo>
                  <a:cubicBezTo>
                    <a:pt x="798" y="2664"/>
                    <a:pt x="1131" y="2045"/>
                    <a:pt x="1596" y="2009"/>
                  </a:cubicBezTo>
                  <a:cubicBezTo>
                    <a:pt x="1667" y="2009"/>
                    <a:pt x="1739" y="1950"/>
                    <a:pt x="1739" y="1867"/>
                  </a:cubicBezTo>
                  <a:cubicBezTo>
                    <a:pt x="1781" y="1436"/>
                    <a:pt x="2175" y="1060"/>
                    <a:pt x="2570" y="1060"/>
                  </a:cubicBezTo>
                  <a:cubicBezTo>
                    <a:pt x="2623" y="1060"/>
                    <a:pt x="2675" y="1067"/>
                    <a:pt x="2727" y="1081"/>
                  </a:cubicBezTo>
                  <a:cubicBezTo>
                    <a:pt x="2736" y="1082"/>
                    <a:pt x="2745" y="1083"/>
                    <a:pt x="2754" y="1083"/>
                  </a:cubicBezTo>
                  <a:cubicBezTo>
                    <a:pt x="2816" y="1083"/>
                    <a:pt x="2874" y="1049"/>
                    <a:pt x="2905" y="997"/>
                  </a:cubicBezTo>
                  <a:cubicBezTo>
                    <a:pt x="3065" y="744"/>
                    <a:pt x="3387" y="579"/>
                    <a:pt x="3692" y="579"/>
                  </a:cubicBezTo>
                  <a:cubicBezTo>
                    <a:pt x="3773" y="579"/>
                    <a:pt x="3854" y="591"/>
                    <a:pt x="3929" y="616"/>
                  </a:cubicBezTo>
                  <a:cubicBezTo>
                    <a:pt x="3870" y="700"/>
                    <a:pt x="3810" y="819"/>
                    <a:pt x="3810" y="962"/>
                  </a:cubicBezTo>
                  <a:cubicBezTo>
                    <a:pt x="3774" y="962"/>
                    <a:pt x="3739" y="974"/>
                    <a:pt x="3703" y="974"/>
                  </a:cubicBezTo>
                  <a:cubicBezTo>
                    <a:pt x="3465" y="1045"/>
                    <a:pt x="3298" y="1212"/>
                    <a:pt x="3298" y="1212"/>
                  </a:cubicBezTo>
                  <a:cubicBezTo>
                    <a:pt x="3239" y="1271"/>
                    <a:pt x="3239" y="1378"/>
                    <a:pt x="3298" y="1438"/>
                  </a:cubicBezTo>
                  <a:cubicBezTo>
                    <a:pt x="3328" y="1468"/>
                    <a:pt x="3370" y="1483"/>
                    <a:pt x="3411" y="1483"/>
                  </a:cubicBezTo>
                  <a:cubicBezTo>
                    <a:pt x="3453" y="1483"/>
                    <a:pt x="3495" y="1468"/>
                    <a:pt x="3524" y="1438"/>
                  </a:cubicBezTo>
                  <a:cubicBezTo>
                    <a:pt x="3532" y="1422"/>
                    <a:pt x="3715" y="1247"/>
                    <a:pt x="3964" y="1247"/>
                  </a:cubicBezTo>
                  <a:cubicBezTo>
                    <a:pt x="4094" y="1247"/>
                    <a:pt x="4243" y="1295"/>
                    <a:pt x="4394" y="1438"/>
                  </a:cubicBezTo>
                  <a:cubicBezTo>
                    <a:pt x="4417" y="1462"/>
                    <a:pt x="4465" y="1474"/>
                    <a:pt x="4513" y="1474"/>
                  </a:cubicBezTo>
                  <a:cubicBezTo>
                    <a:pt x="4656" y="1474"/>
                    <a:pt x="4715" y="1295"/>
                    <a:pt x="4632" y="1200"/>
                  </a:cubicBezTo>
                  <a:cubicBezTo>
                    <a:pt x="4465" y="1033"/>
                    <a:pt x="4286" y="962"/>
                    <a:pt x="4132" y="926"/>
                  </a:cubicBezTo>
                  <a:cubicBezTo>
                    <a:pt x="4155" y="819"/>
                    <a:pt x="4251" y="688"/>
                    <a:pt x="4298" y="664"/>
                  </a:cubicBezTo>
                  <a:lnTo>
                    <a:pt x="4298" y="640"/>
                  </a:lnTo>
                  <a:cubicBezTo>
                    <a:pt x="4502" y="424"/>
                    <a:pt x="4770" y="329"/>
                    <a:pt x="5016" y="329"/>
                  </a:cubicBezTo>
                  <a:cubicBezTo>
                    <a:pt x="5257" y="329"/>
                    <a:pt x="5478" y="421"/>
                    <a:pt x="5596" y="581"/>
                  </a:cubicBezTo>
                  <a:cubicBezTo>
                    <a:pt x="5620" y="628"/>
                    <a:pt x="5668" y="640"/>
                    <a:pt x="5715" y="664"/>
                  </a:cubicBezTo>
                  <a:cubicBezTo>
                    <a:pt x="5763" y="664"/>
                    <a:pt x="5799" y="640"/>
                    <a:pt x="5834" y="616"/>
                  </a:cubicBezTo>
                  <a:cubicBezTo>
                    <a:pt x="5984" y="476"/>
                    <a:pt x="6190" y="411"/>
                    <a:pt x="6397" y="411"/>
                  </a:cubicBezTo>
                  <a:cubicBezTo>
                    <a:pt x="6700" y="411"/>
                    <a:pt x="7005" y="552"/>
                    <a:pt x="7132" y="807"/>
                  </a:cubicBezTo>
                  <a:cubicBezTo>
                    <a:pt x="7153" y="869"/>
                    <a:pt x="7210" y="904"/>
                    <a:pt x="7287" y="904"/>
                  </a:cubicBezTo>
                  <a:cubicBezTo>
                    <a:pt x="7299" y="904"/>
                    <a:pt x="7310" y="904"/>
                    <a:pt x="7323" y="902"/>
                  </a:cubicBezTo>
                  <a:cubicBezTo>
                    <a:pt x="7391" y="883"/>
                    <a:pt x="7462" y="874"/>
                    <a:pt x="7533" y="874"/>
                  </a:cubicBezTo>
                  <a:cubicBezTo>
                    <a:pt x="7908" y="874"/>
                    <a:pt x="8292" y="1123"/>
                    <a:pt x="8382" y="1474"/>
                  </a:cubicBezTo>
                  <a:cubicBezTo>
                    <a:pt x="8392" y="1544"/>
                    <a:pt x="8445" y="1598"/>
                    <a:pt x="8519" y="1598"/>
                  </a:cubicBezTo>
                  <a:cubicBezTo>
                    <a:pt x="8533" y="1598"/>
                    <a:pt x="8546" y="1596"/>
                    <a:pt x="8561" y="1593"/>
                  </a:cubicBezTo>
                  <a:cubicBezTo>
                    <a:pt x="8578" y="1591"/>
                    <a:pt x="8595" y="1590"/>
                    <a:pt x="8612" y="1590"/>
                  </a:cubicBezTo>
                  <a:cubicBezTo>
                    <a:pt x="8726" y="1590"/>
                    <a:pt x="8843" y="1624"/>
                    <a:pt x="8978" y="1676"/>
                  </a:cubicBezTo>
                  <a:cubicBezTo>
                    <a:pt x="8994" y="1682"/>
                    <a:pt x="9013" y="1685"/>
                    <a:pt x="9033" y="1685"/>
                  </a:cubicBezTo>
                  <a:cubicBezTo>
                    <a:pt x="9095" y="1685"/>
                    <a:pt x="9162" y="1654"/>
                    <a:pt x="9180" y="1581"/>
                  </a:cubicBezTo>
                  <a:cubicBezTo>
                    <a:pt x="9216" y="1497"/>
                    <a:pt x="9180" y="1402"/>
                    <a:pt x="9097" y="1378"/>
                  </a:cubicBezTo>
                  <a:cubicBezTo>
                    <a:pt x="8942" y="1319"/>
                    <a:pt x="8799" y="1271"/>
                    <a:pt x="8644" y="1271"/>
                  </a:cubicBezTo>
                  <a:cubicBezTo>
                    <a:pt x="8472" y="841"/>
                    <a:pt x="7989" y="547"/>
                    <a:pt x="7502" y="547"/>
                  </a:cubicBezTo>
                  <a:cubicBezTo>
                    <a:pt x="7450" y="547"/>
                    <a:pt x="7398" y="550"/>
                    <a:pt x="7346" y="557"/>
                  </a:cubicBezTo>
                  <a:cubicBezTo>
                    <a:pt x="7145" y="251"/>
                    <a:pt x="6767" y="81"/>
                    <a:pt x="6386" y="81"/>
                  </a:cubicBezTo>
                  <a:cubicBezTo>
                    <a:pt x="6159" y="81"/>
                    <a:pt x="5931" y="142"/>
                    <a:pt x="5739" y="271"/>
                  </a:cubicBezTo>
                  <a:cubicBezTo>
                    <a:pt x="5542" y="91"/>
                    <a:pt x="5272" y="1"/>
                    <a:pt x="4995" y="1"/>
                  </a:cubicBezTo>
                  <a:close/>
                </a:path>
              </a:pathLst>
            </a:cu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82" name="Google Shape;1482;p51"/>
          <p:cNvGrpSpPr/>
          <p:nvPr/>
        </p:nvGrpSpPr>
        <p:grpSpPr>
          <a:xfrm>
            <a:off x="4386258" y="1938559"/>
            <a:ext cx="371487" cy="366826"/>
            <a:chOff x="3513796" y="2882084"/>
            <a:chExt cx="371487" cy="366826"/>
          </a:xfrm>
        </p:grpSpPr>
        <p:sp>
          <p:nvSpPr>
            <p:cNvPr id="1483" name="Google Shape;1483;p51"/>
            <p:cNvSpPr/>
            <p:nvPr/>
          </p:nvSpPr>
          <p:spPr>
            <a:xfrm>
              <a:off x="3696384" y="2890725"/>
              <a:ext cx="11024" cy="60409"/>
            </a:xfrm>
            <a:custGeom>
              <a:rect b="b" l="l" r="r" t="t"/>
              <a:pathLst>
                <a:path extrusionOk="0" h="2307" w="421">
                  <a:moveTo>
                    <a:pt x="206" y="0"/>
                  </a:moveTo>
                  <a:cubicBezTo>
                    <a:pt x="103" y="0"/>
                    <a:pt x="1" y="70"/>
                    <a:pt x="1" y="208"/>
                  </a:cubicBezTo>
                  <a:lnTo>
                    <a:pt x="1" y="2097"/>
                  </a:lnTo>
                  <a:cubicBezTo>
                    <a:pt x="1" y="2211"/>
                    <a:pt x="96" y="2307"/>
                    <a:pt x="211" y="2307"/>
                  </a:cubicBezTo>
                  <a:cubicBezTo>
                    <a:pt x="325" y="2307"/>
                    <a:pt x="421" y="2211"/>
                    <a:pt x="411" y="2097"/>
                  </a:cubicBezTo>
                  <a:lnTo>
                    <a:pt x="411" y="208"/>
                  </a:lnTo>
                  <a:cubicBezTo>
                    <a:pt x="411" y="70"/>
                    <a:pt x="308" y="0"/>
                    <a:pt x="206" y="0"/>
                  </a:cubicBezTo>
                  <a:close/>
                </a:path>
              </a:pathLst>
            </a:custGeom>
            <a:solidFill>
              <a:srgbClr val="51667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4" name="Google Shape;1484;p51"/>
            <p:cNvSpPr/>
            <p:nvPr/>
          </p:nvSpPr>
          <p:spPr>
            <a:xfrm>
              <a:off x="3682899" y="2882084"/>
              <a:ext cx="32993" cy="28332"/>
            </a:xfrm>
            <a:custGeom>
              <a:rect b="b" l="l" r="r" t="t"/>
              <a:pathLst>
                <a:path extrusionOk="0" h="1082" w="1260">
                  <a:moveTo>
                    <a:pt x="720" y="1"/>
                  </a:moveTo>
                  <a:cubicBezTo>
                    <a:pt x="589" y="1"/>
                    <a:pt x="455" y="49"/>
                    <a:pt x="344" y="156"/>
                  </a:cubicBezTo>
                  <a:cubicBezTo>
                    <a:pt x="1" y="500"/>
                    <a:pt x="249" y="1082"/>
                    <a:pt x="726" y="1082"/>
                  </a:cubicBezTo>
                  <a:cubicBezTo>
                    <a:pt x="1021" y="1082"/>
                    <a:pt x="1260" y="834"/>
                    <a:pt x="1260" y="538"/>
                  </a:cubicBezTo>
                  <a:cubicBezTo>
                    <a:pt x="1260" y="215"/>
                    <a:pt x="997" y="1"/>
                    <a:pt x="720" y="1"/>
                  </a:cubicBezTo>
                  <a:close/>
                </a:path>
              </a:pathLst>
            </a:custGeom>
            <a:solidFill>
              <a:srgbClr val="39516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5" name="Google Shape;1485;p51"/>
            <p:cNvSpPr/>
            <p:nvPr/>
          </p:nvSpPr>
          <p:spPr>
            <a:xfrm>
              <a:off x="3754357" y="2890725"/>
              <a:ext cx="10762" cy="60409"/>
            </a:xfrm>
            <a:custGeom>
              <a:rect b="b" l="l" r="r" t="t"/>
              <a:pathLst>
                <a:path extrusionOk="0" h="2307" w="411">
                  <a:moveTo>
                    <a:pt x="205" y="0"/>
                  </a:moveTo>
                  <a:cubicBezTo>
                    <a:pt x="103" y="0"/>
                    <a:pt x="0" y="70"/>
                    <a:pt x="0" y="208"/>
                  </a:cubicBezTo>
                  <a:lnTo>
                    <a:pt x="0" y="2097"/>
                  </a:lnTo>
                  <a:cubicBezTo>
                    <a:pt x="0" y="2211"/>
                    <a:pt x="86" y="2307"/>
                    <a:pt x="200" y="2307"/>
                  </a:cubicBezTo>
                  <a:cubicBezTo>
                    <a:pt x="315" y="2307"/>
                    <a:pt x="410" y="2211"/>
                    <a:pt x="410" y="2097"/>
                  </a:cubicBezTo>
                  <a:lnTo>
                    <a:pt x="410" y="208"/>
                  </a:lnTo>
                  <a:cubicBezTo>
                    <a:pt x="410" y="70"/>
                    <a:pt x="308" y="0"/>
                    <a:pt x="205" y="0"/>
                  </a:cubicBezTo>
                  <a:close/>
                </a:path>
              </a:pathLst>
            </a:custGeom>
            <a:solidFill>
              <a:srgbClr val="51667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6" name="Google Shape;1486;p51"/>
            <p:cNvSpPr/>
            <p:nvPr/>
          </p:nvSpPr>
          <p:spPr>
            <a:xfrm>
              <a:off x="3740610" y="2882084"/>
              <a:ext cx="33255" cy="28332"/>
            </a:xfrm>
            <a:custGeom>
              <a:rect b="b" l="l" r="r" t="t"/>
              <a:pathLst>
                <a:path extrusionOk="0" h="1082" w="1270">
                  <a:moveTo>
                    <a:pt x="722" y="1"/>
                  </a:moveTo>
                  <a:cubicBezTo>
                    <a:pt x="590" y="1"/>
                    <a:pt x="454" y="49"/>
                    <a:pt x="344" y="156"/>
                  </a:cubicBezTo>
                  <a:cubicBezTo>
                    <a:pt x="0" y="500"/>
                    <a:pt x="248" y="1082"/>
                    <a:pt x="725" y="1082"/>
                  </a:cubicBezTo>
                  <a:cubicBezTo>
                    <a:pt x="1021" y="1082"/>
                    <a:pt x="1260" y="834"/>
                    <a:pt x="1269" y="538"/>
                  </a:cubicBezTo>
                  <a:cubicBezTo>
                    <a:pt x="1269" y="215"/>
                    <a:pt x="1002" y="1"/>
                    <a:pt x="722" y="1"/>
                  </a:cubicBezTo>
                  <a:close/>
                </a:path>
              </a:pathLst>
            </a:custGeom>
            <a:solidFill>
              <a:srgbClr val="39516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7" name="Google Shape;1487;p51"/>
            <p:cNvSpPr/>
            <p:nvPr/>
          </p:nvSpPr>
          <p:spPr>
            <a:xfrm>
              <a:off x="3638698" y="2890725"/>
              <a:ext cx="10762" cy="60409"/>
            </a:xfrm>
            <a:custGeom>
              <a:rect b="b" l="l" r="r" t="t"/>
              <a:pathLst>
                <a:path extrusionOk="0" h="2307" w="411">
                  <a:moveTo>
                    <a:pt x="205" y="0"/>
                  </a:moveTo>
                  <a:cubicBezTo>
                    <a:pt x="103" y="0"/>
                    <a:pt x="0" y="70"/>
                    <a:pt x="0" y="208"/>
                  </a:cubicBezTo>
                  <a:lnTo>
                    <a:pt x="0" y="2097"/>
                  </a:lnTo>
                  <a:cubicBezTo>
                    <a:pt x="0" y="2211"/>
                    <a:pt x="96" y="2307"/>
                    <a:pt x="210" y="2307"/>
                  </a:cubicBezTo>
                  <a:cubicBezTo>
                    <a:pt x="324" y="2307"/>
                    <a:pt x="410" y="2211"/>
                    <a:pt x="410" y="2097"/>
                  </a:cubicBezTo>
                  <a:lnTo>
                    <a:pt x="410" y="208"/>
                  </a:lnTo>
                  <a:cubicBezTo>
                    <a:pt x="410" y="70"/>
                    <a:pt x="308" y="0"/>
                    <a:pt x="205" y="0"/>
                  </a:cubicBezTo>
                  <a:close/>
                </a:path>
              </a:pathLst>
            </a:custGeom>
            <a:solidFill>
              <a:srgbClr val="51667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8" name="Google Shape;1488;p51"/>
            <p:cNvSpPr/>
            <p:nvPr/>
          </p:nvSpPr>
          <p:spPr>
            <a:xfrm>
              <a:off x="3625187" y="2882084"/>
              <a:ext cx="33019" cy="28332"/>
            </a:xfrm>
            <a:custGeom>
              <a:rect b="b" l="l" r="r" t="t"/>
              <a:pathLst>
                <a:path extrusionOk="0" h="1082" w="1261">
                  <a:moveTo>
                    <a:pt x="716" y="1"/>
                  </a:moveTo>
                  <a:cubicBezTo>
                    <a:pt x="585" y="1"/>
                    <a:pt x="452" y="49"/>
                    <a:pt x="344" y="156"/>
                  </a:cubicBezTo>
                  <a:cubicBezTo>
                    <a:pt x="1" y="500"/>
                    <a:pt x="239" y="1082"/>
                    <a:pt x="726" y="1082"/>
                  </a:cubicBezTo>
                  <a:cubicBezTo>
                    <a:pt x="1022" y="1082"/>
                    <a:pt x="1260" y="834"/>
                    <a:pt x="1260" y="538"/>
                  </a:cubicBezTo>
                  <a:cubicBezTo>
                    <a:pt x="1260" y="215"/>
                    <a:pt x="993" y="1"/>
                    <a:pt x="716" y="1"/>
                  </a:cubicBezTo>
                  <a:close/>
                </a:path>
              </a:pathLst>
            </a:custGeom>
            <a:solidFill>
              <a:srgbClr val="39516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9" name="Google Shape;1489;p51"/>
            <p:cNvSpPr/>
            <p:nvPr/>
          </p:nvSpPr>
          <p:spPr>
            <a:xfrm>
              <a:off x="3696384" y="3179991"/>
              <a:ext cx="10788" cy="60173"/>
            </a:xfrm>
            <a:custGeom>
              <a:rect b="b" l="l" r="r" t="t"/>
              <a:pathLst>
                <a:path extrusionOk="0" h="2298" w="412">
                  <a:moveTo>
                    <a:pt x="206" y="1"/>
                  </a:moveTo>
                  <a:cubicBezTo>
                    <a:pt x="103" y="1"/>
                    <a:pt x="1" y="70"/>
                    <a:pt x="1" y="208"/>
                  </a:cubicBezTo>
                  <a:lnTo>
                    <a:pt x="1" y="2097"/>
                  </a:lnTo>
                  <a:cubicBezTo>
                    <a:pt x="1" y="2202"/>
                    <a:pt x="96" y="2297"/>
                    <a:pt x="211" y="2297"/>
                  </a:cubicBezTo>
                  <a:cubicBezTo>
                    <a:pt x="325" y="2297"/>
                    <a:pt x="411" y="2212"/>
                    <a:pt x="411" y="2097"/>
                  </a:cubicBezTo>
                  <a:lnTo>
                    <a:pt x="411" y="208"/>
                  </a:lnTo>
                  <a:cubicBezTo>
                    <a:pt x="411" y="70"/>
                    <a:pt x="308" y="1"/>
                    <a:pt x="206" y="1"/>
                  </a:cubicBezTo>
                  <a:close/>
                </a:path>
              </a:pathLst>
            </a:custGeom>
            <a:solidFill>
              <a:srgbClr val="51667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0" name="Google Shape;1490;p51"/>
            <p:cNvSpPr/>
            <p:nvPr/>
          </p:nvSpPr>
          <p:spPr>
            <a:xfrm>
              <a:off x="3682899" y="3220656"/>
              <a:ext cx="32993" cy="28254"/>
            </a:xfrm>
            <a:custGeom>
              <a:rect b="b" l="l" r="r" t="t"/>
              <a:pathLst>
                <a:path extrusionOk="0" h="1079" w="1260">
                  <a:moveTo>
                    <a:pt x="725" y="1"/>
                  </a:moveTo>
                  <a:cubicBezTo>
                    <a:pt x="592" y="1"/>
                    <a:pt x="456" y="51"/>
                    <a:pt x="344" y="162"/>
                  </a:cubicBezTo>
                  <a:cubicBezTo>
                    <a:pt x="1" y="496"/>
                    <a:pt x="249" y="1078"/>
                    <a:pt x="726" y="1078"/>
                  </a:cubicBezTo>
                  <a:cubicBezTo>
                    <a:pt x="1021" y="1078"/>
                    <a:pt x="1260" y="840"/>
                    <a:pt x="1260" y="544"/>
                  </a:cubicBezTo>
                  <a:cubicBezTo>
                    <a:pt x="1260" y="216"/>
                    <a:pt x="1000" y="1"/>
                    <a:pt x="725" y="1"/>
                  </a:cubicBezTo>
                  <a:close/>
                </a:path>
              </a:pathLst>
            </a:custGeom>
            <a:solidFill>
              <a:srgbClr val="39516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1" name="Google Shape;1491;p51"/>
            <p:cNvSpPr/>
            <p:nvPr/>
          </p:nvSpPr>
          <p:spPr>
            <a:xfrm>
              <a:off x="3638698" y="3179991"/>
              <a:ext cx="10762" cy="60173"/>
            </a:xfrm>
            <a:custGeom>
              <a:rect b="b" l="l" r="r" t="t"/>
              <a:pathLst>
                <a:path extrusionOk="0" h="2298" w="411">
                  <a:moveTo>
                    <a:pt x="205" y="1"/>
                  </a:moveTo>
                  <a:cubicBezTo>
                    <a:pt x="103" y="1"/>
                    <a:pt x="0" y="70"/>
                    <a:pt x="0" y="208"/>
                  </a:cubicBezTo>
                  <a:lnTo>
                    <a:pt x="0" y="2097"/>
                  </a:lnTo>
                  <a:cubicBezTo>
                    <a:pt x="0" y="2202"/>
                    <a:pt x="96" y="2297"/>
                    <a:pt x="210" y="2297"/>
                  </a:cubicBezTo>
                  <a:cubicBezTo>
                    <a:pt x="315" y="2297"/>
                    <a:pt x="410" y="2212"/>
                    <a:pt x="410" y="2097"/>
                  </a:cubicBezTo>
                  <a:lnTo>
                    <a:pt x="410" y="208"/>
                  </a:lnTo>
                  <a:cubicBezTo>
                    <a:pt x="410" y="70"/>
                    <a:pt x="308" y="1"/>
                    <a:pt x="205" y="1"/>
                  </a:cubicBezTo>
                  <a:close/>
                </a:path>
              </a:pathLst>
            </a:custGeom>
            <a:solidFill>
              <a:srgbClr val="51667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2" name="Google Shape;1492;p51"/>
            <p:cNvSpPr/>
            <p:nvPr/>
          </p:nvSpPr>
          <p:spPr>
            <a:xfrm>
              <a:off x="3625187" y="3220656"/>
              <a:ext cx="33019" cy="28254"/>
            </a:xfrm>
            <a:custGeom>
              <a:rect b="b" l="l" r="r" t="t"/>
              <a:pathLst>
                <a:path extrusionOk="0" h="1079" w="1261">
                  <a:moveTo>
                    <a:pt x="721" y="1"/>
                  </a:moveTo>
                  <a:cubicBezTo>
                    <a:pt x="588" y="1"/>
                    <a:pt x="453" y="51"/>
                    <a:pt x="344" y="162"/>
                  </a:cubicBezTo>
                  <a:cubicBezTo>
                    <a:pt x="1" y="496"/>
                    <a:pt x="239" y="1078"/>
                    <a:pt x="726" y="1078"/>
                  </a:cubicBezTo>
                  <a:cubicBezTo>
                    <a:pt x="1022" y="1078"/>
                    <a:pt x="1260" y="840"/>
                    <a:pt x="1260" y="544"/>
                  </a:cubicBezTo>
                  <a:cubicBezTo>
                    <a:pt x="1260" y="216"/>
                    <a:pt x="995" y="1"/>
                    <a:pt x="721" y="1"/>
                  </a:cubicBezTo>
                  <a:close/>
                </a:path>
              </a:pathLst>
            </a:custGeom>
            <a:solidFill>
              <a:srgbClr val="39516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3" name="Google Shape;1493;p51"/>
            <p:cNvSpPr/>
            <p:nvPr/>
          </p:nvSpPr>
          <p:spPr>
            <a:xfrm>
              <a:off x="3754227" y="3179991"/>
              <a:ext cx="10893" cy="60173"/>
            </a:xfrm>
            <a:custGeom>
              <a:rect b="b" l="l" r="r" t="t"/>
              <a:pathLst>
                <a:path extrusionOk="0" h="2298" w="416">
                  <a:moveTo>
                    <a:pt x="203" y="1"/>
                  </a:moveTo>
                  <a:cubicBezTo>
                    <a:pt x="100" y="1"/>
                    <a:pt x="0" y="70"/>
                    <a:pt x="5" y="208"/>
                  </a:cubicBezTo>
                  <a:lnTo>
                    <a:pt x="5" y="2097"/>
                  </a:lnTo>
                  <a:cubicBezTo>
                    <a:pt x="5" y="2202"/>
                    <a:pt x="91" y="2297"/>
                    <a:pt x="205" y="2297"/>
                  </a:cubicBezTo>
                  <a:cubicBezTo>
                    <a:pt x="320" y="2297"/>
                    <a:pt x="406" y="2212"/>
                    <a:pt x="415" y="2097"/>
                  </a:cubicBezTo>
                  <a:lnTo>
                    <a:pt x="415" y="208"/>
                  </a:lnTo>
                  <a:cubicBezTo>
                    <a:pt x="411" y="70"/>
                    <a:pt x="306" y="1"/>
                    <a:pt x="203" y="1"/>
                  </a:cubicBezTo>
                  <a:close/>
                </a:path>
              </a:pathLst>
            </a:custGeom>
            <a:solidFill>
              <a:srgbClr val="51667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4" name="Google Shape;1494;p51"/>
            <p:cNvSpPr/>
            <p:nvPr/>
          </p:nvSpPr>
          <p:spPr>
            <a:xfrm>
              <a:off x="3740610" y="3220656"/>
              <a:ext cx="33255" cy="28254"/>
            </a:xfrm>
            <a:custGeom>
              <a:rect b="b" l="l" r="r" t="t"/>
              <a:pathLst>
                <a:path extrusionOk="0" h="1079" w="1270">
                  <a:moveTo>
                    <a:pt x="727" y="1"/>
                  </a:moveTo>
                  <a:cubicBezTo>
                    <a:pt x="593" y="1"/>
                    <a:pt x="456" y="51"/>
                    <a:pt x="344" y="162"/>
                  </a:cubicBezTo>
                  <a:cubicBezTo>
                    <a:pt x="0" y="496"/>
                    <a:pt x="248" y="1078"/>
                    <a:pt x="725" y="1078"/>
                  </a:cubicBezTo>
                  <a:cubicBezTo>
                    <a:pt x="1021" y="1078"/>
                    <a:pt x="1260" y="840"/>
                    <a:pt x="1269" y="544"/>
                  </a:cubicBezTo>
                  <a:cubicBezTo>
                    <a:pt x="1269" y="216"/>
                    <a:pt x="1004" y="1"/>
                    <a:pt x="727" y="1"/>
                  </a:cubicBezTo>
                  <a:close/>
                </a:path>
              </a:pathLst>
            </a:custGeom>
            <a:solidFill>
              <a:srgbClr val="39516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5" name="Google Shape;1495;p51"/>
            <p:cNvSpPr/>
            <p:nvPr/>
          </p:nvSpPr>
          <p:spPr>
            <a:xfrm>
              <a:off x="3814557" y="3060273"/>
              <a:ext cx="63708" cy="10762"/>
            </a:xfrm>
            <a:custGeom>
              <a:rect b="b" l="l" r="r" t="t"/>
              <a:pathLst>
                <a:path extrusionOk="0" h="411" w="2433">
                  <a:moveTo>
                    <a:pt x="277" y="1"/>
                  </a:moveTo>
                  <a:cubicBezTo>
                    <a:pt x="0" y="1"/>
                    <a:pt x="0" y="411"/>
                    <a:pt x="277" y="411"/>
                  </a:cubicBezTo>
                  <a:lnTo>
                    <a:pt x="2156" y="411"/>
                  </a:lnTo>
                  <a:cubicBezTo>
                    <a:pt x="2433" y="411"/>
                    <a:pt x="2433" y="1"/>
                    <a:pt x="2156" y="1"/>
                  </a:cubicBezTo>
                  <a:close/>
                </a:path>
              </a:pathLst>
            </a:custGeom>
            <a:solidFill>
              <a:srgbClr val="51667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6" name="Google Shape;1496;p51"/>
            <p:cNvSpPr/>
            <p:nvPr/>
          </p:nvSpPr>
          <p:spPr>
            <a:xfrm>
              <a:off x="3852263" y="3051344"/>
              <a:ext cx="33019" cy="28201"/>
            </a:xfrm>
            <a:custGeom>
              <a:rect b="b" l="l" r="r" t="t"/>
              <a:pathLst>
                <a:path extrusionOk="0" h="1077" w="1261">
                  <a:moveTo>
                    <a:pt x="716" y="1"/>
                  </a:moveTo>
                  <a:cubicBezTo>
                    <a:pt x="585" y="1"/>
                    <a:pt x="452" y="50"/>
                    <a:pt x="344" y="160"/>
                  </a:cubicBezTo>
                  <a:cubicBezTo>
                    <a:pt x="1" y="504"/>
                    <a:pt x="239" y="1076"/>
                    <a:pt x="726" y="1076"/>
                  </a:cubicBezTo>
                  <a:cubicBezTo>
                    <a:pt x="1022" y="1076"/>
                    <a:pt x="1260" y="838"/>
                    <a:pt x="1260" y="542"/>
                  </a:cubicBezTo>
                  <a:cubicBezTo>
                    <a:pt x="1260" y="219"/>
                    <a:pt x="993" y="1"/>
                    <a:pt x="716" y="1"/>
                  </a:cubicBezTo>
                  <a:close/>
                </a:path>
              </a:pathLst>
            </a:custGeom>
            <a:solidFill>
              <a:srgbClr val="39516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7" name="Google Shape;1497;p51"/>
            <p:cNvSpPr/>
            <p:nvPr/>
          </p:nvSpPr>
          <p:spPr>
            <a:xfrm>
              <a:off x="3814557" y="3117985"/>
              <a:ext cx="63708" cy="10762"/>
            </a:xfrm>
            <a:custGeom>
              <a:rect b="b" l="l" r="r" t="t"/>
              <a:pathLst>
                <a:path extrusionOk="0" h="411" w="2433">
                  <a:moveTo>
                    <a:pt x="277" y="0"/>
                  </a:moveTo>
                  <a:cubicBezTo>
                    <a:pt x="0" y="0"/>
                    <a:pt x="0" y="411"/>
                    <a:pt x="277" y="411"/>
                  </a:cubicBezTo>
                  <a:lnTo>
                    <a:pt x="2156" y="411"/>
                  </a:lnTo>
                  <a:cubicBezTo>
                    <a:pt x="2433" y="411"/>
                    <a:pt x="2433" y="0"/>
                    <a:pt x="2156" y="0"/>
                  </a:cubicBezTo>
                  <a:close/>
                </a:path>
              </a:pathLst>
            </a:custGeom>
            <a:solidFill>
              <a:srgbClr val="51667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8" name="Google Shape;1498;p51"/>
            <p:cNvSpPr/>
            <p:nvPr/>
          </p:nvSpPr>
          <p:spPr>
            <a:xfrm>
              <a:off x="3852263" y="3109056"/>
              <a:ext cx="33019" cy="28437"/>
            </a:xfrm>
            <a:custGeom>
              <a:rect b="b" l="l" r="r" t="t"/>
              <a:pathLst>
                <a:path extrusionOk="0" h="1086" w="1261">
                  <a:moveTo>
                    <a:pt x="716" y="0"/>
                  </a:moveTo>
                  <a:cubicBezTo>
                    <a:pt x="585" y="0"/>
                    <a:pt x="452" y="50"/>
                    <a:pt x="344" y="160"/>
                  </a:cubicBezTo>
                  <a:cubicBezTo>
                    <a:pt x="1" y="504"/>
                    <a:pt x="239" y="1086"/>
                    <a:pt x="726" y="1086"/>
                  </a:cubicBezTo>
                  <a:cubicBezTo>
                    <a:pt x="1022" y="1076"/>
                    <a:pt x="1260" y="837"/>
                    <a:pt x="1260" y="542"/>
                  </a:cubicBezTo>
                  <a:cubicBezTo>
                    <a:pt x="1260" y="218"/>
                    <a:pt x="993" y="0"/>
                    <a:pt x="716" y="0"/>
                  </a:cubicBezTo>
                  <a:close/>
                </a:path>
              </a:pathLst>
            </a:custGeom>
            <a:solidFill>
              <a:srgbClr val="39516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9" name="Google Shape;1499;p51"/>
            <p:cNvSpPr/>
            <p:nvPr/>
          </p:nvSpPr>
          <p:spPr>
            <a:xfrm>
              <a:off x="3814557" y="3002325"/>
              <a:ext cx="63708" cy="10762"/>
            </a:xfrm>
            <a:custGeom>
              <a:rect b="b" l="l" r="r" t="t"/>
              <a:pathLst>
                <a:path extrusionOk="0" h="411" w="2433">
                  <a:moveTo>
                    <a:pt x="277" y="0"/>
                  </a:moveTo>
                  <a:cubicBezTo>
                    <a:pt x="0" y="0"/>
                    <a:pt x="0" y="411"/>
                    <a:pt x="277" y="411"/>
                  </a:cubicBezTo>
                  <a:lnTo>
                    <a:pt x="2156" y="411"/>
                  </a:lnTo>
                  <a:cubicBezTo>
                    <a:pt x="2433" y="411"/>
                    <a:pt x="2433" y="0"/>
                    <a:pt x="2156" y="0"/>
                  </a:cubicBezTo>
                  <a:close/>
                </a:path>
              </a:pathLst>
            </a:custGeom>
            <a:solidFill>
              <a:srgbClr val="51667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0" name="Google Shape;1500;p51"/>
            <p:cNvSpPr/>
            <p:nvPr/>
          </p:nvSpPr>
          <p:spPr>
            <a:xfrm>
              <a:off x="3852263" y="2993580"/>
              <a:ext cx="33019" cy="28254"/>
            </a:xfrm>
            <a:custGeom>
              <a:rect b="b" l="l" r="r" t="t"/>
              <a:pathLst>
                <a:path extrusionOk="0" h="1079" w="1261">
                  <a:moveTo>
                    <a:pt x="720" y="1"/>
                  </a:moveTo>
                  <a:cubicBezTo>
                    <a:pt x="588" y="1"/>
                    <a:pt x="453" y="51"/>
                    <a:pt x="344" y="163"/>
                  </a:cubicBezTo>
                  <a:cubicBezTo>
                    <a:pt x="1" y="497"/>
                    <a:pt x="239" y="1079"/>
                    <a:pt x="726" y="1079"/>
                  </a:cubicBezTo>
                  <a:cubicBezTo>
                    <a:pt x="1022" y="1079"/>
                    <a:pt x="1260" y="840"/>
                    <a:pt x="1260" y="544"/>
                  </a:cubicBezTo>
                  <a:cubicBezTo>
                    <a:pt x="1260" y="216"/>
                    <a:pt x="995" y="1"/>
                    <a:pt x="720" y="1"/>
                  </a:cubicBezTo>
                  <a:close/>
                </a:path>
              </a:pathLst>
            </a:custGeom>
            <a:solidFill>
              <a:srgbClr val="39516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1" name="Google Shape;1501;p51"/>
            <p:cNvSpPr/>
            <p:nvPr/>
          </p:nvSpPr>
          <p:spPr>
            <a:xfrm>
              <a:off x="3525265" y="3060273"/>
              <a:ext cx="63996" cy="10762"/>
            </a:xfrm>
            <a:custGeom>
              <a:rect b="b" l="l" r="r" t="t"/>
              <a:pathLst>
                <a:path extrusionOk="0" h="411" w="2444">
                  <a:moveTo>
                    <a:pt x="2176" y="1"/>
                  </a:moveTo>
                  <a:cubicBezTo>
                    <a:pt x="2173" y="1"/>
                    <a:pt x="2170" y="1"/>
                    <a:pt x="2167" y="1"/>
                  </a:cubicBezTo>
                  <a:lnTo>
                    <a:pt x="278" y="1"/>
                  </a:lnTo>
                  <a:cubicBezTo>
                    <a:pt x="1" y="1"/>
                    <a:pt x="1" y="411"/>
                    <a:pt x="278" y="411"/>
                  </a:cubicBezTo>
                  <a:lnTo>
                    <a:pt x="2167" y="411"/>
                  </a:lnTo>
                  <a:cubicBezTo>
                    <a:pt x="2440" y="401"/>
                    <a:pt x="2443" y="1"/>
                    <a:pt x="2176" y="1"/>
                  </a:cubicBezTo>
                  <a:close/>
                </a:path>
              </a:pathLst>
            </a:custGeom>
            <a:solidFill>
              <a:srgbClr val="51667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2" name="Google Shape;1502;p51"/>
            <p:cNvSpPr/>
            <p:nvPr/>
          </p:nvSpPr>
          <p:spPr>
            <a:xfrm>
              <a:off x="3513796" y="3051344"/>
              <a:ext cx="32993" cy="28201"/>
            </a:xfrm>
            <a:custGeom>
              <a:rect b="b" l="l" r="r" t="t"/>
              <a:pathLst>
                <a:path extrusionOk="0" h="1077" w="1260">
                  <a:moveTo>
                    <a:pt x="713" y="1"/>
                  </a:moveTo>
                  <a:cubicBezTo>
                    <a:pt x="580" y="1"/>
                    <a:pt x="445" y="50"/>
                    <a:pt x="334" y="160"/>
                  </a:cubicBezTo>
                  <a:cubicBezTo>
                    <a:pt x="0" y="504"/>
                    <a:pt x="239" y="1076"/>
                    <a:pt x="716" y="1076"/>
                  </a:cubicBezTo>
                  <a:cubicBezTo>
                    <a:pt x="1011" y="1076"/>
                    <a:pt x="1259" y="838"/>
                    <a:pt x="1259" y="542"/>
                  </a:cubicBezTo>
                  <a:cubicBezTo>
                    <a:pt x="1259" y="219"/>
                    <a:pt x="992" y="1"/>
                    <a:pt x="713" y="1"/>
                  </a:cubicBezTo>
                  <a:close/>
                </a:path>
              </a:pathLst>
            </a:custGeom>
            <a:solidFill>
              <a:srgbClr val="39516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3" name="Google Shape;1503;p51"/>
            <p:cNvSpPr/>
            <p:nvPr/>
          </p:nvSpPr>
          <p:spPr>
            <a:xfrm>
              <a:off x="3525265" y="3002325"/>
              <a:ext cx="63996" cy="10762"/>
            </a:xfrm>
            <a:custGeom>
              <a:rect b="b" l="l" r="r" t="t"/>
              <a:pathLst>
                <a:path extrusionOk="0" h="411" w="2444">
                  <a:moveTo>
                    <a:pt x="278" y="0"/>
                  </a:moveTo>
                  <a:cubicBezTo>
                    <a:pt x="1" y="0"/>
                    <a:pt x="1" y="411"/>
                    <a:pt x="278" y="411"/>
                  </a:cubicBezTo>
                  <a:lnTo>
                    <a:pt x="2167" y="411"/>
                  </a:lnTo>
                  <a:cubicBezTo>
                    <a:pt x="2443" y="411"/>
                    <a:pt x="2443" y="0"/>
                    <a:pt x="2167" y="0"/>
                  </a:cubicBezTo>
                  <a:close/>
                </a:path>
              </a:pathLst>
            </a:custGeom>
            <a:solidFill>
              <a:srgbClr val="51667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4" name="Google Shape;1504;p51"/>
            <p:cNvSpPr/>
            <p:nvPr/>
          </p:nvSpPr>
          <p:spPr>
            <a:xfrm>
              <a:off x="3513796" y="2993580"/>
              <a:ext cx="32993" cy="28254"/>
            </a:xfrm>
            <a:custGeom>
              <a:rect b="b" l="l" r="r" t="t"/>
              <a:pathLst>
                <a:path extrusionOk="0" h="1079" w="1260">
                  <a:moveTo>
                    <a:pt x="717" y="1"/>
                  </a:moveTo>
                  <a:cubicBezTo>
                    <a:pt x="583" y="1"/>
                    <a:pt x="446" y="51"/>
                    <a:pt x="334" y="163"/>
                  </a:cubicBezTo>
                  <a:cubicBezTo>
                    <a:pt x="0" y="497"/>
                    <a:pt x="239" y="1079"/>
                    <a:pt x="716" y="1079"/>
                  </a:cubicBezTo>
                  <a:cubicBezTo>
                    <a:pt x="1011" y="1079"/>
                    <a:pt x="1259" y="840"/>
                    <a:pt x="1259" y="544"/>
                  </a:cubicBezTo>
                  <a:cubicBezTo>
                    <a:pt x="1259" y="216"/>
                    <a:pt x="995" y="1"/>
                    <a:pt x="717" y="1"/>
                  </a:cubicBezTo>
                  <a:close/>
                </a:path>
              </a:pathLst>
            </a:custGeom>
            <a:solidFill>
              <a:srgbClr val="39516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5" name="Google Shape;1505;p51"/>
            <p:cNvSpPr/>
            <p:nvPr/>
          </p:nvSpPr>
          <p:spPr>
            <a:xfrm>
              <a:off x="3525265" y="3117985"/>
              <a:ext cx="63996" cy="10762"/>
            </a:xfrm>
            <a:custGeom>
              <a:rect b="b" l="l" r="r" t="t"/>
              <a:pathLst>
                <a:path extrusionOk="0" h="411" w="2444">
                  <a:moveTo>
                    <a:pt x="278" y="0"/>
                  </a:moveTo>
                  <a:cubicBezTo>
                    <a:pt x="1" y="0"/>
                    <a:pt x="1" y="411"/>
                    <a:pt x="278" y="411"/>
                  </a:cubicBezTo>
                  <a:lnTo>
                    <a:pt x="2167" y="411"/>
                  </a:lnTo>
                  <a:cubicBezTo>
                    <a:pt x="2443" y="411"/>
                    <a:pt x="2443" y="0"/>
                    <a:pt x="2167" y="0"/>
                  </a:cubicBezTo>
                  <a:close/>
                </a:path>
              </a:pathLst>
            </a:custGeom>
            <a:solidFill>
              <a:srgbClr val="51667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6" name="Google Shape;1506;p51"/>
            <p:cNvSpPr/>
            <p:nvPr/>
          </p:nvSpPr>
          <p:spPr>
            <a:xfrm>
              <a:off x="3513796" y="3109056"/>
              <a:ext cx="32993" cy="28437"/>
            </a:xfrm>
            <a:custGeom>
              <a:rect b="b" l="l" r="r" t="t"/>
              <a:pathLst>
                <a:path extrusionOk="0" h="1086" w="1260">
                  <a:moveTo>
                    <a:pt x="713" y="0"/>
                  </a:moveTo>
                  <a:cubicBezTo>
                    <a:pt x="580" y="0"/>
                    <a:pt x="445" y="50"/>
                    <a:pt x="334" y="160"/>
                  </a:cubicBezTo>
                  <a:cubicBezTo>
                    <a:pt x="0" y="504"/>
                    <a:pt x="239" y="1086"/>
                    <a:pt x="716" y="1086"/>
                  </a:cubicBezTo>
                  <a:cubicBezTo>
                    <a:pt x="1011" y="1076"/>
                    <a:pt x="1259" y="837"/>
                    <a:pt x="1259" y="542"/>
                  </a:cubicBezTo>
                  <a:cubicBezTo>
                    <a:pt x="1259" y="218"/>
                    <a:pt x="992" y="0"/>
                    <a:pt x="713" y="0"/>
                  </a:cubicBezTo>
                  <a:close/>
                </a:path>
              </a:pathLst>
            </a:custGeom>
            <a:solidFill>
              <a:srgbClr val="39516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7" name="Google Shape;1507;p51"/>
            <p:cNvSpPr/>
            <p:nvPr/>
          </p:nvSpPr>
          <p:spPr>
            <a:xfrm>
              <a:off x="3581982" y="2945609"/>
              <a:ext cx="239828" cy="239855"/>
            </a:xfrm>
            <a:custGeom>
              <a:rect b="b" l="l" r="r" t="t"/>
              <a:pathLst>
                <a:path extrusionOk="0" h="9160" w="9159">
                  <a:moveTo>
                    <a:pt x="220" y="1"/>
                  </a:moveTo>
                  <a:cubicBezTo>
                    <a:pt x="96" y="1"/>
                    <a:pt x="1" y="96"/>
                    <a:pt x="1" y="220"/>
                  </a:cubicBezTo>
                  <a:lnTo>
                    <a:pt x="1" y="8940"/>
                  </a:lnTo>
                  <a:cubicBezTo>
                    <a:pt x="1" y="9054"/>
                    <a:pt x="96" y="9159"/>
                    <a:pt x="220" y="9159"/>
                  </a:cubicBezTo>
                  <a:lnTo>
                    <a:pt x="8939" y="9159"/>
                  </a:lnTo>
                  <a:cubicBezTo>
                    <a:pt x="9054" y="9159"/>
                    <a:pt x="9159" y="9054"/>
                    <a:pt x="9159" y="8940"/>
                  </a:cubicBezTo>
                  <a:lnTo>
                    <a:pt x="9159" y="220"/>
                  </a:lnTo>
                  <a:cubicBezTo>
                    <a:pt x="9159" y="96"/>
                    <a:pt x="9054" y="1"/>
                    <a:pt x="8939" y="1"/>
                  </a:cubicBezTo>
                  <a:close/>
                </a:path>
              </a:pathLst>
            </a:custGeom>
            <a:solidFill>
              <a:srgbClr val="AEBFC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8" name="Google Shape;1508;p51"/>
            <p:cNvSpPr/>
            <p:nvPr/>
          </p:nvSpPr>
          <p:spPr>
            <a:xfrm>
              <a:off x="3599709" y="2963362"/>
              <a:ext cx="204374" cy="204348"/>
            </a:xfrm>
            <a:custGeom>
              <a:rect b="b" l="l" r="r" t="t"/>
              <a:pathLst>
                <a:path extrusionOk="0" h="7804" w="7805">
                  <a:moveTo>
                    <a:pt x="220" y="0"/>
                  </a:moveTo>
                  <a:cubicBezTo>
                    <a:pt x="96" y="0"/>
                    <a:pt x="1" y="96"/>
                    <a:pt x="1" y="220"/>
                  </a:cubicBezTo>
                  <a:lnTo>
                    <a:pt x="1" y="7584"/>
                  </a:lnTo>
                  <a:cubicBezTo>
                    <a:pt x="1" y="7708"/>
                    <a:pt x="96" y="7804"/>
                    <a:pt x="220" y="7804"/>
                  </a:cubicBezTo>
                  <a:lnTo>
                    <a:pt x="7585" y="7804"/>
                  </a:lnTo>
                  <a:cubicBezTo>
                    <a:pt x="7709" y="7804"/>
                    <a:pt x="7805" y="7708"/>
                    <a:pt x="7805" y="7584"/>
                  </a:cubicBezTo>
                  <a:lnTo>
                    <a:pt x="7805" y="220"/>
                  </a:lnTo>
                  <a:cubicBezTo>
                    <a:pt x="7805" y="96"/>
                    <a:pt x="7700" y="0"/>
                    <a:pt x="7585" y="0"/>
                  </a:cubicBezTo>
                  <a:close/>
                </a:path>
              </a:pathLst>
            </a:custGeom>
            <a:solidFill>
              <a:srgbClr val="657A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9" name="Google Shape;1509;p51"/>
            <p:cNvSpPr/>
            <p:nvPr/>
          </p:nvSpPr>
          <p:spPr>
            <a:xfrm>
              <a:off x="3599709" y="2963362"/>
              <a:ext cx="204374" cy="204348"/>
            </a:xfrm>
            <a:custGeom>
              <a:rect b="b" l="l" r="r" t="t"/>
              <a:pathLst>
                <a:path extrusionOk="0" h="7804" w="7805">
                  <a:moveTo>
                    <a:pt x="7261" y="0"/>
                  </a:moveTo>
                  <a:lnTo>
                    <a:pt x="7261" y="7260"/>
                  </a:lnTo>
                  <a:lnTo>
                    <a:pt x="1" y="7260"/>
                  </a:lnTo>
                  <a:lnTo>
                    <a:pt x="1" y="7584"/>
                  </a:lnTo>
                  <a:cubicBezTo>
                    <a:pt x="1" y="7708"/>
                    <a:pt x="96" y="7804"/>
                    <a:pt x="220" y="7804"/>
                  </a:cubicBezTo>
                  <a:lnTo>
                    <a:pt x="7585" y="7804"/>
                  </a:lnTo>
                  <a:cubicBezTo>
                    <a:pt x="7709" y="7804"/>
                    <a:pt x="7805" y="7708"/>
                    <a:pt x="7805" y="7584"/>
                  </a:cubicBezTo>
                  <a:lnTo>
                    <a:pt x="7805" y="220"/>
                  </a:lnTo>
                  <a:cubicBezTo>
                    <a:pt x="7805" y="96"/>
                    <a:pt x="7700" y="0"/>
                    <a:pt x="7585" y="0"/>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0" name="Google Shape;1510;p51"/>
            <p:cNvSpPr/>
            <p:nvPr/>
          </p:nvSpPr>
          <p:spPr>
            <a:xfrm>
              <a:off x="3649932" y="3013559"/>
              <a:ext cx="104190" cy="103954"/>
            </a:xfrm>
            <a:custGeom>
              <a:rect b="b" l="l" r="r" t="t"/>
              <a:pathLst>
                <a:path extrusionOk="0" h="3970" w="3979">
                  <a:moveTo>
                    <a:pt x="353" y="1"/>
                  </a:moveTo>
                  <a:cubicBezTo>
                    <a:pt x="153" y="1"/>
                    <a:pt x="0" y="153"/>
                    <a:pt x="0" y="344"/>
                  </a:cubicBezTo>
                  <a:lnTo>
                    <a:pt x="0" y="3626"/>
                  </a:lnTo>
                  <a:cubicBezTo>
                    <a:pt x="0" y="3817"/>
                    <a:pt x="153" y="3969"/>
                    <a:pt x="344" y="3969"/>
                  </a:cubicBezTo>
                  <a:lnTo>
                    <a:pt x="3626" y="3969"/>
                  </a:lnTo>
                  <a:cubicBezTo>
                    <a:pt x="3816" y="3969"/>
                    <a:pt x="3979" y="3817"/>
                    <a:pt x="3979" y="3626"/>
                  </a:cubicBezTo>
                  <a:lnTo>
                    <a:pt x="3979" y="344"/>
                  </a:lnTo>
                  <a:cubicBezTo>
                    <a:pt x="3979" y="153"/>
                    <a:pt x="3816" y="1"/>
                    <a:pt x="3626" y="1"/>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1" name="Google Shape;1511;p51"/>
            <p:cNvSpPr/>
            <p:nvPr/>
          </p:nvSpPr>
          <p:spPr>
            <a:xfrm>
              <a:off x="3665171" y="3028798"/>
              <a:ext cx="73475" cy="73475"/>
            </a:xfrm>
            <a:custGeom>
              <a:rect b="b" l="l" r="r" t="t"/>
              <a:pathLst>
                <a:path extrusionOk="0" h="2806" w="2806">
                  <a:moveTo>
                    <a:pt x="220" y="1"/>
                  </a:moveTo>
                  <a:cubicBezTo>
                    <a:pt x="96" y="1"/>
                    <a:pt x="0" y="96"/>
                    <a:pt x="0" y="220"/>
                  </a:cubicBezTo>
                  <a:lnTo>
                    <a:pt x="0" y="2586"/>
                  </a:lnTo>
                  <a:cubicBezTo>
                    <a:pt x="0" y="2700"/>
                    <a:pt x="96" y="2805"/>
                    <a:pt x="220" y="2805"/>
                  </a:cubicBezTo>
                  <a:lnTo>
                    <a:pt x="2586" y="2805"/>
                  </a:lnTo>
                  <a:cubicBezTo>
                    <a:pt x="2710" y="2805"/>
                    <a:pt x="2805" y="2710"/>
                    <a:pt x="2805" y="2586"/>
                  </a:cubicBezTo>
                  <a:lnTo>
                    <a:pt x="2805" y="220"/>
                  </a:lnTo>
                  <a:cubicBezTo>
                    <a:pt x="2805" y="96"/>
                    <a:pt x="2710" y="1"/>
                    <a:pt x="2586" y="1"/>
                  </a:cubicBezTo>
                  <a:close/>
                </a:path>
              </a:pathLst>
            </a:custGeom>
            <a:solidFill>
              <a:srgbClr val="39516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2" name="Google Shape;1512;p51"/>
            <p:cNvSpPr/>
            <p:nvPr/>
          </p:nvSpPr>
          <p:spPr>
            <a:xfrm>
              <a:off x="3621442" y="2984834"/>
              <a:ext cx="19272" cy="19508"/>
            </a:xfrm>
            <a:custGeom>
              <a:rect b="b" l="l" r="r" t="t"/>
              <a:pathLst>
                <a:path extrusionOk="0" h="745" w="736">
                  <a:moveTo>
                    <a:pt x="201" y="1"/>
                  </a:moveTo>
                  <a:cubicBezTo>
                    <a:pt x="87" y="1"/>
                    <a:pt x="1" y="96"/>
                    <a:pt x="1" y="211"/>
                  </a:cubicBezTo>
                  <a:lnTo>
                    <a:pt x="1" y="535"/>
                  </a:lnTo>
                  <a:cubicBezTo>
                    <a:pt x="1" y="649"/>
                    <a:pt x="87" y="745"/>
                    <a:pt x="201" y="745"/>
                  </a:cubicBezTo>
                  <a:lnTo>
                    <a:pt x="535" y="745"/>
                  </a:lnTo>
                  <a:cubicBezTo>
                    <a:pt x="640" y="745"/>
                    <a:pt x="735" y="649"/>
                    <a:pt x="735" y="535"/>
                  </a:cubicBezTo>
                  <a:lnTo>
                    <a:pt x="735" y="211"/>
                  </a:lnTo>
                  <a:cubicBezTo>
                    <a:pt x="735" y="96"/>
                    <a:pt x="640" y="1"/>
                    <a:pt x="535" y="1"/>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3" name="Google Shape;1513;p51"/>
            <p:cNvSpPr/>
            <p:nvPr/>
          </p:nvSpPr>
          <p:spPr>
            <a:xfrm>
              <a:off x="3649670" y="2984834"/>
              <a:ext cx="19508" cy="19508"/>
            </a:xfrm>
            <a:custGeom>
              <a:rect b="b" l="l" r="r" t="t"/>
              <a:pathLst>
                <a:path extrusionOk="0" h="745" w="745">
                  <a:moveTo>
                    <a:pt x="201" y="1"/>
                  </a:moveTo>
                  <a:cubicBezTo>
                    <a:pt x="96" y="1"/>
                    <a:pt x="1" y="96"/>
                    <a:pt x="1" y="211"/>
                  </a:cubicBezTo>
                  <a:lnTo>
                    <a:pt x="1" y="535"/>
                  </a:lnTo>
                  <a:cubicBezTo>
                    <a:pt x="1" y="649"/>
                    <a:pt x="96" y="745"/>
                    <a:pt x="201" y="745"/>
                  </a:cubicBezTo>
                  <a:lnTo>
                    <a:pt x="535" y="745"/>
                  </a:lnTo>
                  <a:cubicBezTo>
                    <a:pt x="650" y="745"/>
                    <a:pt x="745" y="649"/>
                    <a:pt x="745" y="535"/>
                  </a:cubicBezTo>
                  <a:lnTo>
                    <a:pt x="745" y="211"/>
                  </a:lnTo>
                  <a:cubicBezTo>
                    <a:pt x="745" y="96"/>
                    <a:pt x="650" y="1"/>
                    <a:pt x="535" y="1"/>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4" name="Google Shape;1514;p51"/>
            <p:cNvSpPr/>
            <p:nvPr/>
          </p:nvSpPr>
          <p:spPr>
            <a:xfrm>
              <a:off x="3677897" y="2984834"/>
              <a:ext cx="19508" cy="19508"/>
            </a:xfrm>
            <a:custGeom>
              <a:rect b="b" l="l" r="r" t="t"/>
              <a:pathLst>
                <a:path extrusionOk="0" h="745" w="745">
                  <a:moveTo>
                    <a:pt x="211" y="1"/>
                  </a:moveTo>
                  <a:cubicBezTo>
                    <a:pt x="96" y="1"/>
                    <a:pt x="1" y="96"/>
                    <a:pt x="1" y="211"/>
                  </a:cubicBezTo>
                  <a:lnTo>
                    <a:pt x="1" y="535"/>
                  </a:lnTo>
                  <a:cubicBezTo>
                    <a:pt x="1" y="649"/>
                    <a:pt x="96" y="745"/>
                    <a:pt x="211" y="745"/>
                  </a:cubicBezTo>
                  <a:lnTo>
                    <a:pt x="535" y="745"/>
                  </a:lnTo>
                  <a:cubicBezTo>
                    <a:pt x="650" y="745"/>
                    <a:pt x="745" y="649"/>
                    <a:pt x="745" y="535"/>
                  </a:cubicBezTo>
                  <a:lnTo>
                    <a:pt x="745" y="211"/>
                  </a:lnTo>
                  <a:cubicBezTo>
                    <a:pt x="745" y="96"/>
                    <a:pt x="650" y="1"/>
                    <a:pt x="535" y="1"/>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5" name="Google Shape;1515;p51"/>
            <p:cNvSpPr/>
            <p:nvPr/>
          </p:nvSpPr>
          <p:spPr>
            <a:xfrm>
              <a:off x="3706387" y="2984834"/>
              <a:ext cx="19246" cy="19508"/>
            </a:xfrm>
            <a:custGeom>
              <a:rect b="b" l="l" r="r" t="t"/>
              <a:pathLst>
                <a:path extrusionOk="0" h="745" w="735">
                  <a:moveTo>
                    <a:pt x="201" y="1"/>
                  </a:moveTo>
                  <a:cubicBezTo>
                    <a:pt x="86" y="1"/>
                    <a:pt x="0" y="96"/>
                    <a:pt x="0" y="211"/>
                  </a:cubicBezTo>
                  <a:lnTo>
                    <a:pt x="0" y="535"/>
                  </a:lnTo>
                  <a:cubicBezTo>
                    <a:pt x="0" y="649"/>
                    <a:pt x="86" y="745"/>
                    <a:pt x="201" y="745"/>
                  </a:cubicBezTo>
                  <a:lnTo>
                    <a:pt x="535" y="745"/>
                  </a:lnTo>
                  <a:cubicBezTo>
                    <a:pt x="649" y="745"/>
                    <a:pt x="735" y="649"/>
                    <a:pt x="735" y="535"/>
                  </a:cubicBezTo>
                  <a:lnTo>
                    <a:pt x="735" y="211"/>
                  </a:lnTo>
                  <a:cubicBezTo>
                    <a:pt x="735" y="96"/>
                    <a:pt x="649" y="1"/>
                    <a:pt x="535" y="1"/>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6" name="Google Shape;1516;p51"/>
            <p:cNvSpPr/>
            <p:nvPr/>
          </p:nvSpPr>
          <p:spPr>
            <a:xfrm>
              <a:off x="3734614" y="2984834"/>
              <a:ext cx="19508" cy="19508"/>
            </a:xfrm>
            <a:custGeom>
              <a:rect b="b" l="l" r="r" t="t"/>
              <a:pathLst>
                <a:path extrusionOk="0" h="745" w="745">
                  <a:moveTo>
                    <a:pt x="210" y="1"/>
                  </a:moveTo>
                  <a:cubicBezTo>
                    <a:pt x="96" y="1"/>
                    <a:pt x="0" y="96"/>
                    <a:pt x="0" y="211"/>
                  </a:cubicBezTo>
                  <a:lnTo>
                    <a:pt x="0" y="535"/>
                  </a:lnTo>
                  <a:cubicBezTo>
                    <a:pt x="0" y="649"/>
                    <a:pt x="96" y="745"/>
                    <a:pt x="210" y="745"/>
                  </a:cubicBezTo>
                  <a:lnTo>
                    <a:pt x="535" y="745"/>
                  </a:lnTo>
                  <a:cubicBezTo>
                    <a:pt x="649" y="745"/>
                    <a:pt x="745" y="649"/>
                    <a:pt x="745" y="535"/>
                  </a:cubicBezTo>
                  <a:lnTo>
                    <a:pt x="745" y="211"/>
                  </a:lnTo>
                  <a:cubicBezTo>
                    <a:pt x="745" y="96"/>
                    <a:pt x="649" y="1"/>
                    <a:pt x="535" y="1"/>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7" name="Google Shape;1517;p51"/>
            <p:cNvSpPr/>
            <p:nvPr/>
          </p:nvSpPr>
          <p:spPr>
            <a:xfrm>
              <a:off x="3763077" y="2984834"/>
              <a:ext cx="19272" cy="19508"/>
            </a:xfrm>
            <a:custGeom>
              <a:rect b="b" l="l" r="r" t="t"/>
              <a:pathLst>
                <a:path extrusionOk="0" h="745" w="736">
                  <a:moveTo>
                    <a:pt x="201" y="1"/>
                  </a:moveTo>
                  <a:cubicBezTo>
                    <a:pt x="87" y="1"/>
                    <a:pt x="1" y="96"/>
                    <a:pt x="1" y="211"/>
                  </a:cubicBezTo>
                  <a:lnTo>
                    <a:pt x="1" y="535"/>
                  </a:lnTo>
                  <a:cubicBezTo>
                    <a:pt x="1" y="649"/>
                    <a:pt x="87" y="745"/>
                    <a:pt x="201" y="745"/>
                  </a:cubicBezTo>
                  <a:lnTo>
                    <a:pt x="535" y="745"/>
                  </a:lnTo>
                  <a:cubicBezTo>
                    <a:pt x="640" y="745"/>
                    <a:pt x="736" y="649"/>
                    <a:pt x="736" y="535"/>
                  </a:cubicBezTo>
                  <a:lnTo>
                    <a:pt x="736" y="211"/>
                  </a:lnTo>
                  <a:cubicBezTo>
                    <a:pt x="736" y="96"/>
                    <a:pt x="640" y="1"/>
                    <a:pt x="535" y="1"/>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8" name="Google Shape;1518;p51"/>
            <p:cNvSpPr/>
            <p:nvPr/>
          </p:nvSpPr>
          <p:spPr>
            <a:xfrm>
              <a:off x="3621442" y="3126469"/>
              <a:ext cx="19272" cy="19508"/>
            </a:xfrm>
            <a:custGeom>
              <a:rect b="b" l="l" r="r" t="t"/>
              <a:pathLst>
                <a:path extrusionOk="0" h="745" w="736">
                  <a:moveTo>
                    <a:pt x="201" y="1"/>
                  </a:moveTo>
                  <a:cubicBezTo>
                    <a:pt x="87" y="1"/>
                    <a:pt x="1" y="96"/>
                    <a:pt x="1" y="211"/>
                  </a:cubicBezTo>
                  <a:lnTo>
                    <a:pt x="1" y="545"/>
                  </a:lnTo>
                  <a:cubicBezTo>
                    <a:pt x="1" y="649"/>
                    <a:pt x="87" y="745"/>
                    <a:pt x="201" y="745"/>
                  </a:cubicBezTo>
                  <a:lnTo>
                    <a:pt x="535" y="745"/>
                  </a:lnTo>
                  <a:cubicBezTo>
                    <a:pt x="640" y="745"/>
                    <a:pt x="735" y="649"/>
                    <a:pt x="735" y="545"/>
                  </a:cubicBezTo>
                  <a:lnTo>
                    <a:pt x="735" y="211"/>
                  </a:lnTo>
                  <a:cubicBezTo>
                    <a:pt x="735" y="96"/>
                    <a:pt x="640" y="1"/>
                    <a:pt x="535" y="1"/>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9" name="Google Shape;1519;p51"/>
            <p:cNvSpPr/>
            <p:nvPr/>
          </p:nvSpPr>
          <p:spPr>
            <a:xfrm>
              <a:off x="3649670" y="3126469"/>
              <a:ext cx="19508" cy="19508"/>
            </a:xfrm>
            <a:custGeom>
              <a:rect b="b" l="l" r="r" t="t"/>
              <a:pathLst>
                <a:path extrusionOk="0" h="745" w="745">
                  <a:moveTo>
                    <a:pt x="201" y="1"/>
                  </a:moveTo>
                  <a:cubicBezTo>
                    <a:pt x="96" y="1"/>
                    <a:pt x="1" y="96"/>
                    <a:pt x="1" y="211"/>
                  </a:cubicBezTo>
                  <a:lnTo>
                    <a:pt x="1" y="545"/>
                  </a:lnTo>
                  <a:cubicBezTo>
                    <a:pt x="1" y="649"/>
                    <a:pt x="96" y="745"/>
                    <a:pt x="201" y="745"/>
                  </a:cubicBezTo>
                  <a:lnTo>
                    <a:pt x="535" y="745"/>
                  </a:lnTo>
                  <a:cubicBezTo>
                    <a:pt x="650" y="745"/>
                    <a:pt x="745" y="649"/>
                    <a:pt x="745" y="545"/>
                  </a:cubicBezTo>
                  <a:lnTo>
                    <a:pt x="745" y="211"/>
                  </a:lnTo>
                  <a:cubicBezTo>
                    <a:pt x="745" y="96"/>
                    <a:pt x="650" y="1"/>
                    <a:pt x="535" y="1"/>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0" name="Google Shape;1520;p51"/>
            <p:cNvSpPr/>
            <p:nvPr/>
          </p:nvSpPr>
          <p:spPr>
            <a:xfrm>
              <a:off x="3677897" y="3126469"/>
              <a:ext cx="19508" cy="19508"/>
            </a:xfrm>
            <a:custGeom>
              <a:rect b="b" l="l" r="r" t="t"/>
              <a:pathLst>
                <a:path extrusionOk="0" h="745" w="745">
                  <a:moveTo>
                    <a:pt x="211" y="1"/>
                  </a:moveTo>
                  <a:cubicBezTo>
                    <a:pt x="96" y="1"/>
                    <a:pt x="1" y="96"/>
                    <a:pt x="1" y="211"/>
                  </a:cubicBezTo>
                  <a:lnTo>
                    <a:pt x="1" y="545"/>
                  </a:lnTo>
                  <a:cubicBezTo>
                    <a:pt x="1" y="649"/>
                    <a:pt x="96" y="745"/>
                    <a:pt x="211" y="745"/>
                  </a:cubicBezTo>
                  <a:lnTo>
                    <a:pt x="535" y="745"/>
                  </a:lnTo>
                  <a:cubicBezTo>
                    <a:pt x="650" y="745"/>
                    <a:pt x="745" y="649"/>
                    <a:pt x="745" y="545"/>
                  </a:cubicBezTo>
                  <a:lnTo>
                    <a:pt x="745" y="211"/>
                  </a:lnTo>
                  <a:cubicBezTo>
                    <a:pt x="745" y="96"/>
                    <a:pt x="650" y="1"/>
                    <a:pt x="535" y="1"/>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1" name="Google Shape;1521;p51"/>
            <p:cNvSpPr/>
            <p:nvPr/>
          </p:nvSpPr>
          <p:spPr>
            <a:xfrm>
              <a:off x="3706387" y="3126730"/>
              <a:ext cx="19246" cy="19508"/>
            </a:xfrm>
            <a:custGeom>
              <a:rect b="b" l="l" r="r" t="t"/>
              <a:pathLst>
                <a:path extrusionOk="0" h="745" w="735">
                  <a:moveTo>
                    <a:pt x="201" y="0"/>
                  </a:moveTo>
                  <a:cubicBezTo>
                    <a:pt x="86" y="0"/>
                    <a:pt x="0" y="96"/>
                    <a:pt x="0" y="210"/>
                  </a:cubicBezTo>
                  <a:lnTo>
                    <a:pt x="0" y="535"/>
                  </a:lnTo>
                  <a:cubicBezTo>
                    <a:pt x="0" y="649"/>
                    <a:pt x="86" y="744"/>
                    <a:pt x="201" y="744"/>
                  </a:cubicBezTo>
                  <a:lnTo>
                    <a:pt x="535" y="744"/>
                  </a:lnTo>
                  <a:cubicBezTo>
                    <a:pt x="649" y="744"/>
                    <a:pt x="735" y="649"/>
                    <a:pt x="735" y="535"/>
                  </a:cubicBezTo>
                  <a:lnTo>
                    <a:pt x="735" y="210"/>
                  </a:lnTo>
                  <a:cubicBezTo>
                    <a:pt x="735" y="96"/>
                    <a:pt x="649" y="0"/>
                    <a:pt x="535" y="0"/>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2" name="Google Shape;1522;p51"/>
            <p:cNvSpPr/>
            <p:nvPr/>
          </p:nvSpPr>
          <p:spPr>
            <a:xfrm>
              <a:off x="3734614" y="3126469"/>
              <a:ext cx="19508" cy="19508"/>
            </a:xfrm>
            <a:custGeom>
              <a:rect b="b" l="l" r="r" t="t"/>
              <a:pathLst>
                <a:path extrusionOk="0" h="745" w="745">
                  <a:moveTo>
                    <a:pt x="210" y="1"/>
                  </a:moveTo>
                  <a:cubicBezTo>
                    <a:pt x="96" y="1"/>
                    <a:pt x="0" y="96"/>
                    <a:pt x="0" y="201"/>
                  </a:cubicBezTo>
                  <a:lnTo>
                    <a:pt x="0" y="535"/>
                  </a:lnTo>
                  <a:cubicBezTo>
                    <a:pt x="0" y="649"/>
                    <a:pt x="96" y="745"/>
                    <a:pt x="210" y="745"/>
                  </a:cubicBezTo>
                  <a:lnTo>
                    <a:pt x="535" y="745"/>
                  </a:lnTo>
                  <a:cubicBezTo>
                    <a:pt x="649" y="745"/>
                    <a:pt x="745" y="649"/>
                    <a:pt x="745" y="535"/>
                  </a:cubicBezTo>
                  <a:lnTo>
                    <a:pt x="745" y="201"/>
                  </a:lnTo>
                  <a:cubicBezTo>
                    <a:pt x="745" y="96"/>
                    <a:pt x="649" y="1"/>
                    <a:pt x="535" y="1"/>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3" name="Google Shape;1523;p51"/>
            <p:cNvSpPr/>
            <p:nvPr/>
          </p:nvSpPr>
          <p:spPr>
            <a:xfrm>
              <a:off x="3763077" y="3126469"/>
              <a:ext cx="19272" cy="19508"/>
            </a:xfrm>
            <a:custGeom>
              <a:rect b="b" l="l" r="r" t="t"/>
              <a:pathLst>
                <a:path extrusionOk="0" h="745" w="736">
                  <a:moveTo>
                    <a:pt x="201" y="1"/>
                  </a:moveTo>
                  <a:cubicBezTo>
                    <a:pt x="87" y="1"/>
                    <a:pt x="1" y="96"/>
                    <a:pt x="1" y="201"/>
                  </a:cubicBezTo>
                  <a:lnTo>
                    <a:pt x="1" y="535"/>
                  </a:lnTo>
                  <a:cubicBezTo>
                    <a:pt x="1" y="649"/>
                    <a:pt x="87" y="745"/>
                    <a:pt x="201" y="745"/>
                  </a:cubicBezTo>
                  <a:lnTo>
                    <a:pt x="535" y="745"/>
                  </a:lnTo>
                  <a:cubicBezTo>
                    <a:pt x="640" y="745"/>
                    <a:pt x="736" y="649"/>
                    <a:pt x="736" y="535"/>
                  </a:cubicBezTo>
                  <a:lnTo>
                    <a:pt x="736" y="201"/>
                  </a:lnTo>
                  <a:cubicBezTo>
                    <a:pt x="736" y="96"/>
                    <a:pt x="640" y="1"/>
                    <a:pt x="535" y="1"/>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4" name="Google Shape;1524;p51"/>
            <p:cNvSpPr/>
            <p:nvPr/>
          </p:nvSpPr>
          <p:spPr>
            <a:xfrm>
              <a:off x="3621442" y="3013323"/>
              <a:ext cx="19272" cy="19508"/>
            </a:xfrm>
            <a:custGeom>
              <a:rect b="b" l="l" r="r" t="t"/>
              <a:pathLst>
                <a:path extrusionOk="0" h="745" w="736">
                  <a:moveTo>
                    <a:pt x="201" y="0"/>
                  </a:moveTo>
                  <a:cubicBezTo>
                    <a:pt x="87" y="0"/>
                    <a:pt x="1" y="96"/>
                    <a:pt x="1" y="210"/>
                  </a:cubicBezTo>
                  <a:lnTo>
                    <a:pt x="1" y="534"/>
                  </a:lnTo>
                  <a:cubicBezTo>
                    <a:pt x="1" y="649"/>
                    <a:pt x="87" y="744"/>
                    <a:pt x="201" y="744"/>
                  </a:cubicBezTo>
                  <a:lnTo>
                    <a:pt x="535" y="744"/>
                  </a:lnTo>
                  <a:cubicBezTo>
                    <a:pt x="650" y="744"/>
                    <a:pt x="735" y="649"/>
                    <a:pt x="735" y="534"/>
                  </a:cubicBezTo>
                  <a:lnTo>
                    <a:pt x="735" y="210"/>
                  </a:lnTo>
                  <a:cubicBezTo>
                    <a:pt x="735" y="96"/>
                    <a:pt x="640" y="0"/>
                    <a:pt x="535" y="0"/>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5" name="Google Shape;1525;p51"/>
            <p:cNvSpPr/>
            <p:nvPr/>
          </p:nvSpPr>
          <p:spPr>
            <a:xfrm>
              <a:off x="3621442" y="3041551"/>
              <a:ext cx="19272" cy="19508"/>
            </a:xfrm>
            <a:custGeom>
              <a:rect b="b" l="l" r="r" t="t"/>
              <a:pathLst>
                <a:path extrusionOk="0" h="745" w="736">
                  <a:moveTo>
                    <a:pt x="201" y="0"/>
                  </a:moveTo>
                  <a:cubicBezTo>
                    <a:pt x="87" y="0"/>
                    <a:pt x="1" y="96"/>
                    <a:pt x="1" y="210"/>
                  </a:cubicBezTo>
                  <a:lnTo>
                    <a:pt x="1" y="534"/>
                  </a:lnTo>
                  <a:cubicBezTo>
                    <a:pt x="1" y="649"/>
                    <a:pt x="87" y="744"/>
                    <a:pt x="201" y="744"/>
                  </a:cubicBezTo>
                  <a:lnTo>
                    <a:pt x="535" y="744"/>
                  </a:lnTo>
                  <a:cubicBezTo>
                    <a:pt x="640" y="744"/>
                    <a:pt x="735" y="649"/>
                    <a:pt x="735" y="534"/>
                  </a:cubicBezTo>
                  <a:lnTo>
                    <a:pt x="735" y="210"/>
                  </a:lnTo>
                  <a:cubicBezTo>
                    <a:pt x="735" y="96"/>
                    <a:pt x="640" y="0"/>
                    <a:pt x="535" y="0"/>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6" name="Google Shape;1526;p51"/>
            <p:cNvSpPr/>
            <p:nvPr/>
          </p:nvSpPr>
          <p:spPr>
            <a:xfrm>
              <a:off x="3621442" y="3070014"/>
              <a:ext cx="19272" cy="19272"/>
            </a:xfrm>
            <a:custGeom>
              <a:rect b="b" l="l" r="r" t="t"/>
              <a:pathLst>
                <a:path extrusionOk="0" h="736" w="736">
                  <a:moveTo>
                    <a:pt x="201" y="1"/>
                  </a:moveTo>
                  <a:cubicBezTo>
                    <a:pt x="87" y="1"/>
                    <a:pt x="1" y="87"/>
                    <a:pt x="1" y="201"/>
                  </a:cubicBezTo>
                  <a:lnTo>
                    <a:pt x="1" y="535"/>
                  </a:lnTo>
                  <a:cubicBezTo>
                    <a:pt x="1" y="649"/>
                    <a:pt x="87" y="735"/>
                    <a:pt x="201" y="735"/>
                  </a:cubicBezTo>
                  <a:lnTo>
                    <a:pt x="535" y="735"/>
                  </a:lnTo>
                  <a:cubicBezTo>
                    <a:pt x="640" y="735"/>
                    <a:pt x="735" y="649"/>
                    <a:pt x="735" y="535"/>
                  </a:cubicBezTo>
                  <a:lnTo>
                    <a:pt x="735" y="201"/>
                  </a:lnTo>
                  <a:cubicBezTo>
                    <a:pt x="735" y="87"/>
                    <a:pt x="640" y="1"/>
                    <a:pt x="535" y="1"/>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7" name="Google Shape;1527;p51"/>
            <p:cNvSpPr/>
            <p:nvPr/>
          </p:nvSpPr>
          <p:spPr>
            <a:xfrm>
              <a:off x="3621442" y="3098241"/>
              <a:ext cx="19272" cy="19508"/>
            </a:xfrm>
            <a:custGeom>
              <a:rect b="b" l="l" r="r" t="t"/>
              <a:pathLst>
                <a:path extrusionOk="0" h="745" w="736">
                  <a:moveTo>
                    <a:pt x="201" y="1"/>
                  </a:moveTo>
                  <a:cubicBezTo>
                    <a:pt x="87" y="1"/>
                    <a:pt x="1" y="96"/>
                    <a:pt x="1" y="211"/>
                  </a:cubicBezTo>
                  <a:lnTo>
                    <a:pt x="1" y="545"/>
                  </a:lnTo>
                  <a:cubicBezTo>
                    <a:pt x="1" y="649"/>
                    <a:pt x="87" y="745"/>
                    <a:pt x="201" y="745"/>
                  </a:cubicBezTo>
                  <a:lnTo>
                    <a:pt x="535" y="745"/>
                  </a:lnTo>
                  <a:cubicBezTo>
                    <a:pt x="640" y="745"/>
                    <a:pt x="735" y="649"/>
                    <a:pt x="735" y="545"/>
                  </a:cubicBezTo>
                  <a:lnTo>
                    <a:pt x="735" y="211"/>
                  </a:lnTo>
                  <a:cubicBezTo>
                    <a:pt x="735" y="96"/>
                    <a:pt x="640" y="1"/>
                    <a:pt x="535" y="1"/>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8" name="Google Shape;1528;p51"/>
            <p:cNvSpPr/>
            <p:nvPr/>
          </p:nvSpPr>
          <p:spPr>
            <a:xfrm>
              <a:off x="3762841" y="3013061"/>
              <a:ext cx="19508" cy="19508"/>
            </a:xfrm>
            <a:custGeom>
              <a:rect b="b" l="l" r="r" t="t"/>
              <a:pathLst>
                <a:path extrusionOk="0" h="745" w="745">
                  <a:moveTo>
                    <a:pt x="210" y="1"/>
                  </a:moveTo>
                  <a:cubicBezTo>
                    <a:pt x="96" y="1"/>
                    <a:pt x="10" y="96"/>
                    <a:pt x="10" y="211"/>
                  </a:cubicBezTo>
                  <a:lnTo>
                    <a:pt x="10" y="544"/>
                  </a:lnTo>
                  <a:cubicBezTo>
                    <a:pt x="0" y="649"/>
                    <a:pt x="96" y="745"/>
                    <a:pt x="210" y="745"/>
                  </a:cubicBezTo>
                  <a:lnTo>
                    <a:pt x="544" y="745"/>
                  </a:lnTo>
                  <a:cubicBezTo>
                    <a:pt x="659" y="745"/>
                    <a:pt x="745" y="649"/>
                    <a:pt x="745" y="544"/>
                  </a:cubicBezTo>
                  <a:lnTo>
                    <a:pt x="745" y="211"/>
                  </a:lnTo>
                  <a:cubicBezTo>
                    <a:pt x="745" y="96"/>
                    <a:pt x="649" y="1"/>
                    <a:pt x="544" y="1"/>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9" name="Google Shape;1529;p51"/>
            <p:cNvSpPr/>
            <p:nvPr/>
          </p:nvSpPr>
          <p:spPr>
            <a:xfrm>
              <a:off x="3763077" y="3041551"/>
              <a:ext cx="19272" cy="19508"/>
            </a:xfrm>
            <a:custGeom>
              <a:rect b="b" l="l" r="r" t="t"/>
              <a:pathLst>
                <a:path extrusionOk="0" h="745" w="736">
                  <a:moveTo>
                    <a:pt x="201" y="0"/>
                  </a:moveTo>
                  <a:cubicBezTo>
                    <a:pt x="87" y="0"/>
                    <a:pt x="1" y="96"/>
                    <a:pt x="1" y="201"/>
                  </a:cubicBezTo>
                  <a:lnTo>
                    <a:pt x="1" y="534"/>
                  </a:lnTo>
                  <a:cubicBezTo>
                    <a:pt x="1" y="649"/>
                    <a:pt x="87" y="744"/>
                    <a:pt x="201" y="744"/>
                  </a:cubicBezTo>
                  <a:lnTo>
                    <a:pt x="535" y="744"/>
                  </a:lnTo>
                  <a:cubicBezTo>
                    <a:pt x="640" y="744"/>
                    <a:pt x="736" y="649"/>
                    <a:pt x="736" y="534"/>
                  </a:cubicBezTo>
                  <a:lnTo>
                    <a:pt x="736" y="201"/>
                  </a:lnTo>
                  <a:cubicBezTo>
                    <a:pt x="736" y="96"/>
                    <a:pt x="640" y="0"/>
                    <a:pt x="535" y="0"/>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0" name="Google Shape;1530;p51"/>
            <p:cNvSpPr/>
            <p:nvPr/>
          </p:nvSpPr>
          <p:spPr>
            <a:xfrm>
              <a:off x="3763077" y="3069778"/>
              <a:ext cx="19272" cy="19508"/>
            </a:xfrm>
            <a:custGeom>
              <a:rect b="b" l="l" r="r" t="t"/>
              <a:pathLst>
                <a:path extrusionOk="0" h="745" w="736">
                  <a:moveTo>
                    <a:pt x="201" y="0"/>
                  </a:moveTo>
                  <a:cubicBezTo>
                    <a:pt x="87" y="0"/>
                    <a:pt x="1" y="96"/>
                    <a:pt x="1" y="210"/>
                  </a:cubicBezTo>
                  <a:lnTo>
                    <a:pt x="1" y="534"/>
                  </a:lnTo>
                  <a:cubicBezTo>
                    <a:pt x="1" y="649"/>
                    <a:pt x="87" y="744"/>
                    <a:pt x="201" y="744"/>
                  </a:cubicBezTo>
                  <a:lnTo>
                    <a:pt x="535" y="744"/>
                  </a:lnTo>
                  <a:cubicBezTo>
                    <a:pt x="640" y="744"/>
                    <a:pt x="736" y="649"/>
                    <a:pt x="736" y="534"/>
                  </a:cubicBezTo>
                  <a:lnTo>
                    <a:pt x="736" y="210"/>
                  </a:lnTo>
                  <a:cubicBezTo>
                    <a:pt x="736" y="96"/>
                    <a:pt x="640" y="0"/>
                    <a:pt x="535" y="0"/>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1" name="Google Shape;1531;p51"/>
            <p:cNvSpPr/>
            <p:nvPr/>
          </p:nvSpPr>
          <p:spPr>
            <a:xfrm>
              <a:off x="3763077" y="3098241"/>
              <a:ext cx="19272" cy="19272"/>
            </a:xfrm>
            <a:custGeom>
              <a:rect b="b" l="l" r="r" t="t"/>
              <a:pathLst>
                <a:path extrusionOk="0" h="736" w="736">
                  <a:moveTo>
                    <a:pt x="201" y="1"/>
                  </a:moveTo>
                  <a:cubicBezTo>
                    <a:pt x="87" y="1"/>
                    <a:pt x="1" y="87"/>
                    <a:pt x="1" y="201"/>
                  </a:cubicBezTo>
                  <a:lnTo>
                    <a:pt x="1" y="535"/>
                  </a:lnTo>
                  <a:cubicBezTo>
                    <a:pt x="1" y="649"/>
                    <a:pt x="87" y="735"/>
                    <a:pt x="201" y="735"/>
                  </a:cubicBezTo>
                  <a:lnTo>
                    <a:pt x="535" y="735"/>
                  </a:lnTo>
                  <a:cubicBezTo>
                    <a:pt x="640" y="735"/>
                    <a:pt x="736" y="649"/>
                    <a:pt x="736" y="535"/>
                  </a:cubicBezTo>
                  <a:lnTo>
                    <a:pt x="736" y="201"/>
                  </a:lnTo>
                  <a:cubicBezTo>
                    <a:pt x="736" y="87"/>
                    <a:pt x="640" y="1"/>
                    <a:pt x="535" y="1"/>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32" name="Google Shape;1532;p51"/>
          <p:cNvGrpSpPr/>
          <p:nvPr/>
        </p:nvGrpSpPr>
        <p:grpSpPr>
          <a:xfrm>
            <a:off x="7101710" y="1948186"/>
            <a:ext cx="308183" cy="347561"/>
            <a:chOff x="2206122" y="3360748"/>
            <a:chExt cx="308183" cy="347561"/>
          </a:xfrm>
        </p:grpSpPr>
        <p:sp>
          <p:nvSpPr>
            <p:cNvPr id="1533" name="Google Shape;1533;p51"/>
            <p:cNvSpPr/>
            <p:nvPr/>
          </p:nvSpPr>
          <p:spPr>
            <a:xfrm>
              <a:off x="2206122" y="3543859"/>
              <a:ext cx="199932" cy="164451"/>
            </a:xfrm>
            <a:custGeom>
              <a:rect b="b" l="l" r="r" t="t"/>
              <a:pathLst>
                <a:path extrusionOk="0" h="5191" w="6311">
                  <a:moveTo>
                    <a:pt x="289" y="1"/>
                  </a:moveTo>
                  <a:cubicBezTo>
                    <a:pt x="219" y="1"/>
                    <a:pt x="162" y="52"/>
                    <a:pt x="143" y="118"/>
                  </a:cubicBezTo>
                  <a:cubicBezTo>
                    <a:pt x="48" y="476"/>
                    <a:pt x="0" y="845"/>
                    <a:pt x="0" y="1214"/>
                  </a:cubicBezTo>
                  <a:cubicBezTo>
                    <a:pt x="0" y="3405"/>
                    <a:pt x="1786" y="5191"/>
                    <a:pt x="3977" y="5191"/>
                  </a:cubicBezTo>
                  <a:cubicBezTo>
                    <a:pt x="4787" y="5191"/>
                    <a:pt x="5584" y="4941"/>
                    <a:pt x="6251" y="4476"/>
                  </a:cubicBezTo>
                  <a:cubicBezTo>
                    <a:pt x="6275" y="4429"/>
                    <a:pt x="6311" y="4321"/>
                    <a:pt x="6251" y="4250"/>
                  </a:cubicBezTo>
                  <a:cubicBezTo>
                    <a:pt x="6221" y="4204"/>
                    <a:pt x="6166" y="4183"/>
                    <a:pt x="6111" y="4183"/>
                  </a:cubicBezTo>
                  <a:cubicBezTo>
                    <a:pt x="6081" y="4183"/>
                    <a:pt x="6050" y="4189"/>
                    <a:pt x="6025" y="4202"/>
                  </a:cubicBezTo>
                  <a:cubicBezTo>
                    <a:pt x="5418" y="4643"/>
                    <a:pt x="4691" y="4857"/>
                    <a:pt x="3941" y="4857"/>
                  </a:cubicBezTo>
                  <a:cubicBezTo>
                    <a:pt x="1929" y="4857"/>
                    <a:pt x="298" y="3226"/>
                    <a:pt x="298" y="1214"/>
                  </a:cubicBezTo>
                  <a:cubicBezTo>
                    <a:pt x="298" y="869"/>
                    <a:pt x="346" y="535"/>
                    <a:pt x="441" y="202"/>
                  </a:cubicBezTo>
                  <a:cubicBezTo>
                    <a:pt x="477" y="118"/>
                    <a:pt x="417" y="23"/>
                    <a:pt x="346" y="11"/>
                  </a:cubicBezTo>
                  <a:cubicBezTo>
                    <a:pt x="326" y="4"/>
                    <a:pt x="307" y="1"/>
                    <a:pt x="289" y="1"/>
                  </a:cubicBezTo>
                  <a:close/>
                </a:path>
              </a:pathLst>
            </a:cu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4" name="Google Shape;1534;p51"/>
            <p:cNvSpPr/>
            <p:nvPr/>
          </p:nvSpPr>
          <p:spPr>
            <a:xfrm>
              <a:off x="2216291" y="3360748"/>
              <a:ext cx="298014" cy="312872"/>
            </a:xfrm>
            <a:custGeom>
              <a:rect b="b" l="l" r="r" t="t"/>
              <a:pathLst>
                <a:path extrusionOk="0" h="9876" w="9407">
                  <a:moveTo>
                    <a:pt x="6830" y="0"/>
                  </a:moveTo>
                  <a:cubicBezTo>
                    <a:pt x="6032" y="0"/>
                    <a:pt x="5248" y="384"/>
                    <a:pt x="4763" y="1100"/>
                  </a:cubicBezTo>
                  <a:cubicBezTo>
                    <a:pt x="4632" y="1315"/>
                    <a:pt x="4513" y="1529"/>
                    <a:pt x="4454" y="1791"/>
                  </a:cubicBezTo>
                  <a:cubicBezTo>
                    <a:pt x="4418" y="1874"/>
                    <a:pt x="4478" y="1969"/>
                    <a:pt x="4561" y="1981"/>
                  </a:cubicBezTo>
                  <a:cubicBezTo>
                    <a:pt x="4574" y="1985"/>
                    <a:pt x="4587" y="1987"/>
                    <a:pt x="4600" y="1987"/>
                  </a:cubicBezTo>
                  <a:cubicBezTo>
                    <a:pt x="4671" y="1987"/>
                    <a:pt x="4741" y="1935"/>
                    <a:pt x="4751" y="1874"/>
                  </a:cubicBezTo>
                  <a:cubicBezTo>
                    <a:pt x="4811" y="1672"/>
                    <a:pt x="4894" y="1469"/>
                    <a:pt x="5037" y="1279"/>
                  </a:cubicBezTo>
                  <a:cubicBezTo>
                    <a:pt x="5455" y="652"/>
                    <a:pt x="6135" y="315"/>
                    <a:pt x="6830" y="315"/>
                  </a:cubicBezTo>
                  <a:cubicBezTo>
                    <a:pt x="7244" y="315"/>
                    <a:pt x="7664" y="435"/>
                    <a:pt x="8037" y="684"/>
                  </a:cubicBezTo>
                  <a:cubicBezTo>
                    <a:pt x="8514" y="1017"/>
                    <a:pt x="8847" y="1481"/>
                    <a:pt x="8966" y="2065"/>
                  </a:cubicBezTo>
                  <a:cubicBezTo>
                    <a:pt x="9085" y="2636"/>
                    <a:pt x="8966" y="3220"/>
                    <a:pt x="8633" y="3684"/>
                  </a:cubicBezTo>
                  <a:cubicBezTo>
                    <a:pt x="8230" y="4289"/>
                    <a:pt x="7574" y="4641"/>
                    <a:pt x="6873" y="4641"/>
                  </a:cubicBezTo>
                  <a:cubicBezTo>
                    <a:pt x="6829" y="4641"/>
                    <a:pt x="6784" y="4639"/>
                    <a:pt x="6740" y="4636"/>
                  </a:cubicBezTo>
                  <a:lnTo>
                    <a:pt x="6716" y="4636"/>
                  </a:lnTo>
                  <a:cubicBezTo>
                    <a:pt x="6549" y="4625"/>
                    <a:pt x="6406" y="4613"/>
                    <a:pt x="6240" y="4565"/>
                  </a:cubicBezTo>
                  <a:cubicBezTo>
                    <a:pt x="6220" y="4560"/>
                    <a:pt x="6204" y="4557"/>
                    <a:pt x="6189" y="4557"/>
                  </a:cubicBezTo>
                  <a:cubicBezTo>
                    <a:pt x="6168" y="4557"/>
                    <a:pt x="6148" y="4563"/>
                    <a:pt x="6121" y="4577"/>
                  </a:cubicBezTo>
                  <a:lnTo>
                    <a:pt x="5120" y="5053"/>
                  </a:lnTo>
                  <a:lnTo>
                    <a:pt x="5168" y="3958"/>
                  </a:lnTo>
                  <a:cubicBezTo>
                    <a:pt x="5168" y="3910"/>
                    <a:pt x="5156" y="3886"/>
                    <a:pt x="5144" y="3851"/>
                  </a:cubicBezTo>
                  <a:cubicBezTo>
                    <a:pt x="4823" y="3470"/>
                    <a:pt x="4668" y="2993"/>
                    <a:pt x="4680" y="2481"/>
                  </a:cubicBezTo>
                  <a:cubicBezTo>
                    <a:pt x="4680" y="2398"/>
                    <a:pt x="4608" y="2315"/>
                    <a:pt x="4513" y="2315"/>
                  </a:cubicBezTo>
                  <a:cubicBezTo>
                    <a:pt x="4418" y="2315"/>
                    <a:pt x="4347" y="2398"/>
                    <a:pt x="4347" y="2481"/>
                  </a:cubicBezTo>
                  <a:cubicBezTo>
                    <a:pt x="4347" y="2708"/>
                    <a:pt x="4382" y="2934"/>
                    <a:pt x="4442" y="3136"/>
                  </a:cubicBezTo>
                  <a:cubicBezTo>
                    <a:pt x="4168" y="3077"/>
                    <a:pt x="3894" y="3053"/>
                    <a:pt x="3620" y="3053"/>
                  </a:cubicBezTo>
                  <a:cubicBezTo>
                    <a:pt x="2858" y="3053"/>
                    <a:pt x="2132" y="3255"/>
                    <a:pt x="1489" y="3660"/>
                  </a:cubicBezTo>
                  <a:cubicBezTo>
                    <a:pt x="882" y="4041"/>
                    <a:pt x="370" y="4601"/>
                    <a:pt x="48" y="5256"/>
                  </a:cubicBezTo>
                  <a:cubicBezTo>
                    <a:pt x="1" y="5327"/>
                    <a:pt x="48" y="5434"/>
                    <a:pt x="120" y="5458"/>
                  </a:cubicBezTo>
                  <a:cubicBezTo>
                    <a:pt x="156" y="5470"/>
                    <a:pt x="167" y="5470"/>
                    <a:pt x="191" y="5470"/>
                  </a:cubicBezTo>
                  <a:cubicBezTo>
                    <a:pt x="251" y="5470"/>
                    <a:pt x="322" y="5446"/>
                    <a:pt x="346" y="5387"/>
                  </a:cubicBezTo>
                  <a:cubicBezTo>
                    <a:pt x="965" y="4136"/>
                    <a:pt x="2227" y="3362"/>
                    <a:pt x="3620" y="3362"/>
                  </a:cubicBezTo>
                  <a:cubicBezTo>
                    <a:pt x="3942" y="3362"/>
                    <a:pt x="4263" y="3410"/>
                    <a:pt x="4573" y="3482"/>
                  </a:cubicBezTo>
                  <a:cubicBezTo>
                    <a:pt x="4644" y="3660"/>
                    <a:pt x="4751" y="3827"/>
                    <a:pt x="4859" y="3970"/>
                  </a:cubicBezTo>
                  <a:lnTo>
                    <a:pt x="4799" y="5279"/>
                  </a:lnTo>
                  <a:cubicBezTo>
                    <a:pt x="4799" y="5339"/>
                    <a:pt x="4823" y="5387"/>
                    <a:pt x="4870" y="5410"/>
                  </a:cubicBezTo>
                  <a:cubicBezTo>
                    <a:pt x="4894" y="5434"/>
                    <a:pt x="4930" y="5446"/>
                    <a:pt x="4954" y="5446"/>
                  </a:cubicBezTo>
                  <a:cubicBezTo>
                    <a:pt x="4989" y="5446"/>
                    <a:pt x="5001" y="5446"/>
                    <a:pt x="5037" y="5434"/>
                  </a:cubicBezTo>
                  <a:lnTo>
                    <a:pt x="6228" y="4875"/>
                  </a:lnTo>
                  <a:cubicBezTo>
                    <a:pt x="6359" y="4910"/>
                    <a:pt x="6502" y="4934"/>
                    <a:pt x="6644" y="4958"/>
                  </a:cubicBezTo>
                  <a:cubicBezTo>
                    <a:pt x="7061" y="5565"/>
                    <a:pt x="7264" y="6268"/>
                    <a:pt x="7264" y="7006"/>
                  </a:cubicBezTo>
                  <a:cubicBezTo>
                    <a:pt x="7264" y="7994"/>
                    <a:pt x="6883" y="8911"/>
                    <a:pt x="6180" y="9613"/>
                  </a:cubicBezTo>
                  <a:cubicBezTo>
                    <a:pt x="6121" y="9673"/>
                    <a:pt x="6121" y="9780"/>
                    <a:pt x="6180" y="9839"/>
                  </a:cubicBezTo>
                  <a:cubicBezTo>
                    <a:pt x="6204" y="9863"/>
                    <a:pt x="6252" y="9875"/>
                    <a:pt x="6299" y="9875"/>
                  </a:cubicBezTo>
                  <a:cubicBezTo>
                    <a:pt x="6347" y="9875"/>
                    <a:pt x="6371" y="9863"/>
                    <a:pt x="6418" y="9839"/>
                  </a:cubicBezTo>
                  <a:cubicBezTo>
                    <a:pt x="7192" y="9077"/>
                    <a:pt x="7609" y="8077"/>
                    <a:pt x="7609" y="7006"/>
                  </a:cubicBezTo>
                  <a:cubicBezTo>
                    <a:pt x="7609" y="6279"/>
                    <a:pt x="7418" y="5577"/>
                    <a:pt x="7037" y="4958"/>
                  </a:cubicBezTo>
                  <a:cubicBezTo>
                    <a:pt x="7787" y="4898"/>
                    <a:pt x="8490" y="4505"/>
                    <a:pt x="8930" y="3851"/>
                  </a:cubicBezTo>
                  <a:cubicBezTo>
                    <a:pt x="9276" y="3303"/>
                    <a:pt x="9407" y="2648"/>
                    <a:pt x="9276" y="1993"/>
                  </a:cubicBezTo>
                  <a:cubicBezTo>
                    <a:pt x="9145" y="1338"/>
                    <a:pt x="8776" y="791"/>
                    <a:pt x="8216" y="422"/>
                  </a:cubicBezTo>
                  <a:cubicBezTo>
                    <a:pt x="7789" y="137"/>
                    <a:pt x="7307" y="0"/>
                    <a:pt x="6830" y="0"/>
                  </a:cubicBezTo>
                  <a:close/>
                </a:path>
              </a:pathLst>
            </a:cu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5" name="Google Shape;1535;p51"/>
            <p:cNvSpPr/>
            <p:nvPr/>
          </p:nvSpPr>
          <p:spPr>
            <a:xfrm>
              <a:off x="2392812" y="3401615"/>
              <a:ext cx="83033" cy="80372"/>
            </a:xfrm>
            <a:custGeom>
              <a:rect b="b" l="l" r="r" t="t"/>
              <a:pathLst>
                <a:path extrusionOk="0" h="2537" w="2621">
                  <a:moveTo>
                    <a:pt x="1608" y="334"/>
                  </a:moveTo>
                  <a:cubicBezTo>
                    <a:pt x="1775" y="334"/>
                    <a:pt x="1918" y="394"/>
                    <a:pt x="2037" y="513"/>
                  </a:cubicBezTo>
                  <a:cubicBezTo>
                    <a:pt x="2275" y="739"/>
                    <a:pt x="2275" y="1132"/>
                    <a:pt x="2037" y="1370"/>
                  </a:cubicBezTo>
                  <a:cubicBezTo>
                    <a:pt x="1918" y="1489"/>
                    <a:pt x="1763" y="1549"/>
                    <a:pt x="1608" y="1549"/>
                  </a:cubicBezTo>
                  <a:cubicBezTo>
                    <a:pt x="1453" y="1549"/>
                    <a:pt x="1299" y="1489"/>
                    <a:pt x="1180" y="1370"/>
                  </a:cubicBezTo>
                  <a:cubicBezTo>
                    <a:pt x="941" y="1132"/>
                    <a:pt x="941" y="751"/>
                    <a:pt x="1180" y="513"/>
                  </a:cubicBezTo>
                  <a:cubicBezTo>
                    <a:pt x="1299" y="394"/>
                    <a:pt x="1442" y="334"/>
                    <a:pt x="1608" y="334"/>
                  </a:cubicBezTo>
                  <a:close/>
                  <a:moveTo>
                    <a:pt x="1608" y="1"/>
                  </a:moveTo>
                  <a:cubicBezTo>
                    <a:pt x="1358" y="1"/>
                    <a:pt x="1120" y="108"/>
                    <a:pt x="953" y="275"/>
                  </a:cubicBezTo>
                  <a:cubicBezTo>
                    <a:pt x="620" y="596"/>
                    <a:pt x="596" y="1108"/>
                    <a:pt x="846" y="1477"/>
                  </a:cubicBezTo>
                  <a:lnTo>
                    <a:pt x="60" y="2263"/>
                  </a:lnTo>
                  <a:cubicBezTo>
                    <a:pt x="1" y="2322"/>
                    <a:pt x="1" y="2430"/>
                    <a:pt x="60" y="2489"/>
                  </a:cubicBezTo>
                  <a:cubicBezTo>
                    <a:pt x="84" y="2525"/>
                    <a:pt x="132" y="2537"/>
                    <a:pt x="179" y="2537"/>
                  </a:cubicBezTo>
                  <a:cubicBezTo>
                    <a:pt x="227" y="2537"/>
                    <a:pt x="263" y="2525"/>
                    <a:pt x="299" y="2489"/>
                  </a:cubicBezTo>
                  <a:lnTo>
                    <a:pt x="1084" y="1703"/>
                  </a:lnTo>
                  <a:cubicBezTo>
                    <a:pt x="1251" y="1822"/>
                    <a:pt x="1430" y="1870"/>
                    <a:pt x="1620" y="1870"/>
                  </a:cubicBezTo>
                  <a:cubicBezTo>
                    <a:pt x="1858" y="1870"/>
                    <a:pt x="2096" y="1775"/>
                    <a:pt x="2275" y="1596"/>
                  </a:cubicBezTo>
                  <a:cubicBezTo>
                    <a:pt x="2620" y="1227"/>
                    <a:pt x="2620" y="644"/>
                    <a:pt x="2263" y="275"/>
                  </a:cubicBezTo>
                  <a:cubicBezTo>
                    <a:pt x="2084" y="96"/>
                    <a:pt x="1846" y="1"/>
                    <a:pt x="1608" y="1"/>
                  </a:cubicBezTo>
                  <a:close/>
                </a:path>
              </a:pathLst>
            </a:cu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6" name="Google Shape;1536;p51"/>
            <p:cNvSpPr/>
            <p:nvPr/>
          </p:nvSpPr>
          <p:spPr>
            <a:xfrm>
              <a:off x="2229502" y="3535147"/>
              <a:ext cx="201833" cy="94723"/>
            </a:xfrm>
            <a:custGeom>
              <a:rect b="b" l="l" r="r" t="t"/>
              <a:pathLst>
                <a:path extrusionOk="0" h="2990" w="6371">
                  <a:moveTo>
                    <a:pt x="3191" y="310"/>
                  </a:moveTo>
                  <a:cubicBezTo>
                    <a:pt x="3477" y="310"/>
                    <a:pt x="3751" y="346"/>
                    <a:pt x="4025" y="393"/>
                  </a:cubicBezTo>
                  <a:cubicBezTo>
                    <a:pt x="4191" y="584"/>
                    <a:pt x="4275" y="834"/>
                    <a:pt x="4275" y="1084"/>
                  </a:cubicBezTo>
                  <a:cubicBezTo>
                    <a:pt x="4275" y="1703"/>
                    <a:pt x="3787" y="2191"/>
                    <a:pt x="3179" y="2191"/>
                  </a:cubicBezTo>
                  <a:cubicBezTo>
                    <a:pt x="2560" y="2191"/>
                    <a:pt x="2072" y="1703"/>
                    <a:pt x="2072" y="1084"/>
                  </a:cubicBezTo>
                  <a:cubicBezTo>
                    <a:pt x="2108" y="846"/>
                    <a:pt x="2191" y="596"/>
                    <a:pt x="2358" y="393"/>
                  </a:cubicBezTo>
                  <a:cubicBezTo>
                    <a:pt x="2620" y="346"/>
                    <a:pt x="2906" y="310"/>
                    <a:pt x="3191" y="310"/>
                  </a:cubicBezTo>
                  <a:close/>
                  <a:moveTo>
                    <a:pt x="1905" y="489"/>
                  </a:moveTo>
                  <a:lnTo>
                    <a:pt x="1905" y="489"/>
                  </a:lnTo>
                  <a:cubicBezTo>
                    <a:pt x="1822" y="691"/>
                    <a:pt x="1775" y="894"/>
                    <a:pt x="1775" y="1108"/>
                  </a:cubicBezTo>
                  <a:cubicBezTo>
                    <a:pt x="1775" y="1894"/>
                    <a:pt x="2417" y="2513"/>
                    <a:pt x="3191" y="2513"/>
                  </a:cubicBezTo>
                  <a:cubicBezTo>
                    <a:pt x="3965" y="2513"/>
                    <a:pt x="4608" y="1882"/>
                    <a:pt x="4608" y="1108"/>
                  </a:cubicBezTo>
                  <a:cubicBezTo>
                    <a:pt x="4608" y="894"/>
                    <a:pt x="4561" y="691"/>
                    <a:pt x="4465" y="489"/>
                  </a:cubicBezTo>
                  <a:lnTo>
                    <a:pt x="4465" y="489"/>
                  </a:lnTo>
                  <a:cubicBezTo>
                    <a:pt x="5180" y="691"/>
                    <a:pt x="5751" y="1060"/>
                    <a:pt x="6001" y="1489"/>
                  </a:cubicBezTo>
                  <a:cubicBezTo>
                    <a:pt x="5620" y="2191"/>
                    <a:pt x="4465" y="2668"/>
                    <a:pt x="3203" y="2668"/>
                  </a:cubicBezTo>
                  <a:cubicBezTo>
                    <a:pt x="1929" y="2668"/>
                    <a:pt x="798" y="2191"/>
                    <a:pt x="381" y="1489"/>
                  </a:cubicBezTo>
                  <a:cubicBezTo>
                    <a:pt x="632" y="1060"/>
                    <a:pt x="1191" y="691"/>
                    <a:pt x="1905" y="489"/>
                  </a:cubicBezTo>
                  <a:close/>
                  <a:moveTo>
                    <a:pt x="3191" y="1"/>
                  </a:moveTo>
                  <a:cubicBezTo>
                    <a:pt x="2858" y="1"/>
                    <a:pt x="2548" y="36"/>
                    <a:pt x="2239" y="96"/>
                  </a:cubicBezTo>
                  <a:cubicBezTo>
                    <a:pt x="1179" y="286"/>
                    <a:pt x="358" y="786"/>
                    <a:pt x="36" y="1429"/>
                  </a:cubicBezTo>
                  <a:cubicBezTo>
                    <a:pt x="0" y="1477"/>
                    <a:pt x="0" y="1536"/>
                    <a:pt x="36" y="1584"/>
                  </a:cubicBezTo>
                  <a:cubicBezTo>
                    <a:pt x="465" y="2429"/>
                    <a:pt x="1727" y="2989"/>
                    <a:pt x="3191" y="2989"/>
                  </a:cubicBezTo>
                  <a:cubicBezTo>
                    <a:pt x="4644" y="2989"/>
                    <a:pt x="5918" y="2429"/>
                    <a:pt x="6347" y="1584"/>
                  </a:cubicBezTo>
                  <a:cubicBezTo>
                    <a:pt x="6370" y="1525"/>
                    <a:pt x="6370" y="1477"/>
                    <a:pt x="6347" y="1429"/>
                  </a:cubicBezTo>
                  <a:cubicBezTo>
                    <a:pt x="6013" y="786"/>
                    <a:pt x="5204" y="286"/>
                    <a:pt x="4144" y="96"/>
                  </a:cubicBezTo>
                  <a:cubicBezTo>
                    <a:pt x="3822" y="36"/>
                    <a:pt x="3513" y="1"/>
                    <a:pt x="3191" y="1"/>
                  </a:cubicBezTo>
                  <a:close/>
                </a:path>
              </a:pathLst>
            </a:cu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7" name="Google Shape;1537;p51"/>
            <p:cNvSpPr/>
            <p:nvPr/>
          </p:nvSpPr>
          <p:spPr>
            <a:xfrm>
              <a:off x="2236281" y="3609215"/>
              <a:ext cx="81893" cy="38364"/>
            </a:xfrm>
            <a:custGeom>
              <a:rect b="b" l="l" r="r" t="t"/>
              <a:pathLst>
                <a:path extrusionOk="0" h="1211" w="2585">
                  <a:moveTo>
                    <a:pt x="180" y="1"/>
                  </a:moveTo>
                  <a:cubicBezTo>
                    <a:pt x="140" y="1"/>
                    <a:pt x="101" y="15"/>
                    <a:pt x="72" y="44"/>
                  </a:cubicBezTo>
                  <a:cubicBezTo>
                    <a:pt x="1" y="103"/>
                    <a:pt x="1" y="211"/>
                    <a:pt x="60" y="270"/>
                  </a:cubicBezTo>
                  <a:cubicBezTo>
                    <a:pt x="525" y="818"/>
                    <a:pt x="1418" y="1175"/>
                    <a:pt x="2406" y="1211"/>
                  </a:cubicBezTo>
                  <a:cubicBezTo>
                    <a:pt x="2501" y="1211"/>
                    <a:pt x="2573" y="1127"/>
                    <a:pt x="2573" y="1056"/>
                  </a:cubicBezTo>
                  <a:cubicBezTo>
                    <a:pt x="2584" y="949"/>
                    <a:pt x="2513" y="877"/>
                    <a:pt x="2430" y="877"/>
                  </a:cubicBezTo>
                  <a:cubicBezTo>
                    <a:pt x="1513" y="853"/>
                    <a:pt x="703" y="532"/>
                    <a:pt x="298" y="56"/>
                  </a:cubicBezTo>
                  <a:cubicBezTo>
                    <a:pt x="267" y="18"/>
                    <a:pt x="223" y="1"/>
                    <a:pt x="180" y="1"/>
                  </a:cubicBezTo>
                  <a:close/>
                </a:path>
              </a:pathLst>
            </a:cu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538" name="Google Shape;1538;p51"/>
          <p:cNvPicPr preferRelativeResize="0"/>
          <p:nvPr/>
        </p:nvPicPr>
        <p:blipFill rotWithShape="1">
          <a:blip r:embed="rId3">
            <a:alphaModFix/>
          </a:blip>
          <a:srcRect b="50525" l="16935" r="16935" t="7101"/>
          <a:stretch/>
        </p:blipFill>
        <p:spPr>
          <a:xfrm>
            <a:off x="0" y="0"/>
            <a:ext cx="1033200" cy="1011118"/>
          </a:xfrm>
          <a:prstGeom prst="rect">
            <a:avLst/>
          </a:prstGeom>
          <a:noFill/>
          <a:ln>
            <a:noFill/>
          </a:ln>
        </p:spPr>
      </p:pic>
      <p:pic>
        <p:nvPicPr>
          <p:cNvPr id="1539" name="Google Shape;1539;p51" title="Stretch Goals.mp3">
            <a:hlinkClick r:id="rId4"/>
          </p:cNvPr>
          <p:cNvPicPr preferRelativeResize="0"/>
          <p:nvPr/>
        </p:nvPicPr>
        <p:blipFill>
          <a:blip r:embed="rId5">
            <a:alphaModFix/>
          </a:blip>
          <a:stretch>
            <a:fillRect/>
          </a:stretch>
        </p:blipFill>
        <p:spPr>
          <a:xfrm>
            <a:off x="34650" y="1058525"/>
            <a:ext cx="457200" cy="4572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3" name="Shape 1543"/>
        <p:cNvGrpSpPr/>
        <p:nvPr/>
      </p:nvGrpSpPr>
      <p:grpSpPr>
        <a:xfrm>
          <a:off x="0" y="0"/>
          <a:ext cx="0" cy="0"/>
          <a:chOff x="0" y="0"/>
          <a:chExt cx="0" cy="0"/>
        </a:xfrm>
      </p:grpSpPr>
      <p:grpSp>
        <p:nvGrpSpPr>
          <p:cNvPr id="1544" name="Google Shape;1544;p52"/>
          <p:cNvGrpSpPr/>
          <p:nvPr/>
        </p:nvGrpSpPr>
        <p:grpSpPr>
          <a:xfrm>
            <a:off x="508062" y="540801"/>
            <a:ext cx="3520923" cy="4061908"/>
            <a:chOff x="508062" y="540801"/>
            <a:chExt cx="3520923" cy="4061908"/>
          </a:xfrm>
        </p:grpSpPr>
        <p:sp>
          <p:nvSpPr>
            <p:cNvPr id="1545" name="Google Shape;1545;p52"/>
            <p:cNvSpPr/>
            <p:nvPr/>
          </p:nvSpPr>
          <p:spPr>
            <a:xfrm>
              <a:off x="508062" y="3317173"/>
              <a:ext cx="1371456" cy="585587"/>
            </a:xfrm>
            <a:custGeom>
              <a:rect b="b" l="l" r="r" t="t"/>
              <a:pathLst>
                <a:path extrusionOk="0" h="1275" w="2986">
                  <a:moveTo>
                    <a:pt x="1" y="1"/>
                  </a:moveTo>
                  <a:lnTo>
                    <a:pt x="1" y="885"/>
                  </a:lnTo>
                  <a:cubicBezTo>
                    <a:pt x="1" y="1099"/>
                    <a:pt x="176" y="1274"/>
                    <a:pt x="390" y="1274"/>
                  </a:cubicBezTo>
                  <a:lnTo>
                    <a:pt x="2985" y="1274"/>
                  </a:lnTo>
                  <a:lnTo>
                    <a:pt x="2985" y="1164"/>
                  </a:lnTo>
                  <a:lnTo>
                    <a:pt x="390" y="1164"/>
                  </a:lnTo>
                  <a:cubicBezTo>
                    <a:pt x="236" y="1164"/>
                    <a:pt x="110" y="1039"/>
                    <a:pt x="110" y="885"/>
                  </a:cubicBezTo>
                  <a:lnTo>
                    <a:pt x="11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6" name="Google Shape;1546;p52"/>
            <p:cNvSpPr/>
            <p:nvPr/>
          </p:nvSpPr>
          <p:spPr>
            <a:xfrm>
              <a:off x="508521" y="2806449"/>
              <a:ext cx="503847" cy="784457"/>
            </a:xfrm>
            <a:custGeom>
              <a:rect b="b" l="l" r="r" t="t"/>
              <a:pathLst>
                <a:path extrusionOk="0" h="1708" w="1097">
                  <a:moveTo>
                    <a:pt x="390" y="1"/>
                  </a:moveTo>
                  <a:cubicBezTo>
                    <a:pt x="175" y="1"/>
                    <a:pt x="1" y="175"/>
                    <a:pt x="1" y="389"/>
                  </a:cubicBezTo>
                  <a:lnTo>
                    <a:pt x="1" y="1707"/>
                  </a:lnTo>
                  <a:lnTo>
                    <a:pt x="111" y="1707"/>
                  </a:lnTo>
                  <a:lnTo>
                    <a:pt x="111" y="389"/>
                  </a:lnTo>
                  <a:cubicBezTo>
                    <a:pt x="111" y="235"/>
                    <a:pt x="236" y="110"/>
                    <a:pt x="390" y="110"/>
                  </a:cubicBezTo>
                  <a:lnTo>
                    <a:pt x="1097" y="110"/>
                  </a:lnTo>
                  <a:lnTo>
                    <a:pt x="109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7" name="Google Shape;1547;p52"/>
            <p:cNvSpPr/>
            <p:nvPr/>
          </p:nvSpPr>
          <p:spPr>
            <a:xfrm>
              <a:off x="762509" y="2185956"/>
              <a:ext cx="497876" cy="1012262"/>
            </a:xfrm>
            <a:custGeom>
              <a:rect b="b" l="l" r="r" t="t"/>
              <a:pathLst>
                <a:path extrusionOk="0" h="2204" w="1084">
                  <a:moveTo>
                    <a:pt x="1" y="0"/>
                  </a:moveTo>
                  <a:lnTo>
                    <a:pt x="1" y="2204"/>
                  </a:lnTo>
                  <a:lnTo>
                    <a:pt x="1084" y="2204"/>
                  </a:lnTo>
                  <a:lnTo>
                    <a:pt x="108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8" name="Google Shape;1548;p52"/>
            <p:cNvSpPr/>
            <p:nvPr/>
          </p:nvSpPr>
          <p:spPr>
            <a:xfrm>
              <a:off x="837373" y="2471631"/>
              <a:ext cx="349065" cy="383502"/>
            </a:xfrm>
            <a:custGeom>
              <a:rect b="b" l="l" r="r" t="t"/>
              <a:pathLst>
                <a:path extrusionOk="0" h="835" w="760">
                  <a:moveTo>
                    <a:pt x="0" y="0"/>
                  </a:moveTo>
                  <a:lnTo>
                    <a:pt x="0" y="835"/>
                  </a:lnTo>
                  <a:lnTo>
                    <a:pt x="759" y="835"/>
                  </a:lnTo>
                  <a:lnTo>
                    <a:pt x="75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9" name="Google Shape;1549;p52"/>
            <p:cNvSpPr/>
            <p:nvPr/>
          </p:nvSpPr>
          <p:spPr>
            <a:xfrm>
              <a:off x="883302" y="2580022"/>
              <a:ext cx="257205" cy="57870"/>
            </a:xfrm>
            <a:custGeom>
              <a:rect b="b" l="l" r="r" t="t"/>
              <a:pathLst>
                <a:path extrusionOk="0" h="126" w="560">
                  <a:moveTo>
                    <a:pt x="1" y="1"/>
                  </a:moveTo>
                  <a:lnTo>
                    <a:pt x="1" y="126"/>
                  </a:lnTo>
                  <a:lnTo>
                    <a:pt x="560" y="126"/>
                  </a:lnTo>
                  <a:lnTo>
                    <a:pt x="56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0" name="Google Shape;1550;p52"/>
            <p:cNvSpPr/>
            <p:nvPr/>
          </p:nvSpPr>
          <p:spPr>
            <a:xfrm>
              <a:off x="908104" y="2637433"/>
              <a:ext cx="50063" cy="57411"/>
            </a:xfrm>
            <a:custGeom>
              <a:rect b="b" l="l" r="r" t="t"/>
              <a:pathLst>
                <a:path extrusionOk="0" h="125" w="109">
                  <a:moveTo>
                    <a:pt x="0" y="1"/>
                  </a:moveTo>
                  <a:lnTo>
                    <a:pt x="0" y="125"/>
                  </a:lnTo>
                  <a:lnTo>
                    <a:pt x="108" y="125"/>
                  </a:lnTo>
                  <a:lnTo>
                    <a:pt x="10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1" name="Google Shape;1551;p52"/>
            <p:cNvSpPr/>
            <p:nvPr/>
          </p:nvSpPr>
          <p:spPr>
            <a:xfrm>
              <a:off x="1066100" y="2637433"/>
              <a:ext cx="50063" cy="57411"/>
            </a:xfrm>
            <a:custGeom>
              <a:rect b="b" l="l" r="r" t="t"/>
              <a:pathLst>
                <a:path extrusionOk="0" h="125" w="109">
                  <a:moveTo>
                    <a:pt x="0" y="1"/>
                  </a:moveTo>
                  <a:lnTo>
                    <a:pt x="0" y="125"/>
                  </a:lnTo>
                  <a:lnTo>
                    <a:pt x="108" y="125"/>
                  </a:lnTo>
                  <a:lnTo>
                    <a:pt x="10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2" name="Google Shape;1552;p52"/>
            <p:cNvSpPr/>
            <p:nvPr/>
          </p:nvSpPr>
          <p:spPr>
            <a:xfrm>
              <a:off x="837373" y="2371507"/>
              <a:ext cx="349065" cy="100583"/>
            </a:xfrm>
            <a:custGeom>
              <a:rect b="b" l="l" r="r" t="t"/>
              <a:pathLst>
                <a:path extrusionOk="0" h="219" w="760">
                  <a:moveTo>
                    <a:pt x="0" y="0"/>
                  </a:moveTo>
                  <a:lnTo>
                    <a:pt x="0" y="218"/>
                  </a:lnTo>
                  <a:lnTo>
                    <a:pt x="759" y="218"/>
                  </a:lnTo>
                  <a:lnTo>
                    <a:pt x="75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3" name="Google Shape;1553;p52"/>
            <p:cNvSpPr/>
            <p:nvPr/>
          </p:nvSpPr>
          <p:spPr>
            <a:xfrm>
              <a:off x="837373" y="2271842"/>
              <a:ext cx="349065" cy="100124"/>
            </a:xfrm>
            <a:custGeom>
              <a:rect b="b" l="l" r="r" t="t"/>
              <a:pathLst>
                <a:path extrusionOk="0" h="218" w="760">
                  <a:moveTo>
                    <a:pt x="0" y="0"/>
                  </a:moveTo>
                  <a:lnTo>
                    <a:pt x="0" y="217"/>
                  </a:lnTo>
                  <a:lnTo>
                    <a:pt x="759" y="217"/>
                  </a:lnTo>
                  <a:lnTo>
                    <a:pt x="759"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4" name="Google Shape;1554;p52"/>
            <p:cNvSpPr/>
            <p:nvPr/>
          </p:nvSpPr>
          <p:spPr>
            <a:xfrm>
              <a:off x="762509" y="2958013"/>
              <a:ext cx="497876" cy="240206"/>
            </a:xfrm>
            <a:custGeom>
              <a:rect b="b" l="l" r="r" t="t"/>
              <a:pathLst>
                <a:path extrusionOk="0" h="523" w="1084">
                  <a:moveTo>
                    <a:pt x="1" y="0"/>
                  </a:moveTo>
                  <a:lnTo>
                    <a:pt x="1" y="523"/>
                  </a:lnTo>
                  <a:lnTo>
                    <a:pt x="1084" y="523"/>
                  </a:lnTo>
                  <a:lnTo>
                    <a:pt x="10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5" name="Google Shape;1555;p52"/>
            <p:cNvSpPr/>
            <p:nvPr/>
          </p:nvSpPr>
          <p:spPr>
            <a:xfrm>
              <a:off x="987102" y="540801"/>
              <a:ext cx="2336896" cy="667799"/>
            </a:xfrm>
            <a:custGeom>
              <a:rect b="b" l="l" r="r" t="t"/>
              <a:pathLst>
                <a:path extrusionOk="0" h="1454" w="5088">
                  <a:moveTo>
                    <a:pt x="726" y="1"/>
                  </a:moveTo>
                  <a:cubicBezTo>
                    <a:pt x="325" y="1"/>
                    <a:pt x="0" y="326"/>
                    <a:pt x="0" y="727"/>
                  </a:cubicBezTo>
                  <a:cubicBezTo>
                    <a:pt x="0" y="1128"/>
                    <a:pt x="325" y="1453"/>
                    <a:pt x="726" y="1453"/>
                  </a:cubicBezTo>
                  <a:lnTo>
                    <a:pt x="4362" y="1453"/>
                  </a:lnTo>
                  <a:cubicBezTo>
                    <a:pt x="4763" y="1453"/>
                    <a:pt x="5087" y="1128"/>
                    <a:pt x="5087" y="727"/>
                  </a:cubicBezTo>
                  <a:cubicBezTo>
                    <a:pt x="5087" y="326"/>
                    <a:pt x="4763" y="1"/>
                    <a:pt x="436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6" name="Google Shape;1556;p52"/>
            <p:cNvSpPr/>
            <p:nvPr/>
          </p:nvSpPr>
          <p:spPr>
            <a:xfrm>
              <a:off x="1120296" y="636332"/>
              <a:ext cx="432197" cy="432186"/>
            </a:xfrm>
            <a:custGeom>
              <a:rect b="b" l="l" r="r" t="t"/>
              <a:pathLst>
                <a:path extrusionOk="0" h="941" w="941">
                  <a:moveTo>
                    <a:pt x="520" y="0"/>
                  </a:moveTo>
                  <a:cubicBezTo>
                    <a:pt x="233" y="0"/>
                    <a:pt x="0" y="232"/>
                    <a:pt x="0" y="520"/>
                  </a:cubicBezTo>
                  <a:cubicBezTo>
                    <a:pt x="0" y="692"/>
                    <a:pt x="85" y="845"/>
                    <a:pt x="214" y="940"/>
                  </a:cubicBezTo>
                  <a:cubicBezTo>
                    <a:pt x="151" y="855"/>
                    <a:pt x="113" y="749"/>
                    <a:pt x="113" y="636"/>
                  </a:cubicBezTo>
                  <a:cubicBezTo>
                    <a:pt x="116" y="347"/>
                    <a:pt x="348" y="114"/>
                    <a:pt x="635" y="114"/>
                  </a:cubicBezTo>
                  <a:cubicBezTo>
                    <a:pt x="749" y="114"/>
                    <a:pt x="854" y="151"/>
                    <a:pt x="940" y="214"/>
                  </a:cubicBezTo>
                  <a:cubicBezTo>
                    <a:pt x="845" y="85"/>
                    <a:pt x="692" y="0"/>
                    <a:pt x="520"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7" name="Google Shape;1557;p52"/>
            <p:cNvSpPr/>
            <p:nvPr/>
          </p:nvSpPr>
          <p:spPr>
            <a:xfrm>
              <a:off x="1173114" y="688231"/>
              <a:ext cx="424848" cy="425297"/>
            </a:xfrm>
            <a:custGeom>
              <a:rect b="b" l="l" r="r" t="t"/>
              <a:pathLst>
                <a:path extrusionOk="0" h="926" w="925">
                  <a:moveTo>
                    <a:pt x="520" y="1"/>
                  </a:moveTo>
                  <a:cubicBezTo>
                    <a:pt x="233" y="1"/>
                    <a:pt x="1" y="233"/>
                    <a:pt x="1" y="520"/>
                  </a:cubicBezTo>
                  <a:cubicBezTo>
                    <a:pt x="1" y="634"/>
                    <a:pt x="38" y="740"/>
                    <a:pt x="100" y="825"/>
                  </a:cubicBezTo>
                  <a:cubicBezTo>
                    <a:pt x="186" y="888"/>
                    <a:pt x="291" y="926"/>
                    <a:pt x="405" y="926"/>
                  </a:cubicBezTo>
                  <a:cubicBezTo>
                    <a:pt x="692" y="925"/>
                    <a:pt x="924" y="692"/>
                    <a:pt x="924" y="406"/>
                  </a:cubicBezTo>
                  <a:cubicBezTo>
                    <a:pt x="924" y="293"/>
                    <a:pt x="888" y="187"/>
                    <a:pt x="825" y="101"/>
                  </a:cubicBezTo>
                  <a:cubicBezTo>
                    <a:pt x="739" y="38"/>
                    <a:pt x="634" y="1"/>
                    <a:pt x="52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8" name="Google Shape;1558;p52"/>
            <p:cNvSpPr/>
            <p:nvPr/>
          </p:nvSpPr>
          <p:spPr>
            <a:xfrm>
              <a:off x="1312279" y="709817"/>
              <a:ext cx="93696" cy="93694"/>
            </a:xfrm>
            <a:custGeom>
              <a:rect b="b" l="l" r="r" t="t"/>
              <a:pathLst>
                <a:path extrusionOk="0" h="204" w="204">
                  <a:moveTo>
                    <a:pt x="102" y="1"/>
                  </a:moveTo>
                  <a:cubicBezTo>
                    <a:pt x="46" y="1"/>
                    <a:pt x="0" y="46"/>
                    <a:pt x="0" y="102"/>
                  </a:cubicBezTo>
                  <a:cubicBezTo>
                    <a:pt x="0" y="158"/>
                    <a:pt x="46" y="204"/>
                    <a:pt x="102" y="204"/>
                  </a:cubicBezTo>
                  <a:cubicBezTo>
                    <a:pt x="158" y="204"/>
                    <a:pt x="203" y="158"/>
                    <a:pt x="203" y="102"/>
                  </a:cubicBezTo>
                  <a:cubicBezTo>
                    <a:pt x="203" y="46"/>
                    <a:pt x="158" y="1"/>
                    <a:pt x="102"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9" name="Google Shape;1559;p52"/>
            <p:cNvSpPr/>
            <p:nvPr/>
          </p:nvSpPr>
          <p:spPr>
            <a:xfrm>
              <a:off x="1312279" y="945430"/>
              <a:ext cx="93696" cy="93694"/>
            </a:xfrm>
            <a:custGeom>
              <a:rect b="b" l="l" r="r" t="t"/>
              <a:pathLst>
                <a:path extrusionOk="0" h="204" w="204">
                  <a:moveTo>
                    <a:pt x="102" y="0"/>
                  </a:moveTo>
                  <a:cubicBezTo>
                    <a:pt x="46" y="0"/>
                    <a:pt x="0" y="45"/>
                    <a:pt x="0" y="102"/>
                  </a:cubicBezTo>
                  <a:cubicBezTo>
                    <a:pt x="0" y="157"/>
                    <a:pt x="46" y="203"/>
                    <a:pt x="102" y="203"/>
                  </a:cubicBezTo>
                  <a:cubicBezTo>
                    <a:pt x="158" y="203"/>
                    <a:pt x="203" y="157"/>
                    <a:pt x="203" y="102"/>
                  </a:cubicBezTo>
                  <a:cubicBezTo>
                    <a:pt x="203" y="45"/>
                    <a:pt x="158" y="0"/>
                    <a:pt x="102"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0" name="Google Shape;1560;p52"/>
            <p:cNvSpPr/>
            <p:nvPr/>
          </p:nvSpPr>
          <p:spPr>
            <a:xfrm>
              <a:off x="1743553" y="636332"/>
              <a:ext cx="431278" cy="432186"/>
            </a:xfrm>
            <a:custGeom>
              <a:rect b="b" l="l" r="r" t="t"/>
              <a:pathLst>
                <a:path extrusionOk="0" h="941" w="939">
                  <a:moveTo>
                    <a:pt x="520" y="0"/>
                  </a:moveTo>
                  <a:cubicBezTo>
                    <a:pt x="232" y="0"/>
                    <a:pt x="0" y="232"/>
                    <a:pt x="0" y="520"/>
                  </a:cubicBezTo>
                  <a:cubicBezTo>
                    <a:pt x="0" y="692"/>
                    <a:pt x="83" y="845"/>
                    <a:pt x="214" y="940"/>
                  </a:cubicBezTo>
                  <a:cubicBezTo>
                    <a:pt x="151" y="855"/>
                    <a:pt x="113" y="749"/>
                    <a:pt x="113" y="636"/>
                  </a:cubicBezTo>
                  <a:cubicBezTo>
                    <a:pt x="114" y="347"/>
                    <a:pt x="348" y="114"/>
                    <a:pt x="635" y="114"/>
                  </a:cubicBezTo>
                  <a:cubicBezTo>
                    <a:pt x="749" y="114"/>
                    <a:pt x="854" y="151"/>
                    <a:pt x="939" y="214"/>
                  </a:cubicBezTo>
                  <a:cubicBezTo>
                    <a:pt x="845" y="85"/>
                    <a:pt x="692" y="0"/>
                    <a:pt x="520"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1" name="Google Shape;1561;p52"/>
            <p:cNvSpPr/>
            <p:nvPr/>
          </p:nvSpPr>
          <p:spPr>
            <a:xfrm>
              <a:off x="1795453" y="688231"/>
              <a:ext cx="425308" cy="425297"/>
            </a:xfrm>
            <a:custGeom>
              <a:rect b="b" l="l" r="r" t="t"/>
              <a:pathLst>
                <a:path extrusionOk="0" h="926" w="926">
                  <a:moveTo>
                    <a:pt x="520" y="1"/>
                  </a:moveTo>
                  <a:cubicBezTo>
                    <a:pt x="234" y="1"/>
                    <a:pt x="0" y="233"/>
                    <a:pt x="0" y="520"/>
                  </a:cubicBezTo>
                  <a:cubicBezTo>
                    <a:pt x="0" y="634"/>
                    <a:pt x="38" y="740"/>
                    <a:pt x="101" y="825"/>
                  </a:cubicBezTo>
                  <a:cubicBezTo>
                    <a:pt x="186" y="888"/>
                    <a:pt x="292" y="926"/>
                    <a:pt x="406" y="926"/>
                  </a:cubicBezTo>
                  <a:cubicBezTo>
                    <a:pt x="692" y="925"/>
                    <a:pt x="925" y="692"/>
                    <a:pt x="925" y="406"/>
                  </a:cubicBezTo>
                  <a:cubicBezTo>
                    <a:pt x="925" y="293"/>
                    <a:pt x="888" y="187"/>
                    <a:pt x="825" y="101"/>
                  </a:cubicBezTo>
                  <a:cubicBezTo>
                    <a:pt x="739" y="38"/>
                    <a:pt x="635" y="1"/>
                    <a:pt x="52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2" name="Google Shape;1562;p52"/>
            <p:cNvSpPr/>
            <p:nvPr/>
          </p:nvSpPr>
          <p:spPr>
            <a:xfrm>
              <a:off x="1935536" y="709817"/>
              <a:ext cx="93696" cy="93694"/>
            </a:xfrm>
            <a:custGeom>
              <a:rect b="b" l="l" r="r" t="t"/>
              <a:pathLst>
                <a:path extrusionOk="0" h="204" w="204">
                  <a:moveTo>
                    <a:pt x="102" y="1"/>
                  </a:moveTo>
                  <a:cubicBezTo>
                    <a:pt x="45" y="1"/>
                    <a:pt x="0" y="46"/>
                    <a:pt x="0" y="102"/>
                  </a:cubicBezTo>
                  <a:cubicBezTo>
                    <a:pt x="0" y="158"/>
                    <a:pt x="45" y="204"/>
                    <a:pt x="102" y="204"/>
                  </a:cubicBezTo>
                  <a:cubicBezTo>
                    <a:pt x="158" y="204"/>
                    <a:pt x="203" y="158"/>
                    <a:pt x="203" y="102"/>
                  </a:cubicBezTo>
                  <a:cubicBezTo>
                    <a:pt x="203" y="46"/>
                    <a:pt x="158" y="1"/>
                    <a:pt x="102"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3" name="Google Shape;1563;p52"/>
            <p:cNvSpPr/>
            <p:nvPr/>
          </p:nvSpPr>
          <p:spPr>
            <a:xfrm>
              <a:off x="1935536" y="945430"/>
              <a:ext cx="93696" cy="93694"/>
            </a:xfrm>
            <a:custGeom>
              <a:rect b="b" l="l" r="r" t="t"/>
              <a:pathLst>
                <a:path extrusionOk="0" h="204" w="204">
                  <a:moveTo>
                    <a:pt x="102" y="0"/>
                  </a:moveTo>
                  <a:cubicBezTo>
                    <a:pt x="45" y="0"/>
                    <a:pt x="0" y="45"/>
                    <a:pt x="0" y="102"/>
                  </a:cubicBezTo>
                  <a:cubicBezTo>
                    <a:pt x="0" y="157"/>
                    <a:pt x="45" y="203"/>
                    <a:pt x="102" y="203"/>
                  </a:cubicBezTo>
                  <a:cubicBezTo>
                    <a:pt x="158" y="203"/>
                    <a:pt x="203" y="157"/>
                    <a:pt x="203" y="102"/>
                  </a:cubicBezTo>
                  <a:cubicBezTo>
                    <a:pt x="203" y="45"/>
                    <a:pt x="158" y="0"/>
                    <a:pt x="102"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4" name="Google Shape;1564;p52"/>
            <p:cNvSpPr/>
            <p:nvPr/>
          </p:nvSpPr>
          <p:spPr>
            <a:xfrm>
              <a:off x="2369106" y="636332"/>
              <a:ext cx="431738" cy="432186"/>
            </a:xfrm>
            <a:custGeom>
              <a:rect b="b" l="l" r="r" t="t"/>
              <a:pathLst>
                <a:path extrusionOk="0" h="941" w="940">
                  <a:moveTo>
                    <a:pt x="520" y="0"/>
                  </a:moveTo>
                  <a:cubicBezTo>
                    <a:pt x="232" y="0"/>
                    <a:pt x="0" y="232"/>
                    <a:pt x="0" y="520"/>
                  </a:cubicBezTo>
                  <a:cubicBezTo>
                    <a:pt x="0" y="692"/>
                    <a:pt x="84" y="845"/>
                    <a:pt x="214" y="940"/>
                  </a:cubicBezTo>
                  <a:cubicBezTo>
                    <a:pt x="151" y="855"/>
                    <a:pt x="114" y="749"/>
                    <a:pt x="114" y="636"/>
                  </a:cubicBezTo>
                  <a:cubicBezTo>
                    <a:pt x="115" y="347"/>
                    <a:pt x="348" y="114"/>
                    <a:pt x="634" y="114"/>
                  </a:cubicBezTo>
                  <a:cubicBezTo>
                    <a:pt x="749" y="114"/>
                    <a:pt x="854" y="151"/>
                    <a:pt x="939" y="214"/>
                  </a:cubicBezTo>
                  <a:cubicBezTo>
                    <a:pt x="844" y="85"/>
                    <a:pt x="692" y="0"/>
                    <a:pt x="520"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5" name="Google Shape;1565;p52"/>
            <p:cNvSpPr/>
            <p:nvPr/>
          </p:nvSpPr>
          <p:spPr>
            <a:xfrm>
              <a:off x="2421466" y="688231"/>
              <a:ext cx="425308" cy="425297"/>
            </a:xfrm>
            <a:custGeom>
              <a:rect b="b" l="l" r="r" t="t"/>
              <a:pathLst>
                <a:path extrusionOk="0" h="926" w="926">
                  <a:moveTo>
                    <a:pt x="520" y="1"/>
                  </a:moveTo>
                  <a:cubicBezTo>
                    <a:pt x="234" y="1"/>
                    <a:pt x="1" y="233"/>
                    <a:pt x="1" y="520"/>
                  </a:cubicBezTo>
                  <a:cubicBezTo>
                    <a:pt x="1" y="634"/>
                    <a:pt x="38" y="740"/>
                    <a:pt x="101" y="825"/>
                  </a:cubicBezTo>
                  <a:cubicBezTo>
                    <a:pt x="187" y="888"/>
                    <a:pt x="293" y="926"/>
                    <a:pt x="406" y="926"/>
                  </a:cubicBezTo>
                  <a:cubicBezTo>
                    <a:pt x="693" y="925"/>
                    <a:pt x="926" y="692"/>
                    <a:pt x="926" y="406"/>
                  </a:cubicBezTo>
                  <a:cubicBezTo>
                    <a:pt x="926" y="293"/>
                    <a:pt x="888" y="187"/>
                    <a:pt x="825" y="101"/>
                  </a:cubicBezTo>
                  <a:cubicBezTo>
                    <a:pt x="740" y="38"/>
                    <a:pt x="635" y="1"/>
                    <a:pt x="52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6" name="Google Shape;1566;p52"/>
            <p:cNvSpPr/>
            <p:nvPr/>
          </p:nvSpPr>
          <p:spPr>
            <a:xfrm>
              <a:off x="2561090" y="709817"/>
              <a:ext cx="93696" cy="93694"/>
            </a:xfrm>
            <a:custGeom>
              <a:rect b="b" l="l" r="r" t="t"/>
              <a:pathLst>
                <a:path extrusionOk="0" h="204" w="204">
                  <a:moveTo>
                    <a:pt x="102" y="1"/>
                  </a:moveTo>
                  <a:cubicBezTo>
                    <a:pt x="45" y="1"/>
                    <a:pt x="0" y="46"/>
                    <a:pt x="0" y="102"/>
                  </a:cubicBezTo>
                  <a:cubicBezTo>
                    <a:pt x="0" y="158"/>
                    <a:pt x="45" y="204"/>
                    <a:pt x="102" y="204"/>
                  </a:cubicBezTo>
                  <a:cubicBezTo>
                    <a:pt x="158" y="204"/>
                    <a:pt x="204" y="158"/>
                    <a:pt x="204" y="102"/>
                  </a:cubicBezTo>
                  <a:cubicBezTo>
                    <a:pt x="204" y="46"/>
                    <a:pt x="158" y="1"/>
                    <a:pt x="102"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7" name="Google Shape;1567;p52"/>
            <p:cNvSpPr/>
            <p:nvPr/>
          </p:nvSpPr>
          <p:spPr>
            <a:xfrm>
              <a:off x="2561090" y="945430"/>
              <a:ext cx="93696" cy="93694"/>
            </a:xfrm>
            <a:custGeom>
              <a:rect b="b" l="l" r="r" t="t"/>
              <a:pathLst>
                <a:path extrusionOk="0" h="204" w="204">
                  <a:moveTo>
                    <a:pt x="102" y="0"/>
                  </a:moveTo>
                  <a:cubicBezTo>
                    <a:pt x="45" y="0"/>
                    <a:pt x="0" y="45"/>
                    <a:pt x="0" y="102"/>
                  </a:cubicBezTo>
                  <a:cubicBezTo>
                    <a:pt x="0" y="157"/>
                    <a:pt x="45" y="203"/>
                    <a:pt x="102" y="203"/>
                  </a:cubicBezTo>
                  <a:cubicBezTo>
                    <a:pt x="158" y="203"/>
                    <a:pt x="204" y="157"/>
                    <a:pt x="204" y="102"/>
                  </a:cubicBezTo>
                  <a:cubicBezTo>
                    <a:pt x="204" y="45"/>
                    <a:pt x="158" y="0"/>
                    <a:pt x="102"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8" name="Google Shape;1568;p52"/>
            <p:cNvSpPr/>
            <p:nvPr/>
          </p:nvSpPr>
          <p:spPr>
            <a:xfrm>
              <a:off x="1089983" y="605101"/>
              <a:ext cx="538294" cy="537822"/>
            </a:xfrm>
            <a:custGeom>
              <a:rect b="b" l="l" r="r" t="t"/>
              <a:pathLst>
                <a:path extrusionOk="0" h="1171" w="1172">
                  <a:moveTo>
                    <a:pt x="586" y="67"/>
                  </a:moveTo>
                  <a:cubicBezTo>
                    <a:pt x="758" y="67"/>
                    <a:pt x="912" y="151"/>
                    <a:pt x="1006" y="281"/>
                  </a:cubicBezTo>
                  <a:cubicBezTo>
                    <a:pt x="1069" y="367"/>
                    <a:pt x="1105" y="472"/>
                    <a:pt x="1105" y="586"/>
                  </a:cubicBezTo>
                  <a:cubicBezTo>
                    <a:pt x="1105" y="873"/>
                    <a:pt x="873" y="1106"/>
                    <a:pt x="586" y="1106"/>
                  </a:cubicBezTo>
                  <a:cubicBezTo>
                    <a:pt x="472" y="1106"/>
                    <a:pt x="367" y="1068"/>
                    <a:pt x="281" y="1005"/>
                  </a:cubicBezTo>
                  <a:cubicBezTo>
                    <a:pt x="152" y="910"/>
                    <a:pt x="67" y="758"/>
                    <a:pt x="67" y="586"/>
                  </a:cubicBezTo>
                  <a:cubicBezTo>
                    <a:pt x="66" y="299"/>
                    <a:pt x="299" y="67"/>
                    <a:pt x="586" y="67"/>
                  </a:cubicBezTo>
                  <a:close/>
                  <a:moveTo>
                    <a:pt x="586" y="0"/>
                  </a:moveTo>
                  <a:cubicBezTo>
                    <a:pt x="263" y="0"/>
                    <a:pt x="1" y="263"/>
                    <a:pt x="1" y="586"/>
                  </a:cubicBezTo>
                  <a:cubicBezTo>
                    <a:pt x="1" y="771"/>
                    <a:pt x="92" y="950"/>
                    <a:pt x="243" y="1059"/>
                  </a:cubicBezTo>
                  <a:cubicBezTo>
                    <a:pt x="344" y="1132"/>
                    <a:pt x="463" y="1171"/>
                    <a:pt x="586" y="1171"/>
                  </a:cubicBezTo>
                  <a:cubicBezTo>
                    <a:pt x="910" y="1171"/>
                    <a:pt x="1172" y="908"/>
                    <a:pt x="1172" y="585"/>
                  </a:cubicBezTo>
                  <a:cubicBezTo>
                    <a:pt x="1172" y="461"/>
                    <a:pt x="1133" y="342"/>
                    <a:pt x="1059" y="241"/>
                  </a:cubicBezTo>
                  <a:cubicBezTo>
                    <a:pt x="949" y="91"/>
                    <a:pt x="772" y="0"/>
                    <a:pt x="58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9" name="Google Shape;1569;p52"/>
            <p:cNvSpPr/>
            <p:nvPr/>
          </p:nvSpPr>
          <p:spPr>
            <a:xfrm>
              <a:off x="1713240" y="605101"/>
              <a:ext cx="538294" cy="537822"/>
            </a:xfrm>
            <a:custGeom>
              <a:rect b="b" l="l" r="r" t="t"/>
              <a:pathLst>
                <a:path extrusionOk="0" h="1171" w="1172">
                  <a:moveTo>
                    <a:pt x="586" y="67"/>
                  </a:moveTo>
                  <a:cubicBezTo>
                    <a:pt x="758" y="67"/>
                    <a:pt x="912" y="151"/>
                    <a:pt x="1005" y="281"/>
                  </a:cubicBezTo>
                  <a:cubicBezTo>
                    <a:pt x="1068" y="367"/>
                    <a:pt x="1105" y="472"/>
                    <a:pt x="1105" y="586"/>
                  </a:cubicBezTo>
                  <a:cubicBezTo>
                    <a:pt x="1105" y="873"/>
                    <a:pt x="873" y="1106"/>
                    <a:pt x="586" y="1106"/>
                  </a:cubicBezTo>
                  <a:cubicBezTo>
                    <a:pt x="472" y="1106"/>
                    <a:pt x="367" y="1068"/>
                    <a:pt x="281" y="1005"/>
                  </a:cubicBezTo>
                  <a:cubicBezTo>
                    <a:pt x="152" y="910"/>
                    <a:pt x="67" y="758"/>
                    <a:pt x="67" y="586"/>
                  </a:cubicBezTo>
                  <a:cubicBezTo>
                    <a:pt x="66" y="299"/>
                    <a:pt x="298" y="67"/>
                    <a:pt x="586" y="67"/>
                  </a:cubicBezTo>
                  <a:close/>
                  <a:moveTo>
                    <a:pt x="586" y="0"/>
                  </a:moveTo>
                  <a:cubicBezTo>
                    <a:pt x="262" y="0"/>
                    <a:pt x="1" y="263"/>
                    <a:pt x="1" y="586"/>
                  </a:cubicBezTo>
                  <a:cubicBezTo>
                    <a:pt x="1" y="771"/>
                    <a:pt x="92" y="950"/>
                    <a:pt x="242" y="1059"/>
                  </a:cubicBezTo>
                  <a:cubicBezTo>
                    <a:pt x="344" y="1132"/>
                    <a:pt x="463" y="1171"/>
                    <a:pt x="586" y="1171"/>
                  </a:cubicBezTo>
                  <a:cubicBezTo>
                    <a:pt x="910" y="1171"/>
                    <a:pt x="1172" y="908"/>
                    <a:pt x="1172" y="585"/>
                  </a:cubicBezTo>
                  <a:cubicBezTo>
                    <a:pt x="1172" y="461"/>
                    <a:pt x="1132" y="342"/>
                    <a:pt x="1059" y="241"/>
                  </a:cubicBezTo>
                  <a:cubicBezTo>
                    <a:pt x="948" y="91"/>
                    <a:pt x="772" y="0"/>
                    <a:pt x="58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0" name="Google Shape;1570;p52"/>
            <p:cNvSpPr/>
            <p:nvPr/>
          </p:nvSpPr>
          <p:spPr>
            <a:xfrm>
              <a:off x="2338793" y="605101"/>
              <a:ext cx="537835" cy="537822"/>
            </a:xfrm>
            <a:custGeom>
              <a:rect b="b" l="l" r="r" t="t"/>
              <a:pathLst>
                <a:path extrusionOk="0" h="1171" w="1171">
                  <a:moveTo>
                    <a:pt x="586" y="67"/>
                  </a:moveTo>
                  <a:cubicBezTo>
                    <a:pt x="758" y="67"/>
                    <a:pt x="912" y="151"/>
                    <a:pt x="1005" y="281"/>
                  </a:cubicBezTo>
                  <a:cubicBezTo>
                    <a:pt x="1068" y="367"/>
                    <a:pt x="1106" y="472"/>
                    <a:pt x="1106" y="586"/>
                  </a:cubicBezTo>
                  <a:cubicBezTo>
                    <a:pt x="1106" y="873"/>
                    <a:pt x="873" y="1106"/>
                    <a:pt x="586" y="1106"/>
                  </a:cubicBezTo>
                  <a:cubicBezTo>
                    <a:pt x="472" y="1106"/>
                    <a:pt x="367" y="1068"/>
                    <a:pt x="281" y="1005"/>
                  </a:cubicBezTo>
                  <a:cubicBezTo>
                    <a:pt x="151" y="910"/>
                    <a:pt x="67" y="758"/>
                    <a:pt x="67" y="586"/>
                  </a:cubicBezTo>
                  <a:cubicBezTo>
                    <a:pt x="67" y="299"/>
                    <a:pt x="299" y="67"/>
                    <a:pt x="586" y="67"/>
                  </a:cubicBezTo>
                  <a:close/>
                  <a:moveTo>
                    <a:pt x="586" y="0"/>
                  </a:moveTo>
                  <a:cubicBezTo>
                    <a:pt x="262" y="0"/>
                    <a:pt x="0" y="263"/>
                    <a:pt x="0" y="586"/>
                  </a:cubicBezTo>
                  <a:cubicBezTo>
                    <a:pt x="0" y="771"/>
                    <a:pt x="91" y="950"/>
                    <a:pt x="243" y="1059"/>
                  </a:cubicBezTo>
                  <a:cubicBezTo>
                    <a:pt x="344" y="1132"/>
                    <a:pt x="463" y="1171"/>
                    <a:pt x="586" y="1171"/>
                  </a:cubicBezTo>
                  <a:cubicBezTo>
                    <a:pt x="909" y="1171"/>
                    <a:pt x="1171" y="908"/>
                    <a:pt x="1171" y="585"/>
                  </a:cubicBezTo>
                  <a:cubicBezTo>
                    <a:pt x="1171" y="461"/>
                    <a:pt x="1132" y="342"/>
                    <a:pt x="1059" y="241"/>
                  </a:cubicBezTo>
                  <a:cubicBezTo>
                    <a:pt x="950" y="91"/>
                    <a:pt x="773" y="0"/>
                    <a:pt x="58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1" name="Google Shape;1571;p52"/>
            <p:cNvSpPr/>
            <p:nvPr/>
          </p:nvSpPr>
          <p:spPr>
            <a:xfrm>
              <a:off x="2948272" y="635873"/>
              <a:ext cx="120795" cy="239287"/>
            </a:xfrm>
            <a:custGeom>
              <a:rect b="b" l="l" r="r" t="t"/>
              <a:pathLst>
                <a:path extrusionOk="0" h="521" w="263">
                  <a:moveTo>
                    <a:pt x="0" y="0"/>
                  </a:moveTo>
                  <a:lnTo>
                    <a:pt x="0" y="520"/>
                  </a:lnTo>
                  <a:lnTo>
                    <a:pt x="262" y="520"/>
                  </a:lnTo>
                  <a:lnTo>
                    <a:pt x="262"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2" name="Google Shape;1572;p52"/>
            <p:cNvSpPr/>
            <p:nvPr/>
          </p:nvSpPr>
          <p:spPr>
            <a:xfrm>
              <a:off x="2948272" y="874700"/>
              <a:ext cx="120795" cy="238828"/>
            </a:xfrm>
            <a:custGeom>
              <a:rect b="b" l="l" r="r" t="t"/>
              <a:pathLst>
                <a:path extrusionOk="0" h="520" w="263">
                  <a:moveTo>
                    <a:pt x="0" y="0"/>
                  </a:moveTo>
                  <a:lnTo>
                    <a:pt x="0" y="520"/>
                  </a:lnTo>
                  <a:lnTo>
                    <a:pt x="262" y="520"/>
                  </a:lnTo>
                  <a:lnTo>
                    <a:pt x="26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3" name="Google Shape;1573;p52"/>
            <p:cNvSpPr/>
            <p:nvPr/>
          </p:nvSpPr>
          <p:spPr>
            <a:xfrm>
              <a:off x="2578543" y="3770486"/>
              <a:ext cx="785395" cy="375694"/>
            </a:xfrm>
            <a:custGeom>
              <a:rect b="b" l="l" r="r" t="t"/>
              <a:pathLst>
                <a:path extrusionOk="0" h="818" w="1710">
                  <a:moveTo>
                    <a:pt x="1600" y="1"/>
                  </a:moveTo>
                  <a:lnTo>
                    <a:pt x="1600" y="429"/>
                  </a:lnTo>
                  <a:cubicBezTo>
                    <a:pt x="1600" y="583"/>
                    <a:pt x="1473" y="709"/>
                    <a:pt x="1320" y="709"/>
                  </a:cubicBezTo>
                  <a:lnTo>
                    <a:pt x="1" y="709"/>
                  </a:lnTo>
                  <a:lnTo>
                    <a:pt x="1" y="818"/>
                  </a:lnTo>
                  <a:lnTo>
                    <a:pt x="1320" y="818"/>
                  </a:lnTo>
                  <a:cubicBezTo>
                    <a:pt x="1535" y="818"/>
                    <a:pt x="1710" y="642"/>
                    <a:pt x="1710" y="429"/>
                  </a:cubicBezTo>
                  <a:lnTo>
                    <a:pt x="171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4" name="Google Shape;1574;p52"/>
            <p:cNvSpPr/>
            <p:nvPr/>
          </p:nvSpPr>
          <p:spPr>
            <a:xfrm>
              <a:off x="2954242" y="3173876"/>
              <a:ext cx="409691" cy="608553"/>
            </a:xfrm>
            <a:custGeom>
              <a:rect b="b" l="l" r="r" t="t"/>
              <a:pathLst>
                <a:path extrusionOk="0" h="1325" w="892">
                  <a:moveTo>
                    <a:pt x="1" y="1"/>
                  </a:moveTo>
                  <a:lnTo>
                    <a:pt x="1" y="111"/>
                  </a:lnTo>
                  <a:lnTo>
                    <a:pt x="502" y="111"/>
                  </a:lnTo>
                  <a:cubicBezTo>
                    <a:pt x="655" y="111"/>
                    <a:pt x="782" y="236"/>
                    <a:pt x="782" y="390"/>
                  </a:cubicBezTo>
                  <a:lnTo>
                    <a:pt x="782" y="1324"/>
                  </a:lnTo>
                  <a:lnTo>
                    <a:pt x="892" y="1324"/>
                  </a:lnTo>
                  <a:lnTo>
                    <a:pt x="892" y="390"/>
                  </a:lnTo>
                  <a:cubicBezTo>
                    <a:pt x="892" y="176"/>
                    <a:pt x="717" y="1"/>
                    <a:pt x="50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5" name="Google Shape;1575;p52"/>
            <p:cNvSpPr/>
            <p:nvPr/>
          </p:nvSpPr>
          <p:spPr>
            <a:xfrm>
              <a:off x="2240964" y="3359427"/>
              <a:ext cx="179125" cy="214945"/>
            </a:xfrm>
            <a:custGeom>
              <a:rect b="b" l="l" r="r" t="t"/>
              <a:pathLst>
                <a:path extrusionOk="0" h="468" w="390">
                  <a:moveTo>
                    <a:pt x="390" y="1"/>
                  </a:moveTo>
                  <a:cubicBezTo>
                    <a:pt x="176" y="1"/>
                    <a:pt x="0" y="176"/>
                    <a:pt x="0" y="390"/>
                  </a:cubicBezTo>
                  <a:lnTo>
                    <a:pt x="0" y="467"/>
                  </a:lnTo>
                  <a:lnTo>
                    <a:pt x="110" y="467"/>
                  </a:lnTo>
                  <a:lnTo>
                    <a:pt x="110" y="389"/>
                  </a:lnTo>
                  <a:cubicBezTo>
                    <a:pt x="110" y="236"/>
                    <a:pt x="236" y="110"/>
                    <a:pt x="390" y="110"/>
                  </a:cubicBezTo>
                  <a:lnTo>
                    <a:pt x="39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6" name="Google Shape;1576;p52"/>
            <p:cNvSpPr/>
            <p:nvPr/>
          </p:nvSpPr>
          <p:spPr>
            <a:xfrm>
              <a:off x="2539962" y="2378396"/>
              <a:ext cx="179125" cy="585587"/>
            </a:xfrm>
            <a:custGeom>
              <a:rect b="b" l="l" r="r" t="t"/>
              <a:pathLst>
                <a:path extrusionOk="0" h="1275" w="390">
                  <a:moveTo>
                    <a:pt x="390" y="0"/>
                  </a:moveTo>
                  <a:cubicBezTo>
                    <a:pt x="175" y="0"/>
                    <a:pt x="0" y="176"/>
                    <a:pt x="0" y="390"/>
                  </a:cubicBezTo>
                  <a:lnTo>
                    <a:pt x="0" y="1275"/>
                  </a:lnTo>
                  <a:lnTo>
                    <a:pt x="111" y="1275"/>
                  </a:lnTo>
                  <a:lnTo>
                    <a:pt x="111" y="390"/>
                  </a:lnTo>
                  <a:cubicBezTo>
                    <a:pt x="111" y="236"/>
                    <a:pt x="236" y="110"/>
                    <a:pt x="390" y="110"/>
                  </a:cubicBezTo>
                  <a:lnTo>
                    <a:pt x="390" y="0"/>
                  </a:lnTo>
                  <a:close/>
                </a:path>
              </a:pathLst>
            </a:custGeom>
            <a:solidFill>
              <a:srgbClr val="3459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7" name="Google Shape;1577;p52"/>
            <p:cNvSpPr/>
            <p:nvPr/>
          </p:nvSpPr>
          <p:spPr>
            <a:xfrm>
              <a:off x="2411820" y="2824820"/>
              <a:ext cx="179125" cy="585128"/>
            </a:xfrm>
            <a:custGeom>
              <a:rect b="b" l="l" r="r" t="t"/>
              <a:pathLst>
                <a:path extrusionOk="0" h="1274" w="390">
                  <a:moveTo>
                    <a:pt x="279" y="0"/>
                  </a:moveTo>
                  <a:lnTo>
                    <a:pt x="279" y="886"/>
                  </a:lnTo>
                  <a:cubicBezTo>
                    <a:pt x="279" y="1039"/>
                    <a:pt x="154" y="1165"/>
                    <a:pt x="0" y="1165"/>
                  </a:cubicBezTo>
                  <a:lnTo>
                    <a:pt x="0" y="1274"/>
                  </a:lnTo>
                  <a:cubicBezTo>
                    <a:pt x="214" y="1274"/>
                    <a:pt x="390" y="1101"/>
                    <a:pt x="390" y="886"/>
                  </a:cubicBezTo>
                  <a:lnTo>
                    <a:pt x="39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8" name="Google Shape;1578;p52"/>
            <p:cNvSpPr/>
            <p:nvPr/>
          </p:nvSpPr>
          <p:spPr>
            <a:xfrm>
              <a:off x="2137624" y="1444213"/>
              <a:ext cx="976003" cy="1070591"/>
            </a:xfrm>
            <a:custGeom>
              <a:rect b="b" l="l" r="r" t="t"/>
              <a:pathLst>
                <a:path extrusionOk="0" h="2331" w="2125">
                  <a:moveTo>
                    <a:pt x="1" y="0"/>
                  </a:moveTo>
                  <a:lnTo>
                    <a:pt x="1" y="110"/>
                  </a:lnTo>
                  <a:lnTo>
                    <a:pt x="1735" y="110"/>
                  </a:lnTo>
                  <a:cubicBezTo>
                    <a:pt x="1889" y="110"/>
                    <a:pt x="2014" y="236"/>
                    <a:pt x="2014" y="390"/>
                  </a:cubicBezTo>
                  <a:lnTo>
                    <a:pt x="2014" y="2331"/>
                  </a:lnTo>
                  <a:lnTo>
                    <a:pt x="2124" y="2331"/>
                  </a:lnTo>
                  <a:lnTo>
                    <a:pt x="2124" y="390"/>
                  </a:lnTo>
                  <a:cubicBezTo>
                    <a:pt x="2124" y="176"/>
                    <a:pt x="1949" y="0"/>
                    <a:pt x="173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9" name="Google Shape;1579;p52"/>
            <p:cNvSpPr/>
            <p:nvPr/>
          </p:nvSpPr>
          <p:spPr>
            <a:xfrm>
              <a:off x="1952530" y="2187793"/>
              <a:ext cx="1514757" cy="774353"/>
            </a:xfrm>
            <a:custGeom>
              <a:rect b="b" l="l" r="r" t="t"/>
              <a:pathLst>
                <a:path extrusionOk="0" h="1686" w="3298">
                  <a:moveTo>
                    <a:pt x="3297" y="0"/>
                  </a:moveTo>
                  <a:lnTo>
                    <a:pt x="3192" y="104"/>
                  </a:lnTo>
                  <a:lnTo>
                    <a:pt x="3192" y="1583"/>
                  </a:lnTo>
                  <a:lnTo>
                    <a:pt x="103" y="1583"/>
                  </a:lnTo>
                  <a:lnTo>
                    <a:pt x="1" y="1686"/>
                  </a:lnTo>
                  <a:lnTo>
                    <a:pt x="3297" y="1686"/>
                  </a:lnTo>
                  <a:lnTo>
                    <a:pt x="3297" y="1583"/>
                  </a:lnTo>
                  <a:lnTo>
                    <a:pt x="3297" y="104"/>
                  </a:lnTo>
                  <a:lnTo>
                    <a:pt x="329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0" name="Google Shape;1580;p52"/>
            <p:cNvSpPr/>
            <p:nvPr/>
          </p:nvSpPr>
          <p:spPr>
            <a:xfrm>
              <a:off x="2740213" y="2235559"/>
              <a:ext cx="679297" cy="679283"/>
            </a:xfrm>
            <a:custGeom>
              <a:rect b="b" l="l" r="r" t="t"/>
              <a:pathLst>
                <a:path extrusionOk="0" h="1479" w="1479">
                  <a:moveTo>
                    <a:pt x="1" y="0"/>
                  </a:moveTo>
                  <a:lnTo>
                    <a:pt x="1" y="1479"/>
                  </a:lnTo>
                  <a:lnTo>
                    <a:pt x="1479" y="1479"/>
                  </a:lnTo>
                  <a:lnTo>
                    <a:pt x="1479"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1" name="Google Shape;1581;p52"/>
            <p:cNvSpPr/>
            <p:nvPr/>
          </p:nvSpPr>
          <p:spPr>
            <a:xfrm>
              <a:off x="1999837" y="2235559"/>
              <a:ext cx="679757" cy="679281"/>
            </a:xfrm>
            <a:custGeom>
              <a:rect b="b" l="l" r="r" t="t"/>
              <a:pathLst>
                <a:path extrusionOk="0" h="1479" w="1480">
                  <a:moveTo>
                    <a:pt x="0" y="0"/>
                  </a:moveTo>
                  <a:lnTo>
                    <a:pt x="0" y="1479"/>
                  </a:lnTo>
                  <a:lnTo>
                    <a:pt x="1479" y="1479"/>
                  </a:lnTo>
                  <a:lnTo>
                    <a:pt x="1479"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2" name="Google Shape;1582;p52"/>
            <p:cNvSpPr/>
            <p:nvPr/>
          </p:nvSpPr>
          <p:spPr>
            <a:xfrm>
              <a:off x="2740213" y="2235559"/>
              <a:ext cx="678839" cy="679281"/>
            </a:xfrm>
            <a:custGeom>
              <a:rect b="b" l="l" r="r" t="t"/>
              <a:pathLst>
                <a:path extrusionOk="0" h="1479" w="1478">
                  <a:moveTo>
                    <a:pt x="1" y="0"/>
                  </a:moveTo>
                  <a:lnTo>
                    <a:pt x="1" y="1479"/>
                  </a:lnTo>
                  <a:lnTo>
                    <a:pt x="1477"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3" name="Google Shape;1583;p52"/>
            <p:cNvSpPr/>
            <p:nvPr/>
          </p:nvSpPr>
          <p:spPr>
            <a:xfrm>
              <a:off x="2679127" y="2235559"/>
              <a:ext cx="61546" cy="679283"/>
            </a:xfrm>
            <a:custGeom>
              <a:rect b="b" l="l" r="r" t="t"/>
              <a:pathLst>
                <a:path extrusionOk="0" h="1479" w="134">
                  <a:moveTo>
                    <a:pt x="0" y="0"/>
                  </a:moveTo>
                  <a:lnTo>
                    <a:pt x="0" y="1479"/>
                  </a:lnTo>
                  <a:lnTo>
                    <a:pt x="134" y="1479"/>
                  </a:lnTo>
                  <a:lnTo>
                    <a:pt x="13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4" name="Google Shape;1584;p52"/>
            <p:cNvSpPr/>
            <p:nvPr/>
          </p:nvSpPr>
          <p:spPr>
            <a:xfrm>
              <a:off x="2740213" y="2235559"/>
              <a:ext cx="24802" cy="679281"/>
            </a:xfrm>
            <a:custGeom>
              <a:rect b="b" l="l" r="r" t="t"/>
              <a:pathLst>
                <a:path extrusionOk="0" h="1479" w="54">
                  <a:moveTo>
                    <a:pt x="1" y="0"/>
                  </a:moveTo>
                  <a:lnTo>
                    <a:pt x="1" y="1479"/>
                  </a:lnTo>
                  <a:lnTo>
                    <a:pt x="53" y="1479"/>
                  </a:lnTo>
                  <a:lnTo>
                    <a:pt x="5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5" name="Google Shape;1585;p52"/>
            <p:cNvSpPr/>
            <p:nvPr/>
          </p:nvSpPr>
          <p:spPr>
            <a:xfrm>
              <a:off x="3394702" y="2235559"/>
              <a:ext cx="24343" cy="679281"/>
            </a:xfrm>
            <a:custGeom>
              <a:rect b="b" l="l" r="r" t="t"/>
              <a:pathLst>
                <a:path extrusionOk="0" h="1479" w="53">
                  <a:moveTo>
                    <a:pt x="0" y="0"/>
                  </a:moveTo>
                  <a:lnTo>
                    <a:pt x="0" y="1479"/>
                  </a:lnTo>
                  <a:lnTo>
                    <a:pt x="52" y="1479"/>
                  </a:lnTo>
                  <a:lnTo>
                    <a:pt x="5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6" name="Google Shape;1586;p52"/>
            <p:cNvSpPr/>
            <p:nvPr/>
          </p:nvSpPr>
          <p:spPr>
            <a:xfrm>
              <a:off x="2740213" y="2235559"/>
              <a:ext cx="679298" cy="24342"/>
            </a:xfrm>
            <a:custGeom>
              <a:rect b="b" l="l" r="r" t="t"/>
              <a:pathLst>
                <a:path extrusionOk="0" h="53" w="1479">
                  <a:moveTo>
                    <a:pt x="1" y="0"/>
                  </a:moveTo>
                  <a:lnTo>
                    <a:pt x="1" y="53"/>
                  </a:lnTo>
                  <a:lnTo>
                    <a:pt x="1479" y="53"/>
                  </a:lnTo>
                  <a:lnTo>
                    <a:pt x="147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7" name="Google Shape;1587;p52"/>
            <p:cNvSpPr/>
            <p:nvPr/>
          </p:nvSpPr>
          <p:spPr>
            <a:xfrm>
              <a:off x="2739754" y="2890039"/>
              <a:ext cx="679757" cy="24342"/>
            </a:xfrm>
            <a:custGeom>
              <a:rect b="b" l="l" r="r" t="t"/>
              <a:pathLst>
                <a:path extrusionOk="0" h="53" w="1480">
                  <a:moveTo>
                    <a:pt x="1" y="1"/>
                  </a:moveTo>
                  <a:lnTo>
                    <a:pt x="1" y="53"/>
                  </a:lnTo>
                  <a:lnTo>
                    <a:pt x="1480" y="53"/>
                  </a:lnTo>
                  <a:lnTo>
                    <a:pt x="148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8" name="Google Shape;1588;p52"/>
            <p:cNvSpPr/>
            <p:nvPr/>
          </p:nvSpPr>
          <p:spPr>
            <a:xfrm>
              <a:off x="1999837" y="2235559"/>
              <a:ext cx="24343" cy="679281"/>
            </a:xfrm>
            <a:custGeom>
              <a:rect b="b" l="l" r="r" t="t"/>
              <a:pathLst>
                <a:path extrusionOk="0" h="1479" w="53">
                  <a:moveTo>
                    <a:pt x="0" y="0"/>
                  </a:moveTo>
                  <a:lnTo>
                    <a:pt x="0" y="1479"/>
                  </a:lnTo>
                  <a:lnTo>
                    <a:pt x="53" y="1479"/>
                  </a:lnTo>
                  <a:lnTo>
                    <a:pt x="5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9" name="Google Shape;1589;p52"/>
            <p:cNvSpPr/>
            <p:nvPr/>
          </p:nvSpPr>
          <p:spPr>
            <a:xfrm>
              <a:off x="2654785" y="2235559"/>
              <a:ext cx="24802" cy="679281"/>
            </a:xfrm>
            <a:custGeom>
              <a:rect b="b" l="l" r="r" t="t"/>
              <a:pathLst>
                <a:path extrusionOk="0" h="1479" w="54">
                  <a:moveTo>
                    <a:pt x="1" y="0"/>
                  </a:moveTo>
                  <a:lnTo>
                    <a:pt x="1" y="1479"/>
                  </a:lnTo>
                  <a:lnTo>
                    <a:pt x="53" y="1479"/>
                  </a:lnTo>
                  <a:lnTo>
                    <a:pt x="5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0" name="Google Shape;1590;p52"/>
            <p:cNvSpPr/>
            <p:nvPr/>
          </p:nvSpPr>
          <p:spPr>
            <a:xfrm>
              <a:off x="2000296" y="2235100"/>
              <a:ext cx="679298" cy="24342"/>
            </a:xfrm>
            <a:custGeom>
              <a:rect b="b" l="l" r="r" t="t"/>
              <a:pathLst>
                <a:path extrusionOk="0" h="53" w="1479">
                  <a:moveTo>
                    <a:pt x="0" y="0"/>
                  </a:moveTo>
                  <a:lnTo>
                    <a:pt x="0" y="52"/>
                  </a:lnTo>
                  <a:lnTo>
                    <a:pt x="1478" y="52"/>
                  </a:lnTo>
                  <a:lnTo>
                    <a:pt x="147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1" name="Google Shape;1591;p52"/>
            <p:cNvSpPr/>
            <p:nvPr/>
          </p:nvSpPr>
          <p:spPr>
            <a:xfrm>
              <a:off x="1999837" y="2890039"/>
              <a:ext cx="679757" cy="23883"/>
            </a:xfrm>
            <a:custGeom>
              <a:rect b="b" l="l" r="r" t="t"/>
              <a:pathLst>
                <a:path extrusionOk="0" h="52" w="1480">
                  <a:moveTo>
                    <a:pt x="0" y="1"/>
                  </a:moveTo>
                  <a:lnTo>
                    <a:pt x="0" y="52"/>
                  </a:lnTo>
                  <a:lnTo>
                    <a:pt x="1479" y="52"/>
                  </a:lnTo>
                  <a:lnTo>
                    <a:pt x="147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2" name="Google Shape;1592;p52"/>
            <p:cNvSpPr/>
            <p:nvPr/>
          </p:nvSpPr>
          <p:spPr>
            <a:xfrm>
              <a:off x="2340630" y="2990622"/>
              <a:ext cx="614078" cy="209893"/>
            </a:xfrm>
            <a:custGeom>
              <a:rect b="b" l="l" r="r" t="t"/>
              <a:pathLst>
                <a:path extrusionOk="0" h="457" w="1337">
                  <a:moveTo>
                    <a:pt x="0" y="1"/>
                  </a:moveTo>
                  <a:cubicBezTo>
                    <a:pt x="0" y="252"/>
                    <a:pt x="204" y="456"/>
                    <a:pt x="455" y="456"/>
                  </a:cubicBezTo>
                  <a:lnTo>
                    <a:pt x="1337" y="456"/>
                  </a:lnTo>
                  <a:lnTo>
                    <a:pt x="1337" y="400"/>
                  </a:lnTo>
                  <a:lnTo>
                    <a:pt x="454" y="404"/>
                  </a:lnTo>
                  <a:cubicBezTo>
                    <a:pt x="231" y="404"/>
                    <a:pt x="50" y="223"/>
                    <a:pt x="5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3" name="Google Shape;1593;p52"/>
            <p:cNvSpPr/>
            <p:nvPr/>
          </p:nvSpPr>
          <p:spPr>
            <a:xfrm>
              <a:off x="2315829" y="2991081"/>
              <a:ext cx="638879" cy="234235"/>
            </a:xfrm>
            <a:custGeom>
              <a:rect b="b" l="l" r="r" t="t"/>
              <a:pathLst>
                <a:path extrusionOk="0" h="510" w="1391">
                  <a:moveTo>
                    <a:pt x="1" y="1"/>
                  </a:moveTo>
                  <a:cubicBezTo>
                    <a:pt x="1" y="280"/>
                    <a:pt x="228" y="508"/>
                    <a:pt x="508" y="508"/>
                  </a:cubicBezTo>
                  <a:lnTo>
                    <a:pt x="1391" y="510"/>
                  </a:lnTo>
                  <a:lnTo>
                    <a:pt x="1391" y="455"/>
                  </a:lnTo>
                  <a:lnTo>
                    <a:pt x="509" y="455"/>
                  </a:lnTo>
                  <a:cubicBezTo>
                    <a:pt x="258" y="455"/>
                    <a:pt x="54" y="252"/>
                    <a:pt x="5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4" name="Google Shape;1594;p52"/>
            <p:cNvSpPr/>
            <p:nvPr/>
          </p:nvSpPr>
          <p:spPr>
            <a:xfrm>
              <a:off x="1994768" y="2235559"/>
              <a:ext cx="679297" cy="679283"/>
            </a:xfrm>
            <a:custGeom>
              <a:rect b="b" l="l" r="r" t="t"/>
              <a:pathLst>
                <a:path extrusionOk="0" h="1479" w="1479">
                  <a:moveTo>
                    <a:pt x="0" y="0"/>
                  </a:moveTo>
                  <a:lnTo>
                    <a:pt x="0" y="1479"/>
                  </a:lnTo>
                  <a:lnTo>
                    <a:pt x="1478" y="0"/>
                  </a:ln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5" name="Google Shape;1595;p52"/>
            <p:cNvSpPr/>
            <p:nvPr/>
          </p:nvSpPr>
          <p:spPr>
            <a:xfrm>
              <a:off x="2319044" y="2372426"/>
              <a:ext cx="223677" cy="405548"/>
            </a:xfrm>
            <a:custGeom>
              <a:rect b="b" l="l" r="r" t="t"/>
              <a:pathLst>
                <a:path extrusionOk="0" h="883" w="487">
                  <a:moveTo>
                    <a:pt x="90" y="0"/>
                  </a:moveTo>
                  <a:lnTo>
                    <a:pt x="90" y="27"/>
                  </a:lnTo>
                  <a:cubicBezTo>
                    <a:pt x="299" y="50"/>
                    <a:pt x="460" y="226"/>
                    <a:pt x="460" y="440"/>
                  </a:cubicBezTo>
                  <a:cubicBezTo>
                    <a:pt x="460" y="654"/>
                    <a:pt x="299" y="830"/>
                    <a:pt x="90" y="853"/>
                  </a:cubicBezTo>
                  <a:cubicBezTo>
                    <a:pt x="75" y="854"/>
                    <a:pt x="60" y="856"/>
                    <a:pt x="45" y="856"/>
                  </a:cubicBezTo>
                  <a:cubicBezTo>
                    <a:pt x="30" y="856"/>
                    <a:pt x="15" y="854"/>
                    <a:pt x="0" y="853"/>
                  </a:cubicBezTo>
                  <a:lnTo>
                    <a:pt x="0" y="879"/>
                  </a:lnTo>
                  <a:cubicBezTo>
                    <a:pt x="15" y="881"/>
                    <a:pt x="30" y="883"/>
                    <a:pt x="45" y="883"/>
                  </a:cubicBezTo>
                  <a:cubicBezTo>
                    <a:pt x="59" y="883"/>
                    <a:pt x="74" y="881"/>
                    <a:pt x="90" y="879"/>
                  </a:cubicBezTo>
                  <a:cubicBezTo>
                    <a:pt x="313" y="857"/>
                    <a:pt x="487" y="669"/>
                    <a:pt x="487" y="441"/>
                  </a:cubicBezTo>
                  <a:cubicBezTo>
                    <a:pt x="487" y="214"/>
                    <a:pt x="313" y="23"/>
                    <a:pt x="9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6" name="Google Shape;1596;p52"/>
            <p:cNvSpPr/>
            <p:nvPr/>
          </p:nvSpPr>
          <p:spPr>
            <a:xfrm>
              <a:off x="2136706" y="2371966"/>
              <a:ext cx="224136" cy="404170"/>
            </a:xfrm>
            <a:custGeom>
              <a:rect b="b" l="l" r="r" t="t"/>
              <a:pathLst>
                <a:path extrusionOk="0" h="880" w="488">
                  <a:moveTo>
                    <a:pt x="442" y="0"/>
                  </a:moveTo>
                  <a:cubicBezTo>
                    <a:pt x="427" y="0"/>
                    <a:pt x="412" y="1"/>
                    <a:pt x="397" y="3"/>
                  </a:cubicBezTo>
                  <a:cubicBezTo>
                    <a:pt x="176" y="25"/>
                    <a:pt x="1" y="214"/>
                    <a:pt x="1" y="441"/>
                  </a:cubicBezTo>
                  <a:cubicBezTo>
                    <a:pt x="1" y="669"/>
                    <a:pt x="175" y="858"/>
                    <a:pt x="397" y="879"/>
                  </a:cubicBezTo>
                  <a:lnTo>
                    <a:pt x="397" y="853"/>
                  </a:lnTo>
                  <a:cubicBezTo>
                    <a:pt x="189" y="830"/>
                    <a:pt x="27" y="654"/>
                    <a:pt x="27" y="440"/>
                  </a:cubicBezTo>
                  <a:cubicBezTo>
                    <a:pt x="27" y="226"/>
                    <a:pt x="189" y="50"/>
                    <a:pt x="397" y="27"/>
                  </a:cubicBezTo>
                  <a:cubicBezTo>
                    <a:pt x="412" y="25"/>
                    <a:pt x="427" y="24"/>
                    <a:pt x="442" y="24"/>
                  </a:cubicBezTo>
                  <a:cubicBezTo>
                    <a:pt x="456" y="24"/>
                    <a:pt x="472" y="25"/>
                    <a:pt x="487" y="27"/>
                  </a:cubicBezTo>
                  <a:lnTo>
                    <a:pt x="48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7" name="Google Shape;1597;p52"/>
            <p:cNvSpPr/>
            <p:nvPr/>
          </p:nvSpPr>
          <p:spPr>
            <a:xfrm>
              <a:off x="2148647" y="2383448"/>
              <a:ext cx="382134" cy="382124"/>
            </a:xfrm>
            <a:custGeom>
              <a:rect b="b" l="l" r="r" t="t"/>
              <a:pathLst>
                <a:path extrusionOk="0" h="832" w="832">
                  <a:moveTo>
                    <a:pt x="416" y="0"/>
                  </a:moveTo>
                  <a:cubicBezTo>
                    <a:pt x="186" y="0"/>
                    <a:pt x="0" y="186"/>
                    <a:pt x="0" y="416"/>
                  </a:cubicBezTo>
                  <a:cubicBezTo>
                    <a:pt x="0" y="646"/>
                    <a:pt x="186" y="832"/>
                    <a:pt x="416" y="832"/>
                  </a:cubicBezTo>
                  <a:cubicBezTo>
                    <a:pt x="646" y="832"/>
                    <a:pt x="831" y="646"/>
                    <a:pt x="831" y="416"/>
                  </a:cubicBezTo>
                  <a:cubicBezTo>
                    <a:pt x="831" y="186"/>
                    <a:pt x="645" y="0"/>
                    <a:pt x="416"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8" name="Google Shape;1598;p52"/>
            <p:cNvSpPr/>
            <p:nvPr/>
          </p:nvSpPr>
          <p:spPr>
            <a:xfrm>
              <a:off x="2283678" y="2406872"/>
              <a:ext cx="24343" cy="612685"/>
            </a:xfrm>
            <a:custGeom>
              <a:rect b="b" l="l" r="r" t="t"/>
              <a:pathLst>
                <a:path extrusionOk="0" h="1334" w="53">
                  <a:moveTo>
                    <a:pt x="53" y="0"/>
                  </a:moveTo>
                  <a:cubicBezTo>
                    <a:pt x="33" y="5"/>
                    <a:pt x="17" y="10"/>
                    <a:pt x="0" y="16"/>
                  </a:cubicBezTo>
                  <a:lnTo>
                    <a:pt x="0" y="1334"/>
                  </a:lnTo>
                  <a:lnTo>
                    <a:pt x="53" y="1334"/>
                  </a:lnTo>
                  <a:lnTo>
                    <a:pt x="53" y="729"/>
                  </a:lnTo>
                  <a:lnTo>
                    <a:pt x="5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9" name="Google Shape;1599;p52"/>
            <p:cNvSpPr/>
            <p:nvPr/>
          </p:nvSpPr>
          <p:spPr>
            <a:xfrm>
              <a:off x="2259795" y="2413761"/>
              <a:ext cx="24343" cy="605336"/>
            </a:xfrm>
            <a:custGeom>
              <a:rect b="b" l="l" r="r" t="t"/>
              <a:pathLst>
                <a:path extrusionOk="0" h="1318" w="53">
                  <a:moveTo>
                    <a:pt x="52" y="0"/>
                  </a:moveTo>
                  <a:cubicBezTo>
                    <a:pt x="35" y="7"/>
                    <a:pt x="17" y="14"/>
                    <a:pt x="1" y="22"/>
                  </a:cubicBezTo>
                  <a:lnTo>
                    <a:pt x="1" y="675"/>
                  </a:lnTo>
                  <a:lnTo>
                    <a:pt x="1" y="1318"/>
                  </a:lnTo>
                  <a:lnTo>
                    <a:pt x="52" y="1318"/>
                  </a:lnTo>
                  <a:lnTo>
                    <a:pt x="5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0" name="Google Shape;1600;p52"/>
            <p:cNvSpPr/>
            <p:nvPr/>
          </p:nvSpPr>
          <p:spPr>
            <a:xfrm>
              <a:off x="2260714" y="2987866"/>
              <a:ext cx="46848" cy="20668"/>
            </a:xfrm>
            <a:custGeom>
              <a:rect b="b" l="l" r="r" t="t"/>
              <a:pathLst>
                <a:path extrusionOk="0" h="45" w="102">
                  <a:moveTo>
                    <a:pt x="0" y="0"/>
                  </a:moveTo>
                  <a:lnTo>
                    <a:pt x="0" y="44"/>
                  </a:lnTo>
                  <a:lnTo>
                    <a:pt x="102" y="44"/>
                  </a:lnTo>
                  <a:lnTo>
                    <a:pt x="10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1" name="Google Shape;1601;p52"/>
            <p:cNvSpPr/>
            <p:nvPr/>
          </p:nvSpPr>
          <p:spPr>
            <a:xfrm>
              <a:off x="2260714" y="2958472"/>
              <a:ext cx="46848" cy="20668"/>
            </a:xfrm>
            <a:custGeom>
              <a:rect b="b" l="l" r="r" t="t"/>
              <a:pathLst>
                <a:path extrusionOk="0" h="45" w="102">
                  <a:moveTo>
                    <a:pt x="0" y="0"/>
                  </a:moveTo>
                  <a:lnTo>
                    <a:pt x="0" y="44"/>
                  </a:lnTo>
                  <a:lnTo>
                    <a:pt x="102" y="44"/>
                  </a:lnTo>
                  <a:lnTo>
                    <a:pt x="10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2" name="Google Shape;1602;p52"/>
            <p:cNvSpPr/>
            <p:nvPr/>
          </p:nvSpPr>
          <p:spPr>
            <a:xfrm>
              <a:off x="2260714" y="2929078"/>
              <a:ext cx="46848" cy="20668"/>
            </a:xfrm>
            <a:custGeom>
              <a:rect b="b" l="l" r="r" t="t"/>
              <a:pathLst>
                <a:path extrusionOk="0" h="45" w="102">
                  <a:moveTo>
                    <a:pt x="0" y="0"/>
                  </a:moveTo>
                  <a:lnTo>
                    <a:pt x="0" y="45"/>
                  </a:lnTo>
                  <a:lnTo>
                    <a:pt x="102" y="45"/>
                  </a:lnTo>
                  <a:lnTo>
                    <a:pt x="10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3" name="Google Shape;1603;p52"/>
            <p:cNvSpPr/>
            <p:nvPr/>
          </p:nvSpPr>
          <p:spPr>
            <a:xfrm>
              <a:off x="2260714" y="2899224"/>
              <a:ext cx="46848" cy="20668"/>
            </a:xfrm>
            <a:custGeom>
              <a:rect b="b" l="l" r="r" t="t"/>
              <a:pathLst>
                <a:path extrusionOk="0" h="45" w="102">
                  <a:moveTo>
                    <a:pt x="0" y="1"/>
                  </a:moveTo>
                  <a:lnTo>
                    <a:pt x="0" y="45"/>
                  </a:lnTo>
                  <a:lnTo>
                    <a:pt x="102" y="45"/>
                  </a:lnTo>
                  <a:lnTo>
                    <a:pt x="10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4" name="Google Shape;1604;p52"/>
            <p:cNvSpPr/>
            <p:nvPr/>
          </p:nvSpPr>
          <p:spPr>
            <a:xfrm>
              <a:off x="2260714" y="2869371"/>
              <a:ext cx="46848" cy="20668"/>
            </a:xfrm>
            <a:custGeom>
              <a:rect b="b" l="l" r="r" t="t"/>
              <a:pathLst>
                <a:path extrusionOk="0" h="45" w="102">
                  <a:moveTo>
                    <a:pt x="0" y="1"/>
                  </a:moveTo>
                  <a:lnTo>
                    <a:pt x="0" y="44"/>
                  </a:lnTo>
                  <a:lnTo>
                    <a:pt x="102" y="44"/>
                  </a:lnTo>
                  <a:lnTo>
                    <a:pt x="10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5" name="Google Shape;1605;p52"/>
            <p:cNvSpPr/>
            <p:nvPr/>
          </p:nvSpPr>
          <p:spPr>
            <a:xfrm>
              <a:off x="2260714" y="2839977"/>
              <a:ext cx="46848" cy="20668"/>
            </a:xfrm>
            <a:custGeom>
              <a:rect b="b" l="l" r="r" t="t"/>
              <a:pathLst>
                <a:path extrusionOk="0" h="45" w="102">
                  <a:moveTo>
                    <a:pt x="0" y="0"/>
                  </a:moveTo>
                  <a:lnTo>
                    <a:pt x="0" y="44"/>
                  </a:lnTo>
                  <a:lnTo>
                    <a:pt x="102" y="44"/>
                  </a:lnTo>
                  <a:lnTo>
                    <a:pt x="10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6" name="Google Shape;1606;p52"/>
            <p:cNvSpPr/>
            <p:nvPr/>
          </p:nvSpPr>
          <p:spPr>
            <a:xfrm>
              <a:off x="2260714" y="2810583"/>
              <a:ext cx="46848" cy="21127"/>
            </a:xfrm>
            <a:custGeom>
              <a:rect b="b" l="l" r="r" t="t"/>
              <a:pathLst>
                <a:path extrusionOk="0" h="46" w="102">
                  <a:moveTo>
                    <a:pt x="0" y="0"/>
                  </a:moveTo>
                  <a:lnTo>
                    <a:pt x="0" y="45"/>
                  </a:lnTo>
                  <a:lnTo>
                    <a:pt x="102" y="45"/>
                  </a:lnTo>
                  <a:lnTo>
                    <a:pt x="10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7" name="Google Shape;1607;p52"/>
            <p:cNvSpPr/>
            <p:nvPr/>
          </p:nvSpPr>
          <p:spPr>
            <a:xfrm>
              <a:off x="1952530" y="2187793"/>
              <a:ext cx="1514757" cy="774353"/>
            </a:xfrm>
            <a:custGeom>
              <a:rect b="b" l="l" r="r" t="t"/>
              <a:pathLst>
                <a:path extrusionOk="0" h="1686" w="3298">
                  <a:moveTo>
                    <a:pt x="1" y="0"/>
                  </a:moveTo>
                  <a:lnTo>
                    <a:pt x="1" y="104"/>
                  </a:lnTo>
                  <a:lnTo>
                    <a:pt x="1" y="1583"/>
                  </a:lnTo>
                  <a:lnTo>
                    <a:pt x="1" y="1686"/>
                  </a:lnTo>
                  <a:lnTo>
                    <a:pt x="103" y="1583"/>
                  </a:lnTo>
                  <a:lnTo>
                    <a:pt x="103" y="104"/>
                  </a:lnTo>
                  <a:lnTo>
                    <a:pt x="3192" y="104"/>
                  </a:lnTo>
                  <a:lnTo>
                    <a:pt x="3297"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8" name="Google Shape;1608;p52"/>
            <p:cNvSpPr/>
            <p:nvPr/>
          </p:nvSpPr>
          <p:spPr>
            <a:xfrm>
              <a:off x="2886267" y="2384826"/>
              <a:ext cx="348605" cy="347678"/>
            </a:xfrm>
            <a:custGeom>
              <a:rect b="b" l="l" r="r" t="t"/>
              <a:pathLst>
                <a:path extrusionOk="0" h="757" w="759">
                  <a:moveTo>
                    <a:pt x="372" y="0"/>
                  </a:moveTo>
                  <a:cubicBezTo>
                    <a:pt x="164" y="23"/>
                    <a:pt x="0" y="199"/>
                    <a:pt x="0" y="414"/>
                  </a:cubicBezTo>
                  <a:cubicBezTo>
                    <a:pt x="0" y="556"/>
                    <a:pt x="72" y="681"/>
                    <a:pt x="180" y="756"/>
                  </a:cubicBezTo>
                  <a:cubicBezTo>
                    <a:pt x="133" y="690"/>
                    <a:pt x="105" y="607"/>
                    <a:pt x="105" y="519"/>
                  </a:cubicBezTo>
                  <a:cubicBezTo>
                    <a:pt x="105" y="289"/>
                    <a:pt x="291" y="102"/>
                    <a:pt x="521" y="102"/>
                  </a:cubicBezTo>
                  <a:cubicBezTo>
                    <a:pt x="609" y="102"/>
                    <a:pt x="690" y="130"/>
                    <a:pt x="759" y="177"/>
                  </a:cubicBezTo>
                  <a:cubicBezTo>
                    <a:pt x="692" y="80"/>
                    <a:pt x="585" y="13"/>
                    <a:pt x="461" y="0"/>
                  </a:cubicBezTo>
                  <a:lnTo>
                    <a:pt x="461" y="50"/>
                  </a:lnTo>
                  <a:cubicBezTo>
                    <a:pt x="461" y="76"/>
                    <a:pt x="442" y="95"/>
                    <a:pt x="417" y="95"/>
                  </a:cubicBezTo>
                  <a:cubicBezTo>
                    <a:pt x="393" y="95"/>
                    <a:pt x="372" y="75"/>
                    <a:pt x="372" y="50"/>
                  </a:cubicBezTo>
                  <a:lnTo>
                    <a:pt x="372"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9" name="Google Shape;1609;p52"/>
            <p:cNvSpPr/>
            <p:nvPr/>
          </p:nvSpPr>
          <p:spPr>
            <a:xfrm>
              <a:off x="2934034" y="2431214"/>
              <a:ext cx="335286" cy="334359"/>
            </a:xfrm>
            <a:custGeom>
              <a:rect b="b" l="l" r="r" t="t"/>
              <a:pathLst>
                <a:path extrusionOk="0" h="728" w="730">
                  <a:moveTo>
                    <a:pt x="417" y="1"/>
                  </a:moveTo>
                  <a:cubicBezTo>
                    <a:pt x="187" y="1"/>
                    <a:pt x="0" y="188"/>
                    <a:pt x="0" y="418"/>
                  </a:cubicBezTo>
                  <a:cubicBezTo>
                    <a:pt x="0" y="506"/>
                    <a:pt x="28" y="587"/>
                    <a:pt x="75" y="655"/>
                  </a:cubicBezTo>
                  <a:cubicBezTo>
                    <a:pt x="131" y="694"/>
                    <a:pt x="196" y="719"/>
                    <a:pt x="267" y="728"/>
                  </a:cubicBezTo>
                  <a:lnTo>
                    <a:pt x="267" y="677"/>
                  </a:lnTo>
                  <a:cubicBezTo>
                    <a:pt x="267" y="653"/>
                    <a:pt x="287" y="633"/>
                    <a:pt x="312" y="633"/>
                  </a:cubicBezTo>
                  <a:cubicBezTo>
                    <a:pt x="338" y="633"/>
                    <a:pt x="356" y="653"/>
                    <a:pt x="356" y="677"/>
                  </a:cubicBezTo>
                  <a:lnTo>
                    <a:pt x="356" y="728"/>
                  </a:lnTo>
                  <a:cubicBezTo>
                    <a:pt x="566" y="705"/>
                    <a:pt x="729" y="529"/>
                    <a:pt x="729" y="313"/>
                  </a:cubicBezTo>
                  <a:cubicBezTo>
                    <a:pt x="729" y="225"/>
                    <a:pt x="702" y="144"/>
                    <a:pt x="655" y="76"/>
                  </a:cubicBezTo>
                  <a:cubicBezTo>
                    <a:pt x="588" y="29"/>
                    <a:pt x="505" y="1"/>
                    <a:pt x="41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0" name="Google Shape;1610;p52"/>
            <p:cNvSpPr/>
            <p:nvPr/>
          </p:nvSpPr>
          <p:spPr>
            <a:xfrm>
              <a:off x="3057123" y="2721022"/>
              <a:ext cx="41337" cy="45010"/>
            </a:xfrm>
            <a:custGeom>
              <a:rect b="b" l="l" r="r" t="t"/>
              <a:pathLst>
                <a:path extrusionOk="0" h="98" w="90">
                  <a:moveTo>
                    <a:pt x="45" y="1"/>
                  </a:moveTo>
                  <a:cubicBezTo>
                    <a:pt x="21" y="1"/>
                    <a:pt x="0" y="21"/>
                    <a:pt x="0" y="45"/>
                  </a:cubicBezTo>
                  <a:lnTo>
                    <a:pt x="0" y="96"/>
                  </a:lnTo>
                  <a:cubicBezTo>
                    <a:pt x="15" y="97"/>
                    <a:pt x="29" y="98"/>
                    <a:pt x="45" y="98"/>
                  </a:cubicBezTo>
                  <a:cubicBezTo>
                    <a:pt x="60" y="98"/>
                    <a:pt x="75" y="97"/>
                    <a:pt x="89" y="96"/>
                  </a:cubicBezTo>
                  <a:lnTo>
                    <a:pt x="89" y="45"/>
                  </a:lnTo>
                  <a:cubicBezTo>
                    <a:pt x="89" y="21"/>
                    <a:pt x="70" y="1"/>
                    <a:pt x="4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1" name="Google Shape;1611;p52"/>
            <p:cNvSpPr/>
            <p:nvPr/>
          </p:nvSpPr>
          <p:spPr>
            <a:xfrm>
              <a:off x="3057123" y="2383448"/>
              <a:ext cx="41796" cy="45469"/>
            </a:xfrm>
            <a:custGeom>
              <a:rect b="b" l="l" r="r" t="t"/>
              <a:pathLst>
                <a:path extrusionOk="0" h="99" w="91">
                  <a:moveTo>
                    <a:pt x="45" y="0"/>
                  </a:moveTo>
                  <a:cubicBezTo>
                    <a:pt x="31" y="0"/>
                    <a:pt x="15" y="2"/>
                    <a:pt x="0" y="3"/>
                  </a:cubicBezTo>
                  <a:lnTo>
                    <a:pt x="0" y="53"/>
                  </a:lnTo>
                  <a:cubicBezTo>
                    <a:pt x="0" y="79"/>
                    <a:pt x="21" y="98"/>
                    <a:pt x="45" y="98"/>
                  </a:cubicBezTo>
                  <a:cubicBezTo>
                    <a:pt x="46" y="98"/>
                    <a:pt x="47" y="98"/>
                    <a:pt x="47" y="98"/>
                  </a:cubicBezTo>
                  <a:cubicBezTo>
                    <a:pt x="71" y="98"/>
                    <a:pt x="90" y="78"/>
                    <a:pt x="90" y="53"/>
                  </a:cubicBezTo>
                  <a:lnTo>
                    <a:pt x="90" y="3"/>
                  </a:lnTo>
                  <a:cubicBezTo>
                    <a:pt x="75" y="1"/>
                    <a:pt x="60" y="0"/>
                    <a:pt x="4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2" name="Google Shape;1612;p52"/>
            <p:cNvSpPr/>
            <p:nvPr/>
          </p:nvSpPr>
          <p:spPr>
            <a:xfrm>
              <a:off x="2888564" y="2604364"/>
              <a:ext cx="28476" cy="73026"/>
            </a:xfrm>
            <a:custGeom>
              <a:rect b="b" l="l" r="r" t="t"/>
              <a:pathLst>
                <a:path extrusionOk="0" h="159" w="62">
                  <a:moveTo>
                    <a:pt x="1" y="0"/>
                  </a:moveTo>
                  <a:cubicBezTo>
                    <a:pt x="10" y="58"/>
                    <a:pt x="31" y="111"/>
                    <a:pt x="62" y="158"/>
                  </a:cubicBezTo>
                  <a:lnTo>
                    <a:pt x="6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3" name="Google Shape;1613;p52"/>
            <p:cNvSpPr/>
            <p:nvPr/>
          </p:nvSpPr>
          <p:spPr>
            <a:xfrm>
              <a:off x="2888104" y="2470712"/>
              <a:ext cx="28017" cy="72567"/>
            </a:xfrm>
            <a:custGeom>
              <a:rect b="b" l="l" r="r" t="t"/>
              <a:pathLst>
                <a:path extrusionOk="0" h="158" w="61">
                  <a:moveTo>
                    <a:pt x="61" y="0"/>
                  </a:moveTo>
                  <a:cubicBezTo>
                    <a:pt x="32" y="47"/>
                    <a:pt x="10" y="101"/>
                    <a:pt x="1" y="158"/>
                  </a:cubicBezTo>
                  <a:lnTo>
                    <a:pt x="61" y="158"/>
                  </a:lnTo>
                  <a:lnTo>
                    <a:pt x="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4" name="Google Shape;1614;p52"/>
            <p:cNvSpPr/>
            <p:nvPr/>
          </p:nvSpPr>
          <p:spPr>
            <a:xfrm>
              <a:off x="3239462" y="2470712"/>
              <a:ext cx="27098" cy="72567"/>
            </a:xfrm>
            <a:custGeom>
              <a:rect b="b" l="l" r="r" t="t"/>
              <a:pathLst>
                <a:path extrusionOk="0" h="158" w="59">
                  <a:moveTo>
                    <a:pt x="0" y="0"/>
                  </a:moveTo>
                  <a:lnTo>
                    <a:pt x="0" y="158"/>
                  </a:lnTo>
                  <a:lnTo>
                    <a:pt x="59" y="158"/>
                  </a:lnTo>
                  <a:cubicBezTo>
                    <a:pt x="49" y="101"/>
                    <a:pt x="30" y="47"/>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5" name="Google Shape;1615;p52"/>
            <p:cNvSpPr/>
            <p:nvPr/>
          </p:nvSpPr>
          <p:spPr>
            <a:xfrm>
              <a:off x="3239002" y="2604364"/>
              <a:ext cx="27098" cy="73026"/>
            </a:xfrm>
            <a:custGeom>
              <a:rect b="b" l="l" r="r" t="t"/>
              <a:pathLst>
                <a:path extrusionOk="0" h="159" w="59">
                  <a:moveTo>
                    <a:pt x="0" y="0"/>
                  </a:moveTo>
                  <a:lnTo>
                    <a:pt x="0" y="158"/>
                  </a:lnTo>
                  <a:cubicBezTo>
                    <a:pt x="29" y="111"/>
                    <a:pt x="50" y="58"/>
                    <a:pt x="5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6" name="Google Shape;1616;p52"/>
            <p:cNvSpPr/>
            <p:nvPr/>
          </p:nvSpPr>
          <p:spPr>
            <a:xfrm>
              <a:off x="3057123" y="2554302"/>
              <a:ext cx="41796" cy="41336"/>
            </a:xfrm>
            <a:custGeom>
              <a:rect b="b" l="l" r="r" t="t"/>
              <a:pathLst>
                <a:path extrusionOk="0" h="90" w="91">
                  <a:moveTo>
                    <a:pt x="45" y="0"/>
                  </a:moveTo>
                  <a:cubicBezTo>
                    <a:pt x="21" y="0"/>
                    <a:pt x="0" y="20"/>
                    <a:pt x="0" y="45"/>
                  </a:cubicBezTo>
                  <a:cubicBezTo>
                    <a:pt x="0" y="70"/>
                    <a:pt x="21" y="90"/>
                    <a:pt x="45" y="90"/>
                  </a:cubicBezTo>
                  <a:cubicBezTo>
                    <a:pt x="70" y="90"/>
                    <a:pt x="90" y="71"/>
                    <a:pt x="90" y="45"/>
                  </a:cubicBezTo>
                  <a:cubicBezTo>
                    <a:pt x="90" y="20"/>
                    <a:pt x="70" y="0"/>
                    <a:pt x="45"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7" name="Google Shape;1617;p52"/>
            <p:cNvSpPr/>
            <p:nvPr/>
          </p:nvSpPr>
          <p:spPr>
            <a:xfrm>
              <a:off x="2971695" y="2548791"/>
              <a:ext cx="53278" cy="52818"/>
            </a:xfrm>
            <a:custGeom>
              <a:rect b="b" l="l" r="r" t="t"/>
              <a:pathLst>
                <a:path extrusionOk="0" h="115" w="116">
                  <a:moveTo>
                    <a:pt x="62" y="0"/>
                  </a:moveTo>
                  <a:cubicBezTo>
                    <a:pt x="60" y="0"/>
                    <a:pt x="59" y="0"/>
                    <a:pt x="58" y="0"/>
                  </a:cubicBezTo>
                  <a:cubicBezTo>
                    <a:pt x="26" y="0"/>
                    <a:pt x="0" y="25"/>
                    <a:pt x="0" y="57"/>
                  </a:cubicBezTo>
                  <a:cubicBezTo>
                    <a:pt x="0" y="89"/>
                    <a:pt x="26" y="115"/>
                    <a:pt x="58" y="115"/>
                  </a:cubicBezTo>
                  <a:cubicBezTo>
                    <a:pt x="90" y="115"/>
                    <a:pt x="116" y="89"/>
                    <a:pt x="116" y="57"/>
                  </a:cubicBezTo>
                  <a:cubicBezTo>
                    <a:pt x="116" y="26"/>
                    <a:pt x="91" y="0"/>
                    <a:pt x="62"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8" name="Google Shape;1618;p52"/>
            <p:cNvSpPr/>
            <p:nvPr/>
          </p:nvSpPr>
          <p:spPr>
            <a:xfrm>
              <a:off x="3130610" y="2548791"/>
              <a:ext cx="53278" cy="52818"/>
            </a:xfrm>
            <a:custGeom>
              <a:rect b="b" l="l" r="r" t="t"/>
              <a:pathLst>
                <a:path extrusionOk="0" h="115" w="116">
                  <a:moveTo>
                    <a:pt x="59" y="0"/>
                  </a:moveTo>
                  <a:cubicBezTo>
                    <a:pt x="27" y="0"/>
                    <a:pt x="1" y="25"/>
                    <a:pt x="1" y="57"/>
                  </a:cubicBezTo>
                  <a:cubicBezTo>
                    <a:pt x="1" y="89"/>
                    <a:pt x="27" y="115"/>
                    <a:pt x="59" y="115"/>
                  </a:cubicBezTo>
                  <a:cubicBezTo>
                    <a:pt x="91" y="115"/>
                    <a:pt x="115" y="89"/>
                    <a:pt x="115" y="57"/>
                  </a:cubicBezTo>
                  <a:cubicBezTo>
                    <a:pt x="115" y="25"/>
                    <a:pt x="91" y="0"/>
                    <a:pt x="59"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9" name="Google Shape;1619;p52"/>
            <p:cNvSpPr/>
            <p:nvPr/>
          </p:nvSpPr>
          <p:spPr>
            <a:xfrm>
              <a:off x="3057123" y="2372426"/>
              <a:ext cx="224136" cy="405548"/>
            </a:xfrm>
            <a:custGeom>
              <a:rect b="b" l="l" r="r" t="t"/>
              <a:pathLst>
                <a:path extrusionOk="0" h="883" w="488">
                  <a:moveTo>
                    <a:pt x="90" y="0"/>
                  </a:moveTo>
                  <a:lnTo>
                    <a:pt x="90" y="27"/>
                  </a:lnTo>
                  <a:cubicBezTo>
                    <a:pt x="299" y="50"/>
                    <a:pt x="460" y="226"/>
                    <a:pt x="460" y="440"/>
                  </a:cubicBezTo>
                  <a:cubicBezTo>
                    <a:pt x="460" y="654"/>
                    <a:pt x="299" y="830"/>
                    <a:pt x="90" y="853"/>
                  </a:cubicBezTo>
                  <a:cubicBezTo>
                    <a:pt x="75" y="854"/>
                    <a:pt x="60" y="856"/>
                    <a:pt x="45" y="856"/>
                  </a:cubicBezTo>
                  <a:cubicBezTo>
                    <a:pt x="31" y="856"/>
                    <a:pt x="15" y="854"/>
                    <a:pt x="0" y="853"/>
                  </a:cubicBezTo>
                  <a:lnTo>
                    <a:pt x="0" y="879"/>
                  </a:lnTo>
                  <a:cubicBezTo>
                    <a:pt x="15" y="881"/>
                    <a:pt x="29" y="883"/>
                    <a:pt x="45" y="883"/>
                  </a:cubicBezTo>
                  <a:cubicBezTo>
                    <a:pt x="60" y="883"/>
                    <a:pt x="75" y="881"/>
                    <a:pt x="90" y="879"/>
                  </a:cubicBezTo>
                  <a:cubicBezTo>
                    <a:pt x="312" y="857"/>
                    <a:pt x="487" y="669"/>
                    <a:pt x="487" y="441"/>
                  </a:cubicBezTo>
                  <a:cubicBezTo>
                    <a:pt x="487" y="214"/>
                    <a:pt x="312" y="23"/>
                    <a:pt x="9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0" name="Google Shape;1620;p52"/>
            <p:cNvSpPr/>
            <p:nvPr/>
          </p:nvSpPr>
          <p:spPr>
            <a:xfrm>
              <a:off x="2873866" y="2371966"/>
              <a:ext cx="224136" cy="404170"/>
            </a:xfrm>
            <a:custGeom>
              <a:rect b="b" l="l" r="r" t="t"/>
              <a:pathLst>
                <a:path extrusionOk="0" h="880" w="488">
                  <a:moveTo>
                    <a:pt x="443" y="0"/>
                  </a:moveTo>
                  <a:cubicBezTo>
                    <a:pt x="428" y="0"/>
                    <a:pt x="413" y="1"/>
                    <a:pt x="398" y="3"/>
                  </a:cubicBezTo>
                  <a:cubicBezTo>
                    <a:pt x="176" y="25"/>
                    <a:pt x="1" y="214"/>
                    <a:pt x="1" y="441"/>
                  </a:cubicBezTo>
                  <a:cubicBezTo>
                    <a:pt x="1" y="669"/>
                    <a:pt x="175" y="858"/>
                    <a:pt x="398" y="879"/>
                  </a:cubicBezTo>
                  <a:lnTo>
                    <a:pt x="398" y="853"/>
                  </a:lnTo>
                  <a:cubicBezTo>
                    <a:pt x="189" y="830"/>
                    <a:pt x="27" y="654"/>
                    <a:pt x="27" y="440"/>
                  </a:cubicBezTo>
                  <a:cubicBezTo>
                    <a:pt x="27" y="226"/>
                    <a:pt x="189" y="50"/>
                    <a:pt x="398" y="27"/>
                  </a:cubicBezTo>
                  <a:cubicBezTo>
                    <a:pt x="412" y="25"/>
                    <a:pt x="427" y="24"/>
                    <a:pt x="443" y="24"/>
                  </a:cubicBezTo>
                  <a:cubicBezTo>
                    <a:pt x="458" y="24"/>
                    <a:pt x="473" y="25"/>
                    <a:pt x="487" y="27"/>
                  </a:cubicBezTo>
                  <a:lnTo>
                    <a:pt x="48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1" name="Google Shape;1621;p52"/>
            <p:cNvSpPr/>
            <p:nvPr/>
          </p:nvSpPr>
          <p:spPr>
            <a:xfrm>
              <a:off x="3062635" y="2559814"/>
              <a:ext cx="28476" cy="28476"/>
            </a:xfrm>
            <a:custGeom>
              <a:rect b="b" l="l" r="r" t="t"/>
              <a:pathLst>
                <a:path extrusionOk="0" h="62" w="62">
                  <a:moveTo>
                    <a:pt x="14" y="1"/>
                  </a:moveTo>
                  <a:lnTo>
                    <a:pt x="0" y="15"/>
                  </a:lnTo>
                  <a:lnTo>
                    <a:pt x="47" y="62"/>
                  </a:lnTo>
                  <a:lnTo>
                    <a:pt x="61" y="48"/>
                  </a:lnTo>
                  <a:lnTo>
                    <a:pt x="1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2" name="Google Shape;1622;p52"/>
            <p:cNvSpPr/>
            <p:nvPr/>
          </p:nvSpPr>
          <p:spPr>
            <a:xfrm>
              <a:off x="2423762" y="2424325"/>
              <a:ext cx="66139" cy="300831"/>
            </a:xfrm>
            <a:custGeom>
              <a:rect b="b" l="l" r="r" t="t"/>
              <a:pathLst>
                <a:path extrusionOk="0" h="655" w="144">
                  <a:moveTo>
                    <a:pt x="0" y="1"/>
                  </a:moveTo>
                  <a:lnTo>
                    <a:pt x="0" y="654"/>
                  </a:lnTo>
                  <a:cubicBezTo>
                    <a:pt x="60" y="621"/>
                    <a:pt x="108" y="568"/>
                    <a:pt x="143" y="509"/>
                  </a:cubicBezTo>
                  <a:lnTo>
                    <a:pt x="143" y="148"/>
                  </a:lnTo>
                  <a:cubicBezTo>
                    <a:pt x="108" y="87"/>
                    <a:pt x="61" y="34"/>
                    <a:pt x="0"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3" name="Google Shape;1623;p52"/>
            <p:cNvSpPr/>
            <p:nvPr/>
          </p:nvSpPr>
          <p:spPr>
            <a:xfrm>
              <a:off x="2192280" y="2424325"/>
              <a:ext cx="67976" cy="300831"/>
            </a:xfrm>
            <a:custGeom>
              <a:rect b="b" l="l" r="r" t="t"/>
              <a:pathLst>
                <a:path extrusionOk="0" h="655" w="148">
                  <a:moveTo>
                    <a:pt x="148" y="1"/>
                  </a:moveTo>
                  <a:cubicBezTo>
                    <a:pt x="86" y="34"/>
                    <a:pt x="35" y="86"/>
                    <a:pt x="0" y="148"/>
                  </a:cubicBezTo>
                  <a:lnTo>
                    <a:pt x="1" y="509"/>
                  </a:lnTo>
                  <a:cubicBezTo>
                    <a:pt x="36" y="570"/>
                    <a:pt x="87" y="621"/>
                    <a:pt x="148" y="654"/>
                  </a:cubicBezTo>
                  <a:lnTo>
                    <a:pt x="148"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4" name="Google Shape;1624;p52"/>
            <p:cNvSpPr/>
            <p:nvPr/>
          </p:nvSpPr>
          <p:spPr>
            <a:xfrm>
              <a:off x="2307562" y="2403657"/>
              <a:ext cx="116661" cy="616819"/>
            </a:xfrm>
            <a:custGeom>
              <a:rect b="b" l="l" r="r" t="t"/>
              <a:pathLst>
                <a:path extrusionOk="0" h="1343" w="254">
                  <a:moveTo>
                    <a:pt x="76" y="1"/>
                  </a:moveTo>
                  <a:cubicBezTo>
                    <a:pt x="50" y="1"/>
                    <a:pt x="24" y="3"/>
                    <a:pt x="1" y="7"/>
                  </a:cubicBezTo>
                  <a:lnTo>
                    <a:pt x="1" y="736"/>
                  </a:lnTo>
                  <a:lnTo>
                    <a:pt x="1" y="1343"/>
                  </a:lnTo>
                  <a:lnTo>
                    <a:pt x="253" y="1343"/>
                  </a:lnTo>
                  <a:lnTo>
                    <a:pt x="253" y="699"/>
                  </a:lnTo>
                  <a:lnTo>
                    <a:pt x="253" y="46"/>
                  </a:lnTo>
                  <a:cubicBezTo>
                    <a:pt x="200" y="17"/>
                    <a:pt x="139" y="1"/>
                    <a:pt x="7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5" name="Google Shape;1625;p52"/>
            <p:cNvSpPr/>
            <p:nvPr/>
          </p:nvSpPr>
          <p:spPr>
            <a:xfrm>
              <a:off x="2376914" y="2812879"/>
              <a:ext cx="47307" cy="15156"/>
            </a:xfrm>
            <a:custGeom>
              <a:rect b="b" l="l" r="r" t="t"/>
              <a:pathLst>
                <a:path extrusionOk="0" h="33" w="103">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6" name="Google Shape;1626;p52"/>
            <p:cNvSpPr/>
            <p:nvPr/>
          </p:nvSpPr>
          <p:spPr>
            <a:xfrm>
              <a:off x="2376914" y="2842733"/>
              <a:ext cx="47307" cy="15156"/>
            </a:xfrm>
            <a:custGeom>
              <a:rect b="b" l="l" r="r" t="t"/>
              <a:pathLst>
                <a:path extrusionOk="0" h="33" w="103">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7" name="Google Shape;1627;p52"/>
            <p:cNvSpPr/>
            <p:nvPr/>
          </p:nvSpPr>
          <p:spPr>
            <a:xfrm>
              <a:off x="2376914" y="2872586"/>
              <a:ext cx="47307" cy="15156"/>
            </a:xfrm>
            <a:custGeom>
              <a:rect b="b" l="l" r="r" t="t"/>
              <a:pathLst>
                <a:path extrusionOk="0" h="33" w="103">
                  <a:moveTo>
                    <a:pt x="0" y="0"/>
                  </a:moveTo>
                  <a:lnTo>
                    <a:pt x="0" y="32"/>
                  </a:lnTo>
                  <a:lnTo>
                    <a:pt x="102" y="32"/>
                  </a:lnTo>
                  <a:lnTo>
                    <a:pt x="10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8" name="Google Shape;1628;p52"/>
            <p:cNvSpPr/>
            <p:nvPr/>
          </p:nvSpPr>
          <p:spPr>
            <a:xfrm>
              <a:off x="2376914" y="2901980"/>
              <a:ext cx="47307" cy="15156"/>
            </a:xfrm>
            <a:custGeom>
              <a:rect b="b" l="l" r="r" t="t"/>
              <a:pathLst>
                <a:path extrusionOk="0" h="33" w="103">
                  <a:moveTo>
                    <a:pt x="0" y="0"/>
                  </a:moveTo>
                  <a:lnTo>
                    <a:pt x="0" y="32"/>
                  </a:lnTo>
                  <a:lnTo>
                    <a:pt x="102" y="32"/>
                  </a:lnTo>
                  <a:lnTo>
                    <a:pt x="10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9" name="Google Shape;1629;p52"/>
            <p:cNvSpPr/>
            <p:nvPr/>
          </p:nvSpPr>
          <p:spPr>
            <a:xfrm>
              <a:off x="2376914" y="2931374"/>
              <a:ext cx="47307" cy="15156"/>
            </a:xfrm>
            <a:custGeom>
              <a:rect b="b" l="l" r="r" t="t"/>
              <a:pathLst>
                <a:path extrusionOk="0" h="33" w="103">
                  <a:moveTo>
                    <a:pt x="0" y="0"/>
                  </a:moveTo>
                  <a:lnTo>
                    <a:pt x="0" y="32"/>
                  </a:lnTo>
                  <a:lnTo>
                    <a:pt x="102" y="32"/>
                  </a:lnTo>
                  <a:lnTo>
                    <a:pt x="10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0" name="Google Shape;1630;p52"/>
            <p:cNvSpPr/>
            <p:nvPr/>
          </p:nvSpPr>
          <p:spPr>
            <a:xfrm>
              <a:off x="2376914" y="2961228"/>
              <a:ext cx="47307" cy="15156"/>
            </a:xfrm>
            <a:custGeom>
              <a:rect b="b" l="l" r="r" t="t"/>
              <a:pathLst>
                <a:path extrusionOk="0" h="33" w="103">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1" name="Google Shape;1631;p52"/>
            <p:cNvSpPr/>
            <p:nvPr/>
          </p:nvSpPr>
          <p:spPr>
            <a:xfrm>
              <a:off x="2376914" y="2990622"/>
              <a:ext cx="47307" cy="15156"/>
            </a:xfrm>
            <a:custGeom>
              <a:rect b="b" l="l" r="r" t="t"/>
              <a:pathLst>
                <a:path extrusionOk="0" h="33" w="103">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2" name="Google Shape;1632;p52"/>
            <p:cNvSpPr/>
            <p:nvPr/>
          </p:nvSpPr>
          <p:spPr>
            <a:xfrm>
              <a:off x="2192280" y="2492299"/>
              <a:ext cx="297164" cy="165802"/>
            </a:xfrm>
            <a:custGeom>
              <a:rect b="b" l="l" r="r" t="t"/>
              <a:pathLst>
                <a:path extrusionOk="0" h="361" w="647">
                  <a:moveTo>
                    <a:pt x="0" y="0"/>
                  </a:moveTo>
                  <a:lnTo>
                    <a:pt x="0" y="361"/>
                  </a:lnTo>
                  <a:lnTo>
                    <a:pt x="646" y="361"/>
                  </a:lnTo>
                  <a:lnTo>
                    <a:pt x="646"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3" name="Google Shape;1633;p52"/>
            <p:cNvSpPr/>
            <p:nvPr/>
          </p:nvSpPr>
          <p:spPr>
            <a:xfrm>
              <a:off x="2192739" y="2491839"/>
              <a:ext cx="47307" cy="165802"/>
            </a:xfrm>
            <a:custGeom>
              <a:rect b="b" l="l" r="r" t="t"/>
              <a:pathLst>
                <a:path extrusionOk="0" h="361" w="103">
                  <a:moveTo>
                    <a:pt x="0" y="0"/>
                  </a:moveTo>
                  <a:lnTo>
                    <a:pt x="0" y="361"/>
                  </a:lnTo>
                  <a:lnTo>
                    <a:pt x="102" y="361"/>
                  </a:lnTo>
                  <a:lnTo>
                    <a:pt x="10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4" name="Google Shape;1634;p52"/>
            <p:cNvSpPr/>
            <p:nvPr/>
          </p:nvSpPr>
          <p:spPr>
            <a:xfrm>
              <a:off x="2296998" y="2987407"/>
              <a:ext cx="21587" cy="21586"/>
            </a:xfrm>
            <a:custGeom>
              <a:rect b="b" l="l" r="r" t="t"/>
              <a:pathLst>
                <a:path extrusionOk="0" h="47" w="47">
                  <a:moveTo>
                    <a:pt x="24" y="0"/>
                  </a:moveTo>
                  <a:cubicBezTo>
                    <a:pt x="11" y="2"/>
                    <a:pt x="0" y="11"/>
                    <a:pt x="0" y="24"/>
                  </a:cubicBezTo>
                  <a:cubicBezTo>
                    <a:pt x="0" y="36"/>
                    <a:pt x="10" y="46"/>
                    <a:pt x="24" y="46"/>
                  </a:cubicBezTo>
                  <a:cubicBezTo>
                    <a:pt x="35" y="46"/>
                    <a:pt x="46" y="37"/>
                    <a:pt x="46" y="24"/>
                  </a:cubicBezTo>
                  <a:cubicBezTo>
                    <a:pt x="46" y="11"/>
                    <a:pt x="37" y="0"/>
                    <a:pt x="2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5" name="Google Shape;1635;p52"/>
            <p:cNvSpPr/>
            <p:nvPr/>
          </p:nvSpPr>
          <p:spPr>
            <a:xfrm>
              <a:off x="2296998" y="2928159"/>
              <a:ext cx="21587" cy="21586"/>
            </a:xfrm>
            <a:custGeom>
              <a:rect b="b" l="l" r="r" t="t"/>
              <a:pathLst>
                <a:path extrusionOk="0" h="47" w="47">
                  <a:moveTo>
                    <a:pt x="24" y="1"/>
                  </a:moveTo>
                  <a:cubicBezTo>
                    <a:pt x="11" y="1"/>
                    <a:pt x="0" y="12"/>
                    <a:pt x="0" y="24"/>
                  </a:cubicBezTo>
                  <a:cubicBezTo>
                    <a:pt x="0" y="36"/>
                    <a:pt x="10" y="47"/>
                    <a:pt x="24" y="47"/>
                  </a:cubicBezTo>
                  <a:cubicBezTo>
                    <a:pt x="35" y="47"/>
                    <a:pt x="46" y="37"/>
                    <a:pt x="46" y="24"/>
                  </a:cubicBezTo>
                  <a:cubicBezTo>
                    <a:pt x="46" y="12"/>
                    <a:pt x="37" y="1"/>
                    <a:pt x="2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6" name="Google Shape;1636;p52"/>
            <p:cNvSpPr/>
            <p:nvPr/>
          </p:nvSpPr>
          <p:spPr>
            <a:xfrm>
              <a:off x="2296998" y="2958013"/>
              <a:ext cx="21587" cy="21586"/>
            </a:xfrm>
            <a:custGeom>
              <a:rect b="b" l="l" r="r" t="t"/>
              <a:pathLst>
                <a:path extrusionOk="0" h="47" w="47">
                  <a:moveTo>
                    <a:pt x="24" y="0"/>
                  </a:moveTo>
                  <a:cubicBezTo>
                    <a:pt x="11" y="0"/>
                    <a:pt x="0" y="11"/>
                    <a:pt x="0" y="24"/>
                  </a:cubicBezTo>
                  <a:cubicBezTo>
                    <a:pt x="0" y="35"/>
                    <a:pt x="11" y="46"/>
                    <a:pt x="24" y="46"/>
                  </a:cubicBezTo>
                  <a:cubicBezTo>
                    <a:pt x="35" y="46"/>
                    <a:pt x="46" y="35"/>
                    <a:pt x="46" y="24"/>
                  </a:cubicBezTo>
                  <a:cubicBezTo>
                    <a:pt x="46" y="11"/>
                    <a:pt x="35" y="0"/>
                    <a:pt x="2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7" name="Google Shape;1637;p52"/>
            <p:cNvSpPr/>
            <p:nvPr/>
          </p:nvSpPr>
          <p:spPr>
            <a:xfrm>
              <a:off x="2296998" y="2898765"/>
              <a:ext cx="21587" cy="21586"/>
            </a:xfrm>
            <a:custGeom>
              <a:rect b="b" l="l" r="r" t="t"/>
              <a:pathLst>
                <a:path extrusionOk="0" h="47" w="47">
                  <a:moveTo>
                    <a:pt x="24" y="1"/>
                  </a:moveTo>
                  <a:cubicBezTo>
                    <a:pt x="11" y="1"/>
                    <a:pt x="0" y="11"/>
                    <a:pt x="0" y="23"/>
                  </a:cubicBezTo>
                  <a:cubicBezTo>
                    <a:pt x="0" y="36"/>
                    <a:pt x="11" y="47"/>
                    <a:pt x="24" y="47"/>
                  </a:cubicBezTo>
                  <a:cubicBezTo>
                    <a:pt x="35" y="47"/>
                    <a:pt x="46" y="36"/>
                    <a:pt x="46" y="23"/>
                  </a:cubicBezTo>
                  <a:cubicBezTo>
                    <a:pt x="46" y="11"/>
                    <a:pt x="35" y="1"/>
                    <a:pt x="2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8" name="Google Shape;1638;p52"/>
            <p:cNvSpPr/>
            <p:nvPr/>
          </p:nvSpPr>
          <p:spPr>
            <a:xfrm>
              <a:off x="2296998" y="2868912"/>
              <a:ext cx="21587" cy="21586"/>
            </a:xfrm>
            <a:custGeom>
              <a:rect b="b" l="l" r="r" t="t"/>
              <a:pathLst>
                <a:path extrusionOk="0" h="47" w="47">
                  <a:moveTo>
                    <a:pt x="24" y="1"/>
                  </a:moveTo>
                  <a:cubicBezTo>
                    <a:pt x="11" y="1"/>
                    <a:pt x="0" y="11"/>
                    <a:pt x="0" y="23"/>
                  </a:cubicBezTo>
                  <a:cubicBezTo>
                    <a:pt x="0" y="36"/>
                    <a:pt x="11" y="47"/>
                    <a:pt x="24" y="47"/>
                  </a:cubicBezTo>
                  <a:cubicBezTo>
                    <a:pt x="35" y="47"/>
                    <a:pt x="46" y="36"/>
                    <a:pt x="46" y="23"/>
                  </a:cubicBezTo>
                  <a:cubicBezTo>
                    <a:pt x="46" y="11"/>
                    <a:pt x="35" y="1"/>
                    <a:pt x="2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9" name="Google Shape;1639;p52"/>
            <p:cNvSpPr/>
            <p:nvPr/>
          </p:nvSpPr>
          <p:spPr>
            <a:xfrm>
              <a:off x="2296998" y="2839518"/>
              <a:ext cx="21587" cy="21586"/>
            </a:xfrm>
            <a:custGeom>
              <a:rect b="b" l="l" r="r" t="t"/>
              <a:pathLst>
                <a:path extrusionOk="0" h="47" w="47">
                  <a:moveTo>
                    <a:pt x="24" y="0"/>
                  </a:moveTo>
                  <a:cubicBezTo>
                    <a:pt x="11" y="0"/>
                    <a:pt x="0" y="11"/>
                    <a:pt x="0" y="23"/>
                  </a:cubicBezTo>
                  <a:cubicBezTo>
                    <a:pt x="0" y="36"/>
                    <a:pt x="11" y="46"/>
                    <a:pt x="24" y="46"/>
                  </a:cubicBezTo>
                  <a:cubicBezTo>
                    <a:pt x="35" y="46"/>
                    <a:pt x="46" y="36"/>
                    <a:pt x="46" y="23"/>
                  </a:cubicBezTo>
                  <a:cubicBezTo>
                    <a:pt x="46" y="11"/>
                    <a:pt x="35" y="0"/>
                    <a:pt x="2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0" name="Google Shape;1640;p52"/>
            <p:cNvSpPr/>
            <p:nvPr/>
          </p:nvSpPr>
          <p:spPr>
            <a:xfrm>
              <a:off x="2296998" y="2810123"/>
              <a:ext cx="21587" cy="21586"/>
            </a:xfrm>
            <a:custGeom>
              <a:rect b="b" l="l" r="r" t="t"/>
              <a:pathLst>
                <a:path extrusionOk="0" h="47" w="47">
                  <a:moveTo>
                    <a:pt x="24" y="0"/>
                  </a:moveTo>
                  <a:cubicBezTo>
                    <a:pt x="11" y="0"/>
                    <a:pt x="0" y="11"/>
                    <a:pt x="0" y="23"/>
                  </a:cubicBezTo>
                  <a:cubicBezTo>
                    <a:pt x="0" y="34"/>
                    <a:pt x="10" y="46"/>
                    <a:pt x="24" y="46"/>
                  </a:cubicBezTo>
                  <a:cubicBezTo>
                    <a:pt x="35" y="46"/>
                    <a:pt x="46" y="37"/>
                    <a:pt x="46" y="23"/>
                  </a:cubicBezTo>
                  <a:cubicBezTo>
                    <a:pt x="46" y="11"/>
                    <a:pt x="37" y="0"/>
                    <a:pt x="2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1" name="Google Shape;1641;p52"/>
            <p:cNvSpPr/>
            <p:nvPr/>
          </p:nvSpPr>
          <p:spPr>
            <a:xfrm>
              <a:off x="2260714" y="2812879"/>
              <a:ext cx="46848" cy="15156"/>
            </a:xfrm>
            <a:custGeom>
              <a:rect b="b" l="l" r="r" t="t"/>
              <a:pathLst>
                <a:path extrusionOk="0" h="33" w="102">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2" name="Google Shape;1642;p52"/>
            <p:cNvSpPr/>
            <p:nvPr/>
          </p:nvSpPr>
          <p:spPr>
            <a:xfrm>
              <a:off x="2260714" y="2842733"/>
              <a:ext cx="46848" cy="15156"/>
            </a:xfrm>
            <a:custGeom>
              <a:rect b="b" l="l" r="r" t="t"/>
              <a:pathLst>
                <a:path extrusionOk="0" h="33" w="102">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3" name="Google Shape;1643;p52"/>
            <p:cNvSpPr/>
            <p:nvPr/>
          </p:nvSpPr>
          <p:spPr>
            <a:xfrm>
              <a:off x="2260714" y="2872586"/>
              <a:ext cx="46848" cy="15156"/>
            </a:xfrm>
            <a:custGeom>
              <a:rect b="b" l="l" r="r" t="t"/>
              <a:pathLst>
                <a:path extrusionOk="0" h="33" w="102">
                  <a:moveTo>
                    <a:pt x="0" y="0"/>
                  </a:moveTo>
                  <a:lnTo>
                    <a:pt x="0" y="32"/>
                  </a:lnTo>
                  <a:lnTo>
                    <a:pt x="102" y="32"/>
                  </a:lnTo>
                  <a:lnTo>
                    <a:pt x="10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4" name="Google Shape;1644;p52"/>
            <p:cNvSpPr/>
            <p:nvPr/>
          </p:nvSpPr>
          <p:spPr>
            <a:xfrm>
              <a:off x="2260714" y="2901980"/>
              <a:ext cx="46848" cy="15156"/>
            </a:xfrm>
            <a:custGeom>
              <a:rect b="b" l="l" r="r" t="t"/>
              <a:pathLst>
                <a:path extrusionOk="0" h="33" w="102">
                  <a:moveTo>
                    <a:pt x="0" y="0"/>
                  </a:moveTo>
                  <a:lnTo>
                    <a:pt x="0" y="32"/>
                  </a:lnTo>
                  <a:lnTo>
                    <a:pt x="102" y="32"/>
                  </a:lnTo>
                  <a:lnTo>
                    <a:pt x="10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5" name="Google Shape;1645;p52"/>
            <p:cNvSpPr/>
            <p:nvPr/>
          </p:nvSpPr>
          <p:spPr>
            <a:xfrm>
              <a:off x="2260714" y="2931374"/>
              <a:ext cx="46848" cy="15156"/>
            </a:xfrm>
            <a:custGeom>
              <a:rect b="b" l="l" r="r" t="t"/>
              <a:pathLst>
                <a:path extrusionOk="0" h="33" w="102">
                  <a:moveTo>
                    <a:pt x="0" y="0"/>
                  </a:moveTo>
                  <a:lnTo>
                    <a:pt x="0" y="32"/>
                  </a:lnTo>
                  <a:lnTo>
                    <a:pt x="102" y="32"/>
                  </a:lnTo>
                  <a:lnTo>
                    <a:pt x="10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6" name="Google Shape;1646;p52"/>
            <p:cNvSpPr/>
            <p:nvPr/>
          </p:nvSpPr>
          <p:spPr>
            <a:xfrm>
              <a:off x="2260714" y="2961228"/>
              <a:ext cx="46848" cy="15156"/>
            </a:xfrm>
            <a:custGeom>
              <a:rect b="b" l="l" r="r" t="t"/>
              <a:pathLst>
                <a:path extrusionOk="0" h="33" w="102">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7" name="Google Shape;1647;p52"/>
            <p:cNvSpPr/>
            <p:nvPr/>
          </p:nvSpPr>
          <p:spPr>
            <a:xfrm>
              <a:off x="2260714" y="2990622"/>
              <a:ext cx="46848" cy="15156"/>
            </a:xfrm>
            <a:custGeom>
              <a:rect b="b" l="l" r="r" t="t"/>
              <a:pathLst>
                <a:path extrusionOk="0" h="33" w="102">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8" name="Google Shape;1648;p52"/>
            <p:cNvSpPr/>
            <p:nvPr/>
          </p:nvSpPr>
          <p:spPr>
            <a:xfrm>
              <a:off x="1555244" y="3817333"/>
              <a:ext cx="375704" cy="785376"/>
            </a:xfrm>
            <a:custGeom>
              <a:rect b="b" l="l" r="r" t="t"/>
              <a:pathLst>
                <a:path extrusionOk="0" h="1710" w="818">
                  <a:moveTo>
                    <a:pt x="1" y="0"/>
                  </a:moveTo>
                  <a:lnTo>
                    <a:pt x="1" y="1320"/>
                  </a:lnTo>
                  <a:cubicBezTo>
                    <a:pt x="1" y="1535"/>
                    <a:pt x="176" y="1709"/>
                    <a:pt x="390" y="1709"/>
                  </a:cubicBezTo>
                  <a:lnTo>
                    <a:pt x="817" y="1709"/>
                  </a:lnTo>
                  <a:lnTo>
                    <a:pt x="817" y="1599"/>
                  </a:lnTo>
                  <a:lnTo>
                    <a:pt x="390" y="1599"/>
                  </a:lnTo>
                  <a:cubicBezTo>
                    <a:pt x="236" y="1599"/>
                    <a:pt x="111" y="1474"/>
                    <a:pt x="111" y="1320"/>
                  </a:cubicBezTo>
                  <a:lnTo>
                    <a:pt x="11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9" name="Google Shape;1649;p52"/>
            <p:cNvSpPr/>
            <p:nvPr/>
          </p:nvSpPr>
          <p:spPr>
            <a:xfrm>
              <a:off x="1919461" y="4193028"/>
              <a:ext cx="608107" cy="409681"/>
            </a:xfrm>
            <a:custGeom>
              <a:rect b="b" l="l" r="r" t="t"/>
              <a:pathLst>
                <a:path extrusionOk="0" h="892" w="1324">
                  <a:moveTo>
                    <a:pt x="1215" y="0"/>
                  </a:moveTo>
                  <a:lnTo>
                    <a:pt x="1215" y="502"/>
                  </a:lnTo>
                  <a:cubicBezTo>
                    <a:pt x="1215" y="656"/>
                    <a:pt x="1088" y="781"/>
                    <a:pt x="934" y="781"/>
                  </a:cubicBezTo>
                  <a:lnTo>
                    <a:pt x="1" y="781"/>
                  </a:lnTo>
                  <a:lnTo>
                    <a:pt x="1" y="891"/>
                  </a:lnTo>
                  <a:lnTo>
                    <a:pt x="934" y="891"/>
                  </a:lnTo>
                  <a:cubicBezTo>
                    <a:pt x="1150" y="891"/>
                    <a:pt x="1324" y="717"/>
                    <a:pt x="1324" y="502"/>
                  </a:cubicBezTo>
                  <a:lnTo>
                    <a:pt x="132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0" name="Google Shape;1650;p52"/>
            <p:cNvSpPr/>
            <p:nvPr/>
          </p:nvSpPr>
          <p:spPr>
            <a:xfrm>
              <a:off x="1556163" y="2540064"/>
              <a:ext cx="178666" cy="1297478"/>
            </a:xfrm>
            <a:custGeom>
              <a:rect b="b" l="l" r="r" t="t"/>
              <a:pathLst>
                <a:path extrusionOk="0" h="2825" w="389">
                  <a:moveTo>
                    <a:pt x="389" y="0"/>
                  </a:moveTo>
                  <a:cubicBezTo>
                    <a:pt x="174" y="0"/>
                    <a:pt x="1" y="175"/>
                    <a:pt x="1" y="389"/>
                  </a:cubicBezTo>
                  <a:lnTo>
                    <a:pt x="1" y="2824"/>
                  </a:lnTo>
                  <a:lnTo>
                    <a:pt x="110" y="2824"/>
                  </a:lnTo>
                  <a:lnTo>
                    <a:pt x="110" y="389"/>
                  </a:lnTo>
                  <a:cubicBezTo>
                    <a:pt x="110" y="235"/>
                    <a:pt x="236" y="110"/>
                    <a:pt x="389" y="110"/>
                  </a:cubicBezTo>
                  <a:lnTo>
                    <a:pt x="38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1" name="Google Shape;1651;p52"/>
            <p:cNvSpPr/>
            <p:nvPr/>
          </p:nvSpPr>
          <p:spPr>
            <a:xfrm>
              <a:off x="1854701" y="1558115"/>
              <a:ext cx="179585" cy="586047"/>
            </a:xfrm>
            <a:custGeom>
              <a:rect b="b" l="l" r="r" t="t"/>
              <a:pathLst>
                <a:path extrusionOk="0" h="1276" w="391">
                  <a:moveTo>
                    <a:pt x="390" y="1"/>
                  </a:moveTo>
                  <a:cubicBezTo>
                    <a:pt x="176" y="1"/>
                    <a:pt x="1" y="176"/>
                    <a:pt x="1" y="390"/>
                  </a:cubicBezTo>
                  <a:lnTo>
                    <a:pt x="1" y="1275"/>
                  </a:lnTo>
                  <a:lnTo>
                    <a:pt x="111" y="1275"/>
                  </a:lnTo>
                  <a:lnTo>
                    <a:pt x="111" y="390"/>
                  </a:lnTo>
                  <a:cubicBezTo>
                    <a:pt x="111" y="236"/>
                    <a:pt x="236" y="111"/>
                    <a:pt x="390" y="111"/>
                  </a:cubicBezTo>
                  <a:lnTo>
                    <a:pt x="39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2" name="Google Shape;1652;p52"/>
            <p:cNvSpPr/>
            <p:nvPr/>
          </p:nvSpPr>
          <p:spPr>
            <a:xfrm>
              <a:off x="1726559" y="2004998"/>
              <a:ext cx="179125" cy="586047"/>
            </a:xfrm>
            <a:custGeom>
              <a:rect b="b" l="l" r="r" t="t"/>
              <a:pathLst>
                <a:path extrusionOk="0" h="1276" w="390">
                  <a:moveTo>
                    <a:pt x="280" y="1"/>
                  </a:moveTo>
                  <a:lnTo>
                    <a:pt x="280" y="886"/>
                  </a:lnTo>
                  <a:cubicBezTo>
                    <a:pt x="280" y="1040"/>
                    <a:pt x="155" y="1165"/>
                    <a:pt x="1" y="1165"/>
                  </a:cubicBezTo>
                  <a:lnTo>
                    <a:pt x="1" y="1275"/>
                  </a:lnTo>
                  <a:cubicBezTo>
                    <a:pt x="215" y="1275"/>
                    <a:pt x="390" y="1100"/>
                    <a:pt x="390" y="886"/>
                  </a:cubicBezTo>
                  <a:lnTo>
                    <a:pt x="39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3" name="Google Shape;1653;p52"/>
            <p:cNvSpPr/>
            <p:nvPr/>
          </p:nvSpPr>
          <p:spPr>
            <a:xfrm>
              <a:off x="1792238" y="3424186"/>
              <a:ext cx="1282812" cy="892389"/>
            </a:xfrm>
            <a:custGeom>
              <a:rect b="b" l="l" r="r" t="t"/>
              <a:pathLst>
                <a:path extrusionOk="0" h="1943" w="2793">
                  <a:moveTo>
                    <a:pt x="1" y="1"/>
                  </a:moveTo>
                  <a:lnTo>
                    <a:pt x="1" y="1943"/>
                  </a:lnTo>
                  <a:lnTo>
                    <a:pt x="2793" y="1943"/>
                  </a:lnTo>
                  <a:lnTo>
                    <a:pt x="279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4" name="Google Shape;1654;p52"/>
            <p:cNvSpPr/>
            <p:nvPr/>
          </p:nvSpPr>
          <p:spPr>
            <a:xfrm>
              <a:off x="1792238" y="3710779"/>
              <a:ext cx="1282812" cy="340330"/>
            </a:xfrm>
            <a:custGeom>
              <a:rect b="b" l="l" r="r" t="t"/>
              <a:pathLst>
                <a:path extrusionOk="0" h="741" w="2793">
                  <a:moveTo>
                    <a:pt x="1" y="0"/>
                  </a:moveTo>
                  <a:lnTo>
                    <a:pt x="1" y="740"/>
                  </a:lnTo>
                  <a:lnTo>
                    <a:pt x="2793" y="740"/>
                  </a:lnTo>
                  <a:lnTo>
                    <a:pt x="279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5" name="Google Shape;1655;p52"/>
            <p:cNvSpPr/>
            <p:nvPr/>
          </p:nvSpPr>
          <p:spPr>
            <a:xfrm>
              <a:off x="1792238" y="3424186"/>
              <a:ext cx="1282812" cy="136407"/>
            </a:xfrm>
            <a:custGeom>
              <a:rect b="b" l="l" r="r" t="t"/>
              <a:pathLst>
                <a:path extrusionOk="0" h="297" w="2793">
                  <a:moveTo>
                    <a:pt x="1" y="1"/>
                  </a:moveTo>
                  <a:lnTo>
                    <a:pt x="1" y="296"/>
                  </a:lnTo>
                  <a:lnTo>
                    <a:pt x="2793" y="296"/>
                  </a:lnTo>
                  <a:lnTo>
                    <a:pt x="279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6" name="Google Shape;1656;p52"/>
            <p:cNvSpPr/>
            <p:nvPr/>
          </p:nvSpPr>
          <p:spPr>
            <a:xfrm>
              <a:off x="1992029" y="3767731"/>
              <a:ext cx="600759" cy="220916"/>
            </a:xfrm>
            <a:custGeom>
              <a:rect b="b" l="l" r="r" t="t"/>
              <a:pathLst>
                <a:path extrusionOk="0" h="481" w="1308">
                  <a:moveTo>
                    <a:pt x="0" y="0"/>
                  </a:moveTo>
                  <a:lnTo>
                    <a:pt x="0" y="481"/>
                  </a:lnTo>
                  <a:lnTo>
                    <a:pt x="1308" y="481"/>
                  </a:lnTo>
                  <a:lnTo>
                    <a:pt x="1308"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7" name="Google Shape;1657;p52"/>
            <p:cNvSpPr/>
            <p:nvPr/>
          </p:nvSpPr>
          <p:spPr>
            <a:xfrm>
              <a:off x="1992029" y="3767731"/>
              <a:ext cx="71191" cy="220916"/>
            </a:xfrm>
            <a:custGeom>
              <a:rect b="b" l="l" r="r" t="t"/>
              <a:pathLst>
                <a:path extrusionOk="0" h="481" w="155">
                  <a:moveTo>
                    <a:pt x="0" y="0"/>
                  </a:moveTo>
                  <a:lnTo>
                    <a:pt x="0" y="481"/>
                  </a:lnTo>
                  <a:lnTo>
                    <a:pt x="154" y="481"/>
                  </a:lnTo>
                  <a:lnTo>
                    <a:pt x="15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8" name="Google Shape;1658;p52"/>
            <p:cNvSpPr/>
            <p:nvPr/>
          </p:nvSpPr>
          <p:spPr>
            <a:xfrm>
              <a:off x="2097666" y="3767731"/>
              <a:ext cx="70732" cy="220916"/>
            </a:xfrm>
            <a:custGeom>
              <a:rect b="b" l="l" r="r" t="t"/>
              <a:pathLst>
                <a:path extrusionOk="0" h="481" w="154">
                  <a:moveTo>
                    <a:pt x="0" y="0"/>
                  </a:moveTo>
                  <a:lnTo>
                    <a:pt x="0" y="481"/>
                  </a:lnTo>
                  <a:lnTo>
                    <a:pt x="154" y="481"/>
                  </a:lnTo>
                  <a:lnTo>
                    <a:pt x="15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9" name="Google Shape;1659;p52"/>
            <p:cNvSpPr/>
            <p:nvPr/>
          </p:nvSpPr>
          <p:spPr>
            <a:xfrm>
              <a:off x="2203762" y="3767731"/>
              <a:ext cx="70732" cy="220916"/>
            </a:xfrm>
            <a:custGeom>
              <a:rect b="b" l="l" r="r" t="t"/>
              <a:pathLst>
                <a:path extrusionOk="0" h="481" w="154">
                  <a:moveTo>
                    <a:pt x="0" y="0"/>
                  </a:moveTo>
                  <a:lnTo>
                    <a:pt x="0" y="481"/>
                  </a:lnTo>
                  <a:lnTo>
                    <a:pt x="154" y="481"/>
                  </a:lnTo>
                  <a:lnTo>
                    <a:pt x="15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0" name="Google Shape;1660;p52"/>
            <p:cNvSpPr/>
            <p:nvPr/>
          </p:nvSpPr>
          <p:spPr>
            <a:xfrm>
              <a:off x="2308939" y="3767731"/>
              <a:ext cx="71191" cy="220916"/>
            </a:xfrm>
            <a:custGeom>
              <a:rect b="b" l="l" r="r" t="t"/>
              <a:pathLst>
                <a:path extrusionOk="0" h="481" w="155">
                  <a:moveTo>
                    <a:pt x="1" y="0"/>
                  </a:moveTo>
                  <a:lnTo>
                    <a:pt x="1" y="481"/>
                  </a:lnTo>
                  <a:lnTo>
                    <a:pt x="155" y="481"/>
                  </a:lnTo>
                  <a:lnTo>
                    <a:pt x="15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1" name="Google Shape;1661;p52"/>
            <p:cNvSpPr/>
            <p:nvPr/>
          </p:nvSpPr>
          <p:spPr>
            <a:xfrm>
              <a:off x="2415495" y="3767731"/>
              <a:ext cx="70732" cy="220916"/>
            </a:xfrm>
            <a:custGeom>
              <a:rect b="b" l="l" r="r" t="t"/>
              <a:pathLst>
                <a:path extrusionOk="0" h="481" w="154">
                  <a:moveTo>
                    <a:pt x="1" y="0"/>
                  </a:moveTo>
                  <a:lnTo>
                    <a:pt x="1" y="481"/>
                  </a:lnTo>
                  <a:lnTo>
                    <a:pt x="154" y="481"/>
                  </a:lnTo>
                  <a:lnTo>
                    <a:pt x="15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2" name="Google Shape;1662;p52"/>
            <p:cNvSpPr/>
            <p:nvPr/>
          </p:nvSpPr>
          <p:spPr>
            <a:xfrm>
              <a:off x="2521132" y="3767731"/>
              <a:ext cx="70732" cy="220916"/>
            </a:xfrm>
            <a:custGeom>
              <a:rect b="b" l="l" r="r" t="t"/>
              <a:pathLst>
                <a:path extrusionOk="0" h="481" w="154">
                  <a:moveTo>
                    <a:pt x="1" y="0"/>
                  </a:moveTo>
                  <a:lnTo>
                    <a:pt x="1" y="481"/>
                  </a:lnTo>
                  <a:lnTo>
                    <a:pt x="154" y="481"/>
                  </a:lnTo>
                  <a:lnTo>
                    <a:pt x="154"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3" name="Google Shape;1663;p52"/>
            <p:cNvSpPr/>
            <p:nvPr/>
          </p:nvSpPr>
          <p:spPr>
            <a:xfrm>
              <a:off x="1997081" y="3838920"/>
              <a:ext cx="59708" cy="78078"/>
            </a:xfrm>
            <a:custGeom>
              <a:rect b="b" l="l" r="r" t="t"/>
              <a:pathLst>
                <a:path extrusionOk="0" h="170" w="130">
                  <a:moveTo>
                    <a:pt x="65" y="23"/>
                  </a:moveTo>
                  <a:cubicBezTo>
                    <a:pt x="78" y="23"/>
                    <a:pt x="85" y="28"/>
                    <a:pt x="92" y="38"/>
                  </a:cubicBezTo>
                  <a:cubicBezTo>
                    <a:pt x="99" y="49"/>
                    <a:pt x="101" y="64"/>
                    <a:pt x="101" y="85"/>
                  </a:cubicBezTo>
                  <a:cubicBezTo>
                    <a:pt x="101" y="106"/>
                    <a:pt x="99" y="121"/>
                    <a:pt x="92" y="132"/>
                  </a:cubicBezTo>
                  <a:cubicBezTo>
                    <a:pt x="85" y="141"/>
                    <a:pt x="76" y="146"/>
                    <a:pt x="65" y="146"/>
                  </a:cubicBezTo>
                  <a:cubicBezTo>
                    <a:pt x="54" y="146"/>
                    <a:pt x="46" y="143"/>
                    <a:pt x="38" y="132"/>
                  </a:cubicBezTo>
                  <a:cubicBezTo>
                    <a:pt x="32" y="121"/>
                    <a:pt x="30" y="106"/>
                    <a:pt x="30" y="85"/>
                  </a:cubicBezTo>
                  <a:cubicBezTo>
                    <a:pt x="30" y="64"/>
                    <a:pt x="32" y="49"/>
                    <a:pt x="38" y="38"/>
                  </a:cubicBezTo>
                  <a:cubicBezTo>
                    <a:pt x="46" y="28"/>
                    <a:pt x="53" y="23"/>
                    <a:pt x="65" y="23"/>
                  </a:cubicBezTo>
                  <a:close/>
                  <a:moveTo>
                    <a:pt x="65" y="0"/>
                  </a:moveTo>
                  <a:cubicBezTo>
                    <a:pt x="54" y="0"/>
                    <a:pt x="46" y="4"/>
                    <a:pt x="37" y="7"/>
                  </a:cubicBezTo>
                  <a:cubicBezTo>
                    <a:pt x="30" y="11"/>
                    <a:pt x="22" y="17"/>
                    <a:pt x="17" y="25"/>
                  </a:cubicBezTo>
                  <a:cubicBezTo>
                    <a:pt x="12" y="33"/>
                    <a:pt x="8" y="41"/>
                    <a:pt x="5" y="52"/>
                  </a:cubicBezTo>
                  <a:cubicBezTo>
                    <a:pt x="3" y="60"/>
                    <a:pt x="1" y="73"/>
                    <a:pt x="1" y="85"/>
                  </a:cubicBezTo>
                  <a:cubicBezTo>
                    <a:pt x="1" y="97"/>
                    <a:pt x="3" y="107"/>
                    <a:pt x="5" y="118"/>
                  </a:cubicBezTo>
                  <a:cubicBezTo>
                    <a:pt x="8" y="129"/>
                    <a:pt x="12" y="137"/>
                    <a:pt x="17" y="145"/>
                  </a:cubicBezTo>
                  <a:cubicBezTo>
                    <a:pt x="22" y="153"/>
                    <a:pt x="30" y="159"/>
                    <a:pt x="37" y="162"/>
                  </a:cubicBezTo>
                  <a:cubicBezTo>
                    <a:pt x="46" y="166"/>
                    <a:pt x="54" y="169"/>
                    <a:pt x="65" y="169"/>
                  </a:cubicBezTo>
                  <a:cubicBezTo>
                    <a:pt x="76" y="169"/>
                    <a:pt x="85" y="166"/>
                    <a:pt x="94" y="162"/>
                  </a:cubicBezTo>
                  <a:cubicBezTo>
                    <a:pt x="101" y="159"/>
                    <a:pt x="108" y="153"/>
                    <a:pt x="113" y="145"/>
                  </a:cubicBezTo>
                  <a:cubicBezTo>
                    <a:pt x="119" y="137"/>
                    <a:pt x="123" y="129"/>
                    <a:pt x="126" y="118"/>
                  </a:cubicBezTo>
                  <a:cubicBezTo>
                    <a:pt x="128" y="107"/>
                    <a:pt x="129" y="97"/>
                    <a:pt x="129" y="85"/>
                  </a:cubicBezTo>
                  <a:cubicBezTo>
                    <a:pt x="129" y="73"/>
                    <a:pt x="128" y="62"/>
                    <a:pt x="126" y="52"/>
                  </a:cubicBezTo>
                  <a:cubicBezTo>
                    <a:pt x="123" y="41"/>
                    <a:pt x="119" y="33"/>
                    <a:pt x="113" y="25"/>
                  </a:cubicBezTo>
                  <a:cubicBezTo>
                    <a:pt x="108" y="17"/>
                    <a:pt x="101" y="11"/>
                    <a:pt x="94" y="7"/>
                  </a:cubicBezTo>
                  <a:cubicBezTo>
                    <a:pt x="85" y="4"/>
                    <a:pt x="76" y="0"/>
                    <a:pt x="6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4" name="Google Shape;1664;p52"/>
            <p:cNvSpPr/>
            <p:nvPr/>
          </p:nvSpPr>
          <p:spPr>
            <a:xfrm>
              <a:off x="2103637" y="3838920"/>
              <a:ext cx="59249" cy="78078"/>
            </a:xfrm>
            <a:custGeom>
              <a:rect b="b" l="l" r="r" t="t"/>
              <a:pathLst>
                <a:path extrusionOk="0" h="170" w="129">
                  <a:moveTo>
                    <a:pt x="65" y="23"/>
                  </a:moveTo>
                  <a:cubicBezTo>
                    <a:pt x="75" y="23"/>
                    <a:pt x="84" y="28"/>
                    <a:pt x="92" y="38"/>
                  </a:cubicBezTo>
                  <a:cubicBezTo>
                    <a:pt x="98" y="49"/>
                    <a:pt x="100" y="64"/>
                    <a:pt x="100" y="85"/>
                  </a:cubicBezTo>
                  <a:cubicBezTo>
                    <a:pt x="100" y="106"/>
                    <a:pt x="98" y="121"/>
                    <a:pt x="92" y="132"/>
                  </a:cubicBezTo>
                  <a:cubicBezTo>
                    <a:pt x="84" y="141"/>
                    <a:pt x="77" y="146"/>
                    <a:pt x="65" y="146"/>
                  </a:cubicBezTo>
                  <a:cubicBezTo>
                    <a:pt x="54" y="146"/>
                    <a:pt x="45" y="143"/>
                    <a:pt x="38" y="132"/>
                  </a:cubicBezTo>
                  <a:cubicBezTo>
                    <a:pt x="31" y="121"/>
                    <a:pt x="29" y="106"/>
                    <a:pt x="29" y="85"/>
                  </a:cubicBezTo>
                  <a:cubicBezTo>
                    <a:pt x="29" y="64"/>
                    <a:pt x="31" y="49"/>
                    <a:pt x="38" y="38"/>
                  </a:cubicBezTo>
                  <a:cubicBezTo>
                    <a:pt x="45" y="28"/>
                    <a:pt x="52" y="23"/>
                    <a:pt x="65" y="23"/>
                  </a:cubicBezTo>
                  <a:close/>
                  <a:moveTo>
                    <a:pt x="65" y="0"/>
                  </a:moveTo>
                  <a:cubicBezTo>
                    <a:pt x="54" y="0"/>
                    <a:pt x="45" y="4"/>
                    <a:pt x="36" y="7"/>
                  </a:cubicBezTo>
                  <a:cubicBezTo>
                    <a:pt x="29" y="11"/>
                    <a:pt x="21" y="17"/>
                    <a:pt x="17" y="25"/>
                  </a:cubicBezTo>
                  <a:cubicBezTo>
                    <a:pt x="12" y="33"/>
                    <a:pt x="7" y="41"/>
                    <a:pt x="4" y="52"/>
                  </a:cubicBezTo>
                  <a:cubicBezTo>
                    <a:pt x="2" y="60"/>
                    <a:pt x="1" y="73"/>
                    <a:pt x="1" y="85"/>
                  </a:cubicBezTo>
                  <a:cubicBezTo>
                    <a:pt x="1" y="97"/>
                    <a:pt x="2" y="107"/>
                    <a:pt x="4" y="118"/>
                  </a:cubicBezTo>
                  <a:cubicBezTo>
                    <a:pt x="7" y="129"/>
                    <a:pt x="12" y="137"/>
                    <a:pt x="17" y="145"/>
                  </a:cubicBezTo>
                  <a:cubicBezTo>
                    <a:pt x="21" y="153"/>
                    <a:pt x="29" y="159"/>
                    <a:pt x="36" y="162"/>
                  </a:cubicBezTo>
                  <a:cubicBezTo>
                    <a:pt x="45" y="166"/>
                    <a:pt x="54" y="169"/>
                    <a:pt x="65" y="169"/>
                  </a:cubicBezTo>
                  <a:cubicBezTo>
                    <a:pt x="76" y="169"/>
                    <a:pt x="84" y="166"/>
                    <a:pt x="93" y="162"/>
                  </a:cubicBezTo>
                  <a:cubicBezTo>
                    <a:pt x="100" y="159"/>
                    <a:pt x="108" y="153"/>
                    <a:pt x="113" y="145"/>
                  </a:cubicBezTo>
                  <a:cubicBezTo>
                    <a:pt x="119" y="137"/>
                    <a:pt x="122" y="129"/>
                    <a:pt x="125" y="118"/>
                  </a:cubicBezTo>
                  <a:cubicBezTo>
                    <a:pt x="127" y="107"/>
                    <a:pt x="128" y="97"/>
                    <a:pt x="128" y="85"/>
                  </a:cubicBezTo>
                  <a:cubicBezTo>
                    <a:pt x="128" y="73"/>
                    <a:pt x="127" y="62"/>
                    <a:pt x="125" y="52"/>
                  </a:cubicBezTo>
                  <a:cubicBezTo>
                    <a:pt x="122" y="41"/>
                    <a:pt x="119" y="33"/>
                    <a:pt x="113" y="25"/>
                  </a:cubicBezTo>
                  <a:cubicBezTo>
                    <a:pt x="108" y="17"/>
                    <a:pt x="100" y="11"/>
                    <a:pt x="93" y="7"/>
                  </a:cubicBezTo>
                  <a:cubicBezTo>
                    <a:pt x="84" y="4"/>
                    <a:pt x="75" y="0"/>
                    <a:pt x="6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5" name="Google Shape;1665;p52"/>
            <p:cNvSpPr/>
            <p:nvPr/>
          </p:nvSpPr>
          <p:spPr>
            <a:xfrm>
              <a:off x="2209273" y="3838920"/>
              <a:ext cx="59708" cy="78078"/>
            </a:xfrm>
            <a:custGeom>
              <a:rect b="b" l="l" r="r" t="t"/>
              <a:pathLst>
                <a:path extrusionOk="0" h="170" w="130">
                  <a:moveTo>
                    <a:pt x="65" y="23"/>
                  </a:moveTo>
                  <a:cubicBezTo>
                    <a:pt x="77" y="23"/>
                    <a:pt x="84" y="28"/>
                    <a:pt x="92" y="38"/>
                  </a:cubicBezTo>
                  <a:cubicBezTo>
                    <a:pt x="98" y="49"/>
                    <a:pt x="100" y="64"/>
                    <a:pt x="100" y="85"/>
                  </a:cubicBezTo>
                  <a:cubicBezTo>
                    <a:pt x="100" y="106"/>
                    <a:pt x="98" y="121"/>
                    <a:pt x="92" y="132"/>
                  </a:cubicBezTo>
                  <a:cubicBezTo>
                    <a:pt x="84" y="141"/>
                    <a:pt x="76" y="146"/>
                    <a:pt x="65" y="146"/>
                  </a:cubicBezTo>
                  <a:cubicBezTo>
                    <a:pt x="54" y="146"/>
                    <a:pt x="45" y="143"/>
                    <a:pt x="38" y="132"/>
                  </a:cubicBezTo>
                  <a:cubicBezTo>
                    <a:pt x="31" y="121"/>
                    <a:pt x="29" y="106"/>
                    <a:pt x="29" y="85"/>
                  </a:cubicBezTo>
                  <a:cubicBezTo>
                    <a:pt x="29" y="64"/>
                    <a:pt x="31" y="49"/>
                    <a:pt x="38" y="38"/>
                  </a:cubicBezTo>
                  <a:cubicBezTo>
                    <a:pt x="45" y="28"/>
                    <a:pt x="52" y="23"/>
                    <a:pt x="65" y="23"/>
                  </a:cubicBezTo>
                  <a:close/>
                  <a:moveTo>
                    <a:pt x="65" y="0"/>
                  </a:moveTo>
                  <a:cubicBezTo>
                    <a:pt x="54" y="0"/>
                    <a:pt x="46" y="4"/>
                    <a:pt x="36" y="7"/>
                  </a:cubicBezTo>
                  <a:cubicBezTo>
                    <a:pt x="29" y="11"/>
                    <a:pt x="22" y="17"/>
                    <a:pt x="17" y="25"/>
                  </a:cubicBezTo>
                  <a:cubicBezTo>
                    <a:pt x="12" y="33"/>
                    <a:pt x="7" y="41"/>
                    <a:pt x="4" y="52"/>
                  </a:cubicBezTo>
                  <a:cubicBezTo>
                    <a:pt x="2" y="60"/>
                    <a:pt x="1" y="73"/>
                    <a:pt x="1" y="85"/>
                  </a:cubicBezTo>
                  <a:cubicBezTo>
                    <a:pt x="1" y="97"/>
                    <a:pt x="2" y="107"/>
                    <a:pt x="4" y="118"/>
                  </a:cubicBezTo>
                  <a:cubicBezTo>
                    <a:pt x="7" y="129"/>
                    <a:pt x="12" y="137"/>
                    <a:pt x="17" y="145"/>
                  </a:cubicBezTo>
                  <a:cubicBezTo>
                    <a:pt x="22" y="153"/>
                    <a:pt x="29" y="159"/>
                    <a:pt x="36" y="162"/>
                  </a:cubicBezTo>
                  <a:cubicBezTo>
                    <a:pt x="45" y="166"/>
                    <a:pt x="54" y="169"/>
                    <a:pt x="65" y="169"/>
                  </a:cubicBezTo>
                  <a:cubicBezTo>
                    <a:pt x="76" y="169"/>
                    <a:pt x="84" y="166"/>
                    <a:pt x="93" y="162"/>
                  </a:cubicBezTo>
                  <a:cubicBezTo>
                    <a:pt x="100" y="159"/>
                    <a:pt x="108" y="153"/>
                    <a:pt x="113" y="145"/>
                  </a:cubicBezTo>
                  <a:cubicBezTo>
                    <a:pt x="118" y="137"/>
                    <a:pt x="122" y="129"/>
                    <a:pt x="125" y="118"/>
                  </a:cubicBezTo>
                  <a:cubicBezTo>
                    <a:pt x="127" y="107"/>
                    <a:pt x="129" y="97"/>
                    <a:pt x="129" y="85"/>
                  </a:cubicBezTo>
                  <a:cubicBezTo>
                    <a:pt x="129" y="73"/>
                    <a:pt x="127" y="62"/>
                    <a:pt x="125" y="52"/>
                  </a:cubicBezTo>
                  <a:cubicBezTo>
                    <a:pt x="122" y="41"/>
                    <a:pt x="118" y="33"/>
                    <a:pt x="113" y="25"/>
                  </a:cubicBezTo>
                  <a:cubicBezTo>
                    <a:pt x="108" y="17"/>
                    <a:pt x="100" y="11"/>
                    <a:pt x="93" y="7"/>
                  </a:cubicBezTo>
                  <a:cubicBezTo>
                    <a:pt x="84" y="4"/>
                    <a:pt x="76" y="0"/>
                    <a:pt x="6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6" name="Google Shape;1666;p52"/>
            <p:cNvSpPr/>
            <p:nvPr/>
          </p:nvSpPr>
          <p:spPr>
            <a:xfrm>
              <a:off x="2315369" y="3838920"/>
              <a:ext cx="59708" cy="78078"/>
            </a:xfrm>
            <a:custGeom>
              <a:rect b="b" l="l" r="r" t="t"/>
              <a:pathLst>
                <a:path extrusionOk="0" h="170" w="130">
                  <a:moveTo>
                    <a:pt x="65" y="23"/>
                  </a:moveTo>
                  <a:cubicBezTo>
                    <a:pt x="76" y="23"/>
                    <a:pt x="85" y="28"/>
                    <a:pt x="92" y="38"/>
                  </a:cubicBezTo>
                  <a:cubicBezTo>
                    <a:pt x="98" y="49"/>
                    <a:pt x="101" y="64"/>
                    <a:pt x="101" y="85"/>
                  </a:cubicBezTo>
                  <a:cubicBezTo>
                    <a:pt x="101" y="106"/>
                    <a:pt x="98" y="121"/>
                    <a:pt x="92" y="132"/>
                  </a:cubicBezTo>
                  <a:cubicBezTo>
                    <a:pt x="85" y="141"/>
                    <a:pt x="76" y="146"/>
                    <a:pt x="65" y="146"/>
                  </a:cubicBezTo>
                  <a:cubicBezTo>
                    <a:pt x="54" y="146"/>
                    <a:pt x="45" y="143"/>
                    <a:pt x="38" y="132"/>
                  </a:cubicBezTo>
                  <a:cubicBezTo>
                    <a:pt x="32" y="121"/>
                    <a:pt x="29" y="106"/>
                    <a:pt x="29" y="85"/>
                  </a:cubicBezTo>
                  <a:cubicBezTo>
                    <a:pt x="29" y="64"/>
                    <a:pt x="32" y="49"/>
                    <a:pt x="38" y="38"/>
                  </a:cubicBezTo>
                  <a:cubicBezTo>
                    <a:pt x="45" y="28"/>
                    <a:pt x="53" y="23"/>
                    <a:pt x="65" y="23"/>
                  </a:cubicBezTo>
                  <a:close/>
                  <a:moveTo>
                    <a:pt x="65" y="0"/>
                  </a:moveTo>
                  <a:cubicBezTo>
                    <a:pt x="54" y="0"/>
                    <a:pt x="45" y="4"/>
                    <a:pt x="37" y="7"/>
                  </a:cubicBezTo>
                  <a:cubicBezTo>
                    <a:pt x="29" y="11"/>
                    <a:pt x="22" y="17"/>
                    <a:pt x="17" y="25"/>
                  </a:cubicBezTo>
                  <a:cubicBezTo>
                    <a:pt x="12" y="33"/>
                    <a:pt x="7" y="41"/>
                    <a:pt x="5" y="52"/>
                  </a:cubicBezTo>
                  <a:cubicBezTo>
                    <a:pt x="2" y="60"/>
                    <a:pt x="1" y="73"/>
                    <a:pt x="1" y="85"/>
                  </a:cubicBezTo>
                  <a:cubicBezTo>
                    <a:pt x="1" y="97"/>
                    <a:pt x="2" y="107"/>
                    <a:pt x="5" y="118"/>
                  </a:cubicBezTo>
                  <a:cubicBezTo>
                    <a:pt x="7" y="129"/>
                    <a:pt x="12" y="137"/>
                    <a:pt x="17" y="145"/>
                  </a:cubicBezTo>
                  <a:cubicBezTo>
                    <a:pt x="22" y="153"/>
                    <a:pt x="29" y="159"/>
                    <a:pt x="37" y="162"/>
                  </a:cubicBezTo>
                  <a:cubicBezTo>
                    <a:pt x="45" y="166"/>
                    <a:pt x="54" y="169"/>
                    <a:pt x="65" y="169"/>
                  </a:cubicBezTo>
                  <a:cubicBezTo>
                    <a:pt x="76" y="169"/>
                    <a:pt x="85" y="166"/>
                    <a:pt x="93" y="162"/>
                  </a:cubicBezTo>
                  <a:cubicBezTo>
                    <a:pt x="101" y="159"/>
                    <a:pt x="108" y="153"/>
                    <a:pt x="113" y="145"/>
                  </a:cubicBezTo>
                  <a:cubicBezTo>
                    <a:pt x="118" y="137"/>
                    <a:pt x="122" y="129"/>
                    <a:pt x="125" y="118"/>
                  </a:cubicBezTo>
                  <a:cubicBezTo>
                    <a:pt x="127" y="107"/>
                    <a:pt x="129" y="97"/>
                    <a:pt x="129" y="85"/>
                  </a:cubicBezTo>
                  <a:cubicBezTo>
                    <a:pt x="129" y="73"/>
                    <a:pt x="128" y="62"/>
                    <a:pt x="125" y="52"/>
                  </a:cubicBezTo>
                  <a:cubicBezTo>
                    <a:pt x="123" y="41"/>
                    <a:pt x="118" y="33"/>
                    <a:pt x="113" y="25"/>
                  </a:cubicBezTo>
                  <a:cubicBezTo>
                    <a:pt x="108" y="17"/>
                    <a:pt x="101" y="11"/>
                    <a:pt x="93" y="7"/>
                  </a:cubicBezTo>
                  <a:cubicBezTo>
                    <a:pt x="85" y="4"/>
                    <a:pt x="76" y="0"/>
                    <a:pt x="6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7" name="Google Shape;1667;p52"/>
            <p:cNvSpPr/>
            <p:nvPr/>
          </p:nvSpPr>
          <p:spPr>
            <a:xfrm>
              <a:off x="2421006" y="3838920"/>
              <a:ext cx="59708" cy="78078"/>
            </a:xfrm>
            <a:custGeom>
              <a:rect b="b" l="l" r="r" t="t"/>
              <a:pathLst>
                <a:path extrusionOk="0" h="170" w="130">
                  <a:moveTo>
                    <a:pt x="65" y="23"/>
                  </a:moveTo>
                  <a:cubicBezTo>
                    <a:pt x="77" y="23"/>
                    <a:pt x="86" y="28"/>
                    <a:pt x="92" y="38"/>
                  </a:cubicBezTo>
                  <a:cubicBezTo>
                    <a:pt x="98" y="49"/>
                    <a:pt x="101" y="64"/>
                    <a:pt x="101" y="85"/>
                  </a:cubicBezTo>
                  <a:cubicBezTo>
                    <a:pt x="101" y="106"/>
                    <a:pt x="98" y="121"/>
                    <a:pt x="92" y="132"/>
                  </a:cubicBezTo>
                  <a:cubicBezTo>
                    <a:pt x="85" y="141"/>
                    <a:pt x="77" y="146"/>
                    <a:pt x="65" y="146"/>
                  </a:cubicBezTo>
                  <a:cubicBezTo>
                    <a:pt x="54" y="146"/>
                    <a:pt x="45" y="143"/>
                    <a:pt x="38" y="132"/>
                  </a:cubicBezTo>
                  <a:cubicBezTo>
                    <a:pt x="32" y="121"/>
                    <a:pt x="29" y="106"/>
                    <a:pt x="29" y="85"/>
                  </a:cubicBezTo>
                  <a:cubicBezTo>
                    <a:pt x="29" y="64"/>
                    <a:pt x="32" y="49"/>
                    <a:pt x="38" y="38"/>
                  </a:cubicBezTo>
                  <a:cubicBezTo>
                    <a:pt x="45" y="28"/>
                    <a:pt x="53" y="23"/>
                    <a:pt x="65" y="23"/>
                  </a:cubicBezTo>
                  <a:close/>
                  <a:moveTo>
                    <a:pt x="65" y="0"/>
                  </a:moveTo>
                  <a:cubicBezTo>
                    <a:pt x="55" y="0"/>
                    <a:pt x="46" y="4"/>
                    <a:pt x="37" y="7"/>
                  </a:cubicBezTo>
                  <a:cubicBezTo>
                    <a:pt x="29" y="11"/>
                    <a:pt x="22" y="17"/>
                    <a:pt x="17" y="25"/>
                  </a:cubicBezTo>
                  <a:cubicBezTo>
                    <a:pt x="11" y="33"/>
                    <a:pt x="7" y="41"/>
                    <a:pt x="5" y="52"/>
                  </a:cubicBezTo>
                  <a:cubicBezTo>
                    <a:pt x="2" y="60"/>
                    <a:pt x="1" y="73"/>
                    <a:pt x="1" y="85"/>
                  </a:cubicBezTo>
                  <a:cubicBezTo>
                    <a:pt x="1" y="97"/>
                    <a:pt x="2" y="107"/>
                    <a:pt x="5" y="118"/>
                  </a:cubicBezTo>
                  <a:cubicBezTo>
                    <a:pt x="7" y="129"/>
                    <a:pt x="11" y="137"/>
                    <a:pt x="17" y="145"/>
                  </a:cubicBezTo>
                  <a:cubicBezTo>
                    <a:pt x="22" y="153"/>
                    <a:pt x="29" y="159"/>
                    <a:pt x="37" y="162"/>
                  </a:cubicBezTo>
                  <a:cubicBezTo>
                    <a:pt x="45" y="166"/>
                    <a:pt x="54" y="169"/>
                    <a:pt x="65" y="169"/>
                  </a:cubicBezTo>
                  <a:cubicBezTo>
                    <a:pt x="76" y="169"/>
                    <a:pt x="85" y="166"/>
                    <a:pt x="93" y="162"/>
                  </a:cubicBezTo>
                  <a:cubicBezTo>
                    <a:pt x="101" y="159"/>
                    <a:pt x="108" y="153"/>
                    <a:pt x="113" y="145"/>
                  </a:cubicBezTo>
                  <a:cubicBezTo>
                    <a:pt x="118" y="137"/>
                    <a:pt x="123" y="129"/>
                    <a:pt x="125" y="118"/>
                  </a:cubicBezTo>
                  <a:cubicBezTo>
                    <a:pt x="128" y="107"/>
                    <a:pt x="129" y="97"/>
                    <a:pt x="129" y="85"/>
                  </a:cubicBezTo>
                  <a:cubicBezTo>
                    <a:pt x="129" y="73"/>
                    <a:pt x="128" y="62"/>
                    <a:pt x="125" y="52"/>
                  </a:cubicBezTo>
                  <a:cubicBezTo>
                    <a:pt x="123" y="41"/>
                    <a:pt x="118" y="33"/>
                    <a:pt x="113" y="25"/>
                  </a:cubicBezTo>
                  <a:cubicBezTo>
                    <a:pt x="108" y="17"/>
                    <a:pt x="101" y="11"/>
                    <a:pt x="93" y="7"/>
                  </a:cubicBezTo>
                  <a:cubicBezTo>
                    <a:pt x="85" y="4"/>
                    <a:pt x="76" y="0"/>
                    <a:pt x="6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8" name="Google Shape;1668;p52"/>
            <p:cNvSpPr/>
            <p:nvPr/>
          </p:nvSpPr>
          <p:spPr>
            <a:xfrm>
              <a:off x="2527102" y="3838920"/>
              <a:ext cx="59249" cy="78078"/>
            </a:xfrm>
            <a:custGeom>
              <a:rect b="b" l="l" r="r" t="t"/>
              <a:pathLst>
                <a:path extrusionOk="0" h="170" w="129">
                  <a:moveTo>
                    <a:pt x="65" y="23"/>
                  </a:moveTo>
                  <a:cubicBezTo>
                    <a:pt x="77" y="23"/>
                    <a:pt x="85" y="28"/>
                    <a:pt x="92" y="38"/>
                  </a:cubicBezTo>
                  <a:cubicBezTo>
                    <a:pt x="98" y="49"/>
                    <a:pt x="101" y="64"/>
                    <a:pt x="101" y="85"/>
                  </a:cubicBezTo>
                  <a:cubicBezTo>
                    <a:pt x="101" y="106"/>
                    <a:pt x="98" y="121"/>
                    <a:pt x="92" y="132"/>
                  </a:cubicBezTo>
                  <a:cubicBezTo>
                    <a:pt x="85" y="141"/>
                    <a:pt x="76" y="146"/>
                    <a:pt x="65" y="146"/>
                  </a:cubicBezTo>
                  <a:cubicBezTo>
                    <a:pt x="54" y="146"/>
                    <a:pt x="45" y="143"/>
                    <a:pt x="38" y="132"/>
                  </a:cubicBezTo>
                  <a:cubicBezTo>
                    <a:pt x="32" y="121"/>
                    <a:pt x="28" y="106"/>
                    <a:pt x="28" y="85"/>
                  </a:cubicBezTo>
                  <a:cubicBezTo>
                    <a:pt x="28" y="64"/>
                    <a:pt x="32" y="49"/>
                    <a:pt x="38" y="38"/>
                  </a:cubicBezTo>
                  <a:cubicBezTo>
                    <a:pt x="45" y="28"/>
                    <a:pt x="53" y="23"/>
                    <a:pt x="65" y="23"/>
                  </a:cubicBezTo>
                  <a:close/>
                  <a:moveTo>
                    <a:pt x="65" y="0"/>
                  </a:moveTo>
                  <a:cubicBezTo>
                    <a:pt x="54" y="0"/>
                    <a:pt x="45" y="4"/>
                    <a:pt x="37" y="7"/>
                  </a:cubicBezTo>
                  <a:cubicBezTo>
                    <a:pt x="28" y="11"/>
                    <a:pt x="22" y="17"/>
                    <a:pt x="17" y="25"/>
                  </a:cubicBezTo>
                  <a:cubicBezTo>
                    <a:pt x="11" y="33"/>
                    <a:pt x="7" y="41"/>
                    <a:pt x="5" y="52"/>
                  </a:cubicBezTo>
                  <a:cubicBezTo>
                    <a:pt x="2" y="60"/>
                    <a:pt x="1" y="73"/>
                    <a:pt x="1" y="85"/>
                  </a:cubicBezTo>
                  <a:cubicBezTo>
                    <a:pt x="1" y="97"/>
                    <a:pt x="2" y="107"/>
                    <a:pt x="5" y="118"/>
                  </a:cubicBezTo>
                  <a:cubicBezTo>
                    <a:pt x="7" y="129"/>
                    <a:pt x="11" y="137"/>
                    <a:pt x="17" y="145"/>
                  </a:cubicBezTo>
                  <a:cubicBezTo>
                    <a:pt x="22" y="153"/>
                    <a:pt x="28" y="159"/>
                    <a:pt x="37" y="162"/>
                  </a:cubicBezTo>
                  <a:cubicBezTo>
                    <a:pt x="45" y="166"/>
                    <a:pt x="54" y="169"/>
                    <a:pt x="65" y="169"/>
                  </a:cubicBezTo>
                  <a:cubicBezTo>
                    <a:pt x="76" y="169"/>
                    <a:pt x="85" y="166"/>
                    <a:pt x="93" y="162"/>
                  </a:cubicBezTo>
                  <a:cubicBezTo>
                    <a:pt x="101" y="159"/>
                    <a:pt x="108" y="153"/>
                    <a:pt x="113" y="145"/>
                  </a:cubicBezTo>
                  <a:cubicBezTo>
                    <a:pt x="118" y="137"/>
                    <a:pt x="123" y="129"/>
                    <a:pt x="125" y="118"/>
                  </a:cubicBezTo>
                  <a:cubicBezTo>
                    <a:pt x="128" y="107"/>
                    <a:pt x="129" y="97"/>
                    <a:pt x="129" y="85"/>
                  </a:cubicBezTo>
                  <a:cubicBezTo>
                    <a:pt x="129" y="73"/>
                    <a:pt x="128" y="62"/>
                    <a:pt x="125" y="52"/>
                  </a:cubicBezTo>
                  <a:cubicBezTo>
                    <a:pt x="123" y="41"/>
                    <a:pt x="118" y="33"/>
                    <a:pt x="113" y="25"/>
                  </a:cubicBezTo>
                  <a:cubicBezTo>
                    <a:pt x="108" y="17"/>
                    <a:pt x="101" y="11"/>
                    <a:pt x="93" y="7"/>
                  </a:cubicBezTo>
                  <a:cubicBezTo>
                    <a:pt x="85" y="4"/>
                    <a:pt x="76" y="0"/>
                    <a:pt x="6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9" name="Google Shape;1669;p52"/>
            <p:cNvSpPr/>
            <p:nvPr/>
          </p:nvSpPr>
          <p:spPr>
            <a:xfrm>
              <a:off x="1992029" y="3767731"/>
              <a:ext cx="71191" cy="45928"/>
            </a:xfrm>
            <a:custGeom>
              <a:rect b="b" l="l" r="r" t="t"/>
              <a:pathLst>
                <a:path extrusionOk="0" h="100" w="155">
                  <a:moveTo>
                    <a:pt x="0" y="0"/>
                  </a:moveTo>
                  <a:lnTo>
                    <a:pt x="0" y="100"/>
                  </a:lnTo>
                  <a:lnTo>
                    <a:pt x="154" y="100"/>
                  </a:lnTo>
                  <a:lnTo>
                    <a:pt x="154"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0" name="Google Shape;1670;p52"/>
            <p:cNvSpPr/>
            <p:nvPr/>
          </p:nvSpPr>
          <p:spPr>
            <a:xfrm>
              <a:off x="2097666" y="3767731"/>
              <a:ext cx="70732" cy="45928"/>
            </a:xfrm>
            <a:custGeom>
              <a:rect b="b" l="l" r="r" t="t"/>
              <a:pathLst>
                <a:path extrusionOk="0" h="100" w="154">
                  <a:moveTo>
                    <a:pt x="0" y="0"/>
                  </a:moveTo>
                  <a:lnTo>
                    <a:pt x="0" y="100"/>
                  </a:lnTo>
                  <a:lnTo>
                    <a:pt x="154" y="100"/>
                  </a:lnTo>
                  <a:lnTo>
                    <a:pt x="154"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1" name="Google Shape;1671;p52"/>
            <p:cNvSpPr/>
            <p:nvPr/>
          </p:nvSpPr>
          <p:spPr>
            <a:xfrm>
              <a:off x="2203762" y="3767731"/>
              <a:ext cx="70732" cy="45928"/>
            </a:xfrm>
            <a:custGeom>
              <a:rect b="b" l="l" r="r" t="t"/>
              <a:pathLst>
                <a:path extrusionOk="0" h="100" w="154">
                  <a:moveTo>
                    <a:pt x="0" y="0"/>
                  </a:moveTo>
                  <a:lnTo>
                    <a:pt x="0" y="100"/>
                  </a:lnTo>
                  <a:lnTo>
                    <a:pt x="154" y="100"/>
                  </a:lnTo>
                  <a:lnTo>
                    <a:pt x="154"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2" name="Google Shape;1672;p52"/>
            <p:cNvSpPr/>
            <p:nvPr/>
          </p:nvSpPr>
          <p:spPr>
            <a:xfrm>
              <a:off x="2308939" y="3767731"/>
              <a:ext cx="71191" cy="45928"/>
            </a:xfrm>
            <a:custGeom>
              <a:rect b="b" l="l" r="r" t="t"/>
              <a:pathLst>
                <a:path extrusionOk="0" h="100" w="155">
                  <a:moveTo>
                    <a:pt x="1" y="0"/>
                  </a:moveTo>
                  <a:lnTo>
                    <a:pt x="1" y="100"/>
                  </a:lnTo>
                  <a:lnTo>
                    <a:pt x="155" y="100"/>
                  </a:lnTo>
                  <a:lnTo>
                    <a:pt x="155"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3" name="Google Shape;1673;p52"/>
            <p:cNvSpPr/>
            <p:nvPr/>
          </p:nvSpPr>
          <p:spPr>
            <a:xfrm>
              <a:off x="2415495" y="3767731"/>
              <a:ext cx="70732" cy="45928"/>
            </a:xfrm>
            <a:custGeom>
              <a:rect b="b" l="l" r="r" t="t"/>
              <a:pathLst>
                <a:path extrusionOk="0" h="100" w="154">
                  <a:moveTo>
                    <a:pt x="1" y="0"/>
                  </a:moveTo>
                  <a:lnTo>
                    <a:pt x="1" y="100"/>
                  </a:lnTo>
                  <a:lnTo>
                    <a:pt x="154" y="100"/>
                  </a:lnTo>
                  <a:lnTo>
                    <a:pt x="154"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4" name="Google Shape;1674;p52"/>
            <p:cNvSpPr/>
            <p:nvPr/>
          </p:nvSpPr>
          <p:spPr>
            <a:xfrm>
              <a:off x="2521132" y="3767731"/>
              <a:ext cx="70732" cy="45928"/>
            </a:xfrm>
            <a:custGeom>
              <a:rect b="b" l="l" r="r" t="t"/>
              <a:pathLst>
                <a:path extrusionOk="0" h="100" w="154">
                  <a:moveTo>
                    <a:pt x="1" y="0"/>
                  </a:moveTo>
                  <a:lnTo>
                    <a:pt x="1" y="100"/>
                  </a:lnTo>
                  <a:lnTo>
                    <a:pt x="154" y="100"/>
                  </a:lnTo>
                  <a:lnTo>
                    <a:pt x="154"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5" name="Google Shape;1675;p52"/>
            <p:cNvSpPr/>
            <p:nvPr/>
          </p:nvSpPr>
          <p:spPr>
            <a:xfrm>
              <a:off x="1992029" y="3942718"/>
              <a:ext cx="71191" cy="45928"/>
            </a:xfrm>
            <a:custGeom>
              <a:rect b="b" l="l" r="r" t="t"/>
              <a:pathLst>
                <a:path extrusionOk="0" h="100" w="155">
                  <a:moveTo>
                    <a:pt x="0" y="0"/>
                  </a:moveTo>
                  <a:lnTo>
                    <a:pt x="0" y="100"/>
                  </a:lnTo>
                  <a:lnTo>
                    <a:pt x="154" y="100"/>
                  </a:lnTo>
                  <a:lnTo>
                    <a:pt x="154" y="0"/>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6" name="Google Shape;1676;p52"/>
            <p:cNvSpPr/>
            <p:nvPr/>
          </p:nvSpPr>
          <p:spPr>
            <a:xfrm>
              <a:off x="2097666" y="3942718"/>
              <a:ext cx="70732" cy="45928"/>
            </a:xfrm>
            <a:custGeom>
              <a:rect b="b" l="l" r="r" t="t"/>
              <a:pathLst>
                <a:path extrusionOk="0" h="100" w="154">
                  <a:moveTo>
                    <a:pt x="0" y="0"/>
                  </a:moveTo>
                  <a:lnTo>
                    <a:pt x="0" y="100"/>
                  </a:lnTo>
                  <a:lnTo>
                    <a:pt x="154" y="100"/>
                  </a:lnTo>
                  <a:lnTo>
                    <a:pt x="154" y="0"/>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7" name="Google Shape;1677;p52"/>
            <p:cNvSpPr/>
            <p:nvPr/>
          </p:nvSpPr>
          <p:spPr>
            <a:xfrm>
              <a:off x="2203762" y="3942718"/>
              <a:ext cx="70732" cy="45928"/>
            </a:xfrm>
            <a:custGeom>
              <a:rect b="b" l="l" r="r" t="t"/>
              <a:pathLst>
                <a:path extrusionOk="0" h="100" w="154">
                  <a:moveTo>
                    <a:pt x="0" y="0"/>
                  </a:moveTo>
                  <a:lnTo>
                    <a:pt x="0" y="100"/>
                  </a:lnTo>
                  <a:lnTo>
                    <a:pt x="154" y="100"/>
                  </a:lnTo>
                  <a:lnTo>
                    <a:pt x="154" y="0"/>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8" name="Google Shape;1678;p52"/>
            <p:cNvSpPr/>
            <p:nvPr/>
          </p:nvSpPr>
          <p:spPr>
            <a:xfrm>
              <a:off x="2308939" y="3942718"/>
              <a:ext cx="71191" cy="45928"/>
            </a:xfrm>
            <a:custGeom>
              <a:rect b="b" l="l" r="r" t="t"/>
              <a:pathLst>
                <a:path extrusionOk="0" h="100" w="155">
                  <a:moveTo>
                    <a:pt x="1" y="0"/>
                  </a:moveTo>
                  <a:lnTo>
                    <a:pt x="1" y="100"/>
                  </a:lnTo>
                  <a:lnTo>
                    <a:pt x="155" y="100"/>
                  </a:lnTo>
                  <a:lnTo>
                    <a:pt x="155" y="0"/>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9" name="Google Shape;1679;p52"/>
            <p:cNvSpPr/>
            <p:nvPr/>
          </p:nvSpPr>
          <p:spPr>
            <a:xfrm>
              <a:off x="2415495" y="3942718"/>
              <a:ext cx="70732" cy="45928"/>
            </a:xfrm>
            <a:custGeom>
              <a:rect b="b" l="l" r="r" t="t"/>
              <a:pathLst>
                <a:path extrusionOk="0" h="100" w="154">
                  <a:moveTo>
                    <a:pt x="1" y="0"/>
                  </a:moveTo>
                  <a:lnTo>
                    <a:pt x="1" y="100"/>
                  </a:lnTo>
                  <a:lnTo>
                    <a:pt x="154" y="100"/>
                  </a:lnTo>
                  <a:lnTo>
                    <a:pt x="154" y="0"/>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0" name="Google Shape;1680;p52"/>
            <p:cNvSpPr/>
            <p:nvPr/>
          </p:nvSpPr>
          <p:spPr>
            <a:xfrm>
              <a:off x="2521132" y="3942718"/>
              <a:ext cx="70732" cy="45928"/>
            </a:xfrm>
            <a:custGeom>
              <a:rect b="b" l="l" r="r" t="t"/>
              <a:pathLst>
                <a:path extrusionOk="0" h="100" w="154">
                  <a:moveTo>
                    <a:pt x="1" y="0"/>
                  </a:moveTo>
                  <a:lnTo>
                    <a:pt x="1" y="100"/>
                  </a:lnTo>
                  <a:lnTo>
                    <a:pt x="154" y="100"/>
                  </a:lnTo>
                  <a:lnTo>
                    <a:pt x="154" y="0"/>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1" name="Google Shape;1681;p52"/>
            <p:cNvSpPr/>
            <p:nvPr/>
          </p:nvSpPr>
          <p:spPr>
            <a:xfrm>
              <a:off x="2701173" y="3767731"/>
              <a:ext cx="237915" cy="220916"/>
            </a:xfrm>
            <a:custGeom>
              <a:rect b="b" l="l" r="r" t="t"/>
              <a:pathLst>
                <a:path extrusionOk="0" h="481" w="518">
                  <a:moveTo>
                    <a:pt x="0" y="0"/>
                  </a:moveTo>
                  <a:lnTo>
                    <a:pt x="0" y="481"/>
                  </a:lnTo>
                  <a:lnTo>
                    <a:pt x="518" y="481"/>
                  </a:lnTo>
                  <a:lnTo>
                    <a:pt x="518"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2" name="Google Shape;1682;p52"/>
            <p:cNvSpPr/>
            <p:nvPr/>
          </p:nvSpPr>
          <p:spPr>
            <a:xfrm>
              <a:off x="1947937" y="4161796"/>
              <a:ext cx="947527" cy="243421"/>
            </a:xfrm>
            <a:custGeom>
              <a:rect b="b" l="l" r="r" t="t"/>
              <a:pathLst>
                <a:path extrusionOk="0" h="530" w="2063">
                  <a:moveTo>
                    <a:pt x="1" y="0"/>
                  </a:moveTo>
                  <a:lnTo>
                    <a:pt x="1" y="529"/>
                  </a:lnTo>
                  <a:lnTo>
                    <a:pt x="2063" y="529"/>
                  </a:lnTo>
                  <a:lnTo>
                    <a:pt x="2063"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3" name="Google Shape;1683;p52"/>
            <p:cNvSpPr/>
            <p:nvPr/>
          </p:nvSpPr>
          <p:spPr>
            <a:xfrm>
              <a:off x="1792238" y="4093822"/>
              <a:ext cx="1282812" cy="74404"/>
            </a:xfrm>
            <a:custGeom>
              <a:rect b="b" l="l" r="r" t="t"/>
              <a:pathLst>
                <a:path extrusionOk="0" h="162" w="2793">
                  <a:moveTo>
                    <a:pt x="1" y="0"/>
                  </a:moveTo>
                  <a:lnTo>
                    <a:pt x="1" y="162"/>
                  </a:lnTo>
                  <a:lnTo>
                    <a:pt x="2793" y="162"/>
                  </a:lnTo>
                  <a:lnTo>
                    <a:pt x="279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4" name="Google Shape;1684;p52"/>
            <p:cNvSpPr/>
            <p:nvPr/>
          </p:nvSpPr>
          <p:spPr>
            <a:xfrm>
              <a:off x="1947937" y="4330354"/>
              <a:ext cx="947527" cy="74863"/>
            </a:xfrm>
            <a:custGeom>
              <a:rect b="b" l="l" r="r" t="t"/>
              <a:pathLst>
                <a:path extrusionOk="0" h="163" w="2063">
                  <a:moveTo>
                    <a:pt x="1" y="1"/>
                  </a:moveTo>
                  <a:lnTo>
                    <a:pt x="1" y="162"/>
                  </a:lnTo>
                  <a:lnTo>
                    <a:pt x="2063" y="162"/>
                  </a:lnTo>
                  <a:lnTo>
                    <a:pt x="206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5" name="Google Shape;1685;p52"/>
            <p:cNvSpPr/>
            <p:nvPr/>
          </p:nvSpPr>
          <p:spPr>
            <a:xfrm>
              <a:off x="2414576" y="4167767"/>
              <a:ext cx="71650" cy="91398"/>
            </a:xfrm>
            <a:custGeom>
              <a:rect b="b" l="l" r="r" t="t"/>
              <a:pathLst>
                <a:path extrusionOk="0" h="199" w="156">
                  <a:moveTo>
                    <a:pt x="1" y="1"/>
                  </a:moveTo>
                  <a:lnTo>
                    <a:pt x="1" y="122"/>
                  </a:lnTo>
                  <a:cubicBezTo>
                    <a:pt x="1" y="165"/>
                    <a:pt x="36" y="199"/>
                    <a:pt x="79" y="199"/>
                  </a:cubicBezTo>
                  <a:cubicBezTo>
                    <a:pt x="122" y="199"/>
                    <a:pt x="156" y="165"/>
                    <a:pt x="155" y="122"/>
                  </a:cubicBezTo>
                  <a:lnTo>
                    <a:pt x="155" y="1"/>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6" name="Google Shape;1686;p52"/>
            <p:cNvSpPr/>
            <p:nvPr/>
          </p:nvSpPr>
          <p:spPr>
            <a:xfrm>
              <a:off x="1952530" y="1112609"/>
              <a:ext cx="857964" cy="857483"/>
            </a:xfrm>
            <a:custGeom>
              <a:rect b="b" l="l" r="r" t="t"/>
              <a:pathLst>
                <a:path extrusionOk="0" h="1867" w="1868">
                  <a:moveTo>
                    <a:pt x="1656" y="150"/>
                  </a:moveTo>
                  <a:cubicBezTo>
                    <a:pt x="1690" y="150"/>
                    <a:pt x="1718" y="178"/>
                    <a:pt x="1718" y="213"/>
                  </a:cubicBezTo>
                  <a:lnTo>
                    <a:pt x="1718" y="1654"/>
                  </a:lnTo>
                  <a:cubicBezTo>
                    <a:pt x="1718" y="1689"/>
                    <a:pt x="1690" y="1717"/>
                    <a:pt x="1656" y="1717"/>
                  </a:cubicBezTo>
                  <a:lnTo>
                    <a:pt x="213" y="1717"/>
                  </a:lnTo>
                  <a:cubicBezTo>
                    <a:pt x="178" y="1717"/>
                    <a:pt x="150" y="1688"/>
                    <a:pt x="150" y="1654"/>
                  </a:cubicBezTo>
                  <a:lnTo>
                    <a:pt x="150" y="213"/>
                  </a:lnTo>
                  <a:cubicBezTo>
                    <a:pt x="150" y="178"/>
                    <a:pt x="178" y="150"/>
                    <a:pt x="213" y="150"/>
                  </a:cubicBezTo>
                  <a:close/>
                  <a:moveTo>
                    <a:pt x="213" y="1"/>
                  </a:moveTo>
                  <a:cubicBezTo>
                    <a:pt x="96" y="1"/>
                    <a:pt x="1" y="96"/>
                    <a:pt x="1" y="213"/>
                  </a:cubicBezTo>
                  <a:lnTo>
                    <a:pt x="1" y="1654"/>
                  </a:lnTo>
                  <a:cubicBezTo>
                    <a:pt x="1" y="1771"/>
                    <a:pt x="96" y="1867"/>
                    <a:pt x="213" y="1867"/>
                  </a:cubicBezTo>
                  <a:lnTo>
                    <a:pt x="1656" y="1867"/>
                  </a:lnTo>
                  <a:cubicBezTo>
                    <a:pt x="1772" y="1867"/>
                    <a:pt x="1868" y="1771"/>
                    <a:pt x="1868" y="1654"/>
                  </a:cubicBezTo>
                  <a:lnTo>
                    <a:pt x="1868" y="213"/>
                  </a:lnTo>
                  <a:cubicBezTo>
                    <a:pt x="1868" y="96"/>
                    <a:pt x="1774" y="1"/>
                    <a:pt x="165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7" name="Google Shape;1687;p52"/>
            <p:cNvSpPr/>
            <p:nvPr/>
          </p:nvSpPr>
          <p:spPr>
            <a:xfrm>
              <a:off x="2021424" y="1181502"/>
              <a:ext cx="720175" cy="719698"/>
            </a:xfrm>
            <a:custGeom>
              <a:rect b="b" l="l" r="r" t="t"/>
              <a:pathLst>
                <a:path extrusionOk="0" h="1567" w="1568">
                  <a:moveTo>
                    <a:pt x="63" y="0"/>
                  </a:moveTo>
                  <a:cubicBezTo>
                    <a:pt x="28" y="0"/>
                    <a:pt x="0" y="28"/>
                    <a:pt x="0" y="63"/>
                  </a:cubicBezTo>
                  <a:lnTo>
                    <a:pt x="0" y="83"/>
                  </a:lnTo>
                  <a:lnTo>
                    <a:pt x="0" y="1504"/>
                  </a:lnTo>
                  <a:cubicBezTo>
                    <a:pt x="0" y="1539"/>
                    <a:pt x="28" y="1567"/>
                    <a:pt x="63" y="1567"/>
                  </a:cubicBezTo>
                  <a:lnTo>
                    <a:pt x="1506" y="1567"/>
                  </a:lnTo>
                  <a:cubicBezTo>
                    <a:pt x="1540" y="1567"/>
                    <a:pt x="1568" y="1538"/>
                    <a:pt x="1568" y="1504"/>
                  </a:cubicBezTo>
                  <a:lnTo>
                    <a:pt x="1568" y="83"/>
                  </a:lnTo>
                  <a:lnTo>
                    <a:pt x="1568" y="63"/>
                  </a:lnTo>
                  <a:cubicBezTo>
                    <a:pt x="1568" y="28"/>
                    <a:pt x="1540" y="0"/>
                    <a:pt x="150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8" name="Google Shape;1688;p52"/>
            <p:cNvSpPr/>
            <p:nvPr/>
          </p:nvSpPr>
          <p:spPr>
            <a:xfrm>
              <a:off x="2021424" y="1181502"/>
              <a:ext cx="720175" cy="719698"/>
            </a:xfrm>
            <a:custGeom>
              <a:rect b="b" l="l" r="r" t="t"/>
              <a:pathLst>
                <a:path extrusionOk="0" h="1567" w="1568">
                  <a:moveTo>
                    <a:pt x="63" y="0"/>
                  </a:moveTo>
                  <a:cubicBezTo>
                    <a:pt x="28" y="0"/>
                    <a:pt x="0" y="28"/>
                    <a:pt x="0" y="63"/>
                  </a:cubicBezTo>
                  <a:lnTo>
                    <a:pt x="0" y="83"/>
                  </a:lnTo>
                  <a:lnTo>
                    <a:pt x="0" y="1504"/>
                  </a:lnTo>
                  <a:cubicBezTo>
                    <a:pt x="0" y="1539"/>
                    <a:pt x="28" y="1567"/>
                    <a:pt x="63" y="1567"/>
                  </a:cubicBezTo>
                  <a:lnTo>
                    <a:pt x="84" y="1567"/>
                  </a:lnTo>
                  <a:lnTo>
                    <a:pt x="84" y="83"/>
                  </a:lnTo>
                  <a:lnTo>
                    <a:pt x="1568" y="83"/>
                  </a:lnTo>
                  <a:lnTo>
                    <a:pt x="1568" y="63"/>
                  </a:lnTo>
                  <a:cubicBezTo>
                    <a:pt x="1568" y="28"/>
                    <a:pt x="1540" y="0"/>
                    <a:pt x="1506" y="0"/>
                  </a:cubicBez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9" name="Google Shape;1689;p52"/>
            <p:cNvSpPr/>
            <p:nvPr/>
          </p:nvSpPr>
          <p:spPr>
            <a:xfrm>
              <a:off x="2358543" y="1181502"/>
              <a:ext cx="39040" cy="719698"/>
            </a:xfrm>
            <a:custGeom>
              <a:rect b="b" l="l" r="r" t="t"/>
              <a:pathLst>
                <a:path extrusionOk="0" h="1567" w="85">
                  <a:moveTo>
                    <a:pt x="1" y="0"/>
                  </a:moveTo>
                  <a:lnTo>
                    <a:pt x="1" y="1567"/>
                  </a:lnTo>
                  <a:lnTo>
                    <a:pt x="84" y="1567"/>
                  </a:lnTo>
                  <a:lnTo>
                    <a:pt x="8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0" name="Google Shape;1690;p52"/>
            <p:cNvSpPr/>
            <p:nvPr/>
          </p:nvSpPr>
          <p:spPr>
            <a:xfrm>
              <a:off x="2081131" y="1776734"/>
              <a:ext cx="218165" cy="78538"/>
            </a:xfrm>
            <a:custGeom>
              <a:rect b="b" l="l" r="r" t="t"/>
              <a:pathLst>
                <a:path extrusionOk="0" h="171" w="475">
                  <a:moveTo>
                    <a:pt x="1" y="0"/>
                  </a:moveTo>
                  <a:lnTo>
                    <a:pt x="1" y="170"/>
                  </a:lnTo>
                  <a:lnTo>
                    <a:pt x="474" y="170"/>
                  </a:lnTo>
                  <a:lnTo>
                    <a:pt x="474"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1" name="Google Shape;1691;p52"/>
            <p:cNvSpPr/>
            <p:nvPr/>
          </p:nvSpPr>
          <p:spPr>
            <a:xfrm>
              <a:off x="2058626" y="1754229"/>
              <a:ext cx="263176" cy="123547"/>
            </a:xfrm>
            <a:custGeom>
              <a:rect b="b" l="l" r="r" t="t"/>
              <a:pathLst>
                <a:path extrusionOk="0" h="269" w="573">
                  <a:moveTo>
                    <a:pt x="523" y="49"/>
                  </a:moveTo>
                  <a:lnTo>
                    <a:pt x="523" y="219"/>
                  </a:lnTo>
                  <a:lnTo>
                    <a:pt x="51" y="219"/>
                  </a:lnTo>
                  <a:lnTo>
                    <a:pt x="51" y="49"/>
                  </a:lnTo>
                  <a:close/>
                  <a:moveTo>
                    <a:pt x="1" y="0"/>
                  </a:moveTo>
                  <a:lnTo>
                    <a:pt x="1" y="49"/>
                  </a:lnTo>
                  <a:lnTo>
                    <a:pt x="1" y="219"/>
                  </a:lnTo>
                  <a:lnTo>
                    <a:pt x="1" y="269"/>
                  </a:lnTo>
                  <a:lnTo>
                    <a:pt x="573" y="269"/>
                  </a:lnTo>
                  <a:lnTo>
                    <a:pt x="573" y="219"/>
                  </a:lnTo>
                  <a:lnTo>
                    <a:pt x="573" y="49"/>
                  </a:lnTo>
                  <a:lnTo>
                    <a:pt x="573"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2" name="Google Shape;1692;p52"/>
            <p:cNvSpPr/>
            <p:nvPr/>
          </p:nvSpPr>
          <p:spPr>
            <a:xfrm>
              <a:off x="2456372" y="1776734"/>
              <a:ext cx="218165" cy="78538"/>
            </a:xfrm>
            <a:custGeom>
              <a:rect b="b" l="l" r="r" t="t"/>
              <a:pathLst>
                <a:path extrusionOk="0" h="171" w="475">
                  <a:moveTo>
                    <a:pt x="1" y="0"/>
                  </a:moveTo>
                  <a:lnTo>
                    <a:pt x="1" y="170"/>
                  </a:lnTo>
                  <a:lnTo>
                    <a:pt x="474" y="170"/>
                  </a:lnTo>
                  <a:lnTo>
                    <a:pt x="474"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3" name="Google Shape;1693;p52"/>
            <p:cNvSpPr/>
            <p:nvPr/>
          </p:nvSpPr>
          <p:spPr>
            <a:xfrm>
              <a:off x="2433866" y="1754229"/>
              <a:ext cx="263176" cy="123547"/>
            </a:xfrm>
            <a:custGeom>
              <a:rect b="b" l="l" r="r" t="t"/>
              <a:pathLst>
                <a:path extrusionOk="0" h="269" w="573">
                  <a:moveTo>
                    <a:pt x="523" y="49"/>
                  </a:moveTo>
                  <a:lnTo>
                    <a:pt x="523" y="219"/>
                  </a:lnTo>
                  <a:lnTo>
                    <a:pt x="50" y="219"/>
                  </a:lnTo>
                  <a:lnTo>
                    <a:pt x="50" y="49"/>
                  </a:lnTo>
                  <a:close/>
                  <a:moveTo>
                    <a:pt x="1" y="0"/>
                  </a:moveTo>
                  <a:lnTo>
                    <a:pt x="1" y="49"/>
                  </a:lnTo>
                  <a:lnTo>
                    <a:pt x="1" y="219"/>
                  </a:lnTo>
                  <a:lnTo>
                    <a:pt x="1" y="269"/>
                  </a:lnTo>
                  <a:lnTo>
                    <a:pt x="573" y="269"/>
                  </a:lnTo>
                  <a:lnTo>
                    <a:pt x="573" y="219"/>
                  </a:lnTo>
                  <a:lnTo>
                    <a:pt x="573" y="49"/>
                  </a:lnTo>
                  <a:lnTo>
                    <a:pt x="573"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694" name="Google Shape;1694;p52"/>
            <p:cNvGrpSpPr/>
            <p:nvPr/>
          </p:nvGrpSpPr>
          <p:grpSpPr>
            <a:xfrm>
              <a:off x="3471403" y="596833"/>
              <a:ext cx="557582" cy="557571"/>
              <a:chOff x="3471403" y="596833"/>
              <a:chExt cx="557582" cy="557571"/>
            </a:xfrm>
          </p:grpSpPr>
          <p:sp>
            <p:nvSpPr>
              <p:cNvPr id="1695" name="Google Shape;1695;p52"/>
              <p:cNvSpPr/>
              <p:nvPr/>
            </p:nvSpPr>
            <p:spPr>
              <a:xfrm>
                <a:off x="3863178" y="728189"/>
                <a:ext cx="12401" cy="11023"/>
              </a:xfrm>
              <a:custGeom>
                <a:rect b="b" l="l" r="r" t="t"/>
                <a:pathLst>
                  <a:path extrusionOk="0" h="24" w="27">
                    <a:moveTo>
                      <a:pt x="0" y="0"/>
                    </a:moveTo>
                    <a:cubicBezTo>
                      <a:pt x="4" y="3"/>
                      <a:pt x="7" y="6"/>
                      <a:pt x="11" y="9"/>
                    </a:cubicBezTo>
                    <a:lnTo>
                      <a:pt x="11" y="9"/>
                    </a:lnTo>
                    <a:cubicBezTo>
                      <a:pt x="7" y="6"/>
                      <a:pt x="4" y="3"/>
                      <a:pt x="0" y="0"/>
                    </a:cubicBezTo>
                    <a:close/>
                    <a:moveTo>
                      <a:pt x="11" y="9"/>
                    </a:moveTo>
                    <a:cubicBezTo>
                      <a:pt x="16" y="14"/>
                      <a:pt x="21" y="19"/>
                      <a:pt x="27" y="24"/>
                    </a:cubicBezTo>
                    <a:cubicBezTo>
                      <a:pt x="22" y="18"/>
                      <a:pt x="17" y="14"/>
                      <a:pt x="11" y="9"/>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6" name="Google Shape;1696;p52"/>
              <p:cNvSpPr/>
              <p:nvPr/>
            </p:nvSpPr>
            <p:spPr>
              <a:xfrm>
                <a:off x="3884305" y="747479"/>
                <a:ext cx="5052" cy="5052"/>
              </a:xfrm>
              <a:custGeom>
                <a:rect b="b" l="l" r="r" t="t"/>
                <a:pathLst>
                  <a:path extrusionOk="0" h="11" w="11">
                    <a:moveTo>
                      <a:pt x="0" y="0"/>
                    </a:moveTo>
                    <a:lnTo>
                      <a:pt x="11" y="11"/>
                    </a:lnTo>
                    <a:cubicBezTo>
                      <a:pt x="7" y="7"/>
                      <a:pt x="3" y="3"/>
                      <a:pt x="0" y="0"/>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7" name="Google Shape;1697;p52"/>
              <p:cNvSpPr/>
              <p:nvPr/>
            </p:nvSpPr>
            <p:spPr>
              <a:xfrm>
                <a:off x="3752030" y="689609"/>
                <a:ext cx="37662" cy="4593"/>
              </a:xfrm>
              <a:custGeom>
                <a:rect b="b" l="l" r="r" t="t"/>
                <a:pathLst>
                  <a:path extrusionOk="0" h="10" w="82">
                    <a:moveTo>
                      <a:pt x="1" y="1"/>
                    </a:moveTo>
                    <a:cubicBezTo>
                      <a:pt x="13" y="2"/>
                      <a:pt x="27" y="2"/>
                      <a:pt x="40" y="3"/>
                    </a:cubicBezTo>
                    <a:cubicBezTo>
                      <a:pt x="27" y="2"/>
                      <a:pt x="13" y="1"/>
                      <a:pt x="1" y="1"/>
                    </a:cubicBezTo>
                    <a:close/>
                    <a:moveTo>
                      <a:pt x="40" y="3"/>
                    </a:moveTo>
                    <a:cubicBezTo>
                      <a:pt x="54" y="6"/>
                      <a:pt x="68" y="7"/>
                      <a:pt x="82" y="10"/>
                    </a:cubicBezTo>
                    <a:cubicBezTo>
                      <a:pt x="69" y="7"/>
                      <a:pt x="55" y="4"/>
                      <a:pt x="40" y="3"/>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8" name="Google Shape;1698;p52"/>
              <p:cNvSpPr/>
              <p:nvPr/>
            </p:nvSpPr>
            <p:spPr>
              <a:xfrm>
                <a:off x="3896247" y="761716"/>
                <a:ext cx="4134" cy="4593"/>
              </a:xfrm>
              <a:custGeom>
                <a:rect b="b" l="l" r="r" t="t"/>
                <a:pathLst>
                  <a:path extrusionOk="0" h="10" w="9">
                    <a:moveTo>
                      <a:pt x="1" y="0"/>
                    </a:moveTo>
                    <a:cubicBezTo>
                      <a:pt x="3" y="2"/>
                      <a:pt x="6" y="7"/>
                      <a:pt x="8" y="10"/>
                    </a:cubicBezTo>
                    <a:cubicBezTo>
                      <a:pt x="6" y="5"/>
                      <a:pt x="3" y="2"/>
                      <a:pt x="1" y="0"/>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9" name="Google Shape;1699;p52"/>
              <p:cNvSpPr/>
              <p:nvPr/>
            </p:nvSpPr>
            <p:spPr>
              <a:xfrm>
                <a:off x="3848481" y="717625"/>
                <a:ext cx="9645" cy="6889"/>
              </a:xfrm>
              <a:custGeom>
                <a:rect b="b" l="l" r="r" t="t"/>
                <a:pathLst>
                  <a:path extrusionOk="0" h="15" w="21">
                    <a:moveTo>
                      <a:pt x="0" y="1"/>
                    </a:moveTo>
                    <a:cubicBezTo>
                      <a:pt x="7" y="5"/>
                      <a:pt x="14" y="11"/>
                      <a:pt x="20" y="15"/>
                    </a:cubicBezTo>
                    <a:cubicBezTo>
                      <a:pt x="14" y="11"/>
                      <a:pt x="7" y="5"/>
                      <a:pt x="0" y="1"/>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0" name="Google Shape;1700;p52"/>
              <p:cNvSpPr/>
              <p:nvPr/>
            </p:nvSpPr>
            <p:spPr>
              <a:xfrm>
                <a:off x="3831487" y="708440"/>
                <a:ext cx="10564" cy="5971"/>
              </a:xfrm>
              <a:custGeom>
                <a:rect b="b" l="l" r="r" t="t"/>
                <a:pathLst>
                  <a:path extrusionOk="0" h="13" w="23">
                    <a:moveTo>
                      <a:pt x="1" y="1"/>
                    </a:moveTo>
                    <a:cubicBezTo>
                      <a:pt x="8" y="5"/>
                      <a:pt x="16" y="9"/>
                      <a:pt x="22" y="12"/>
                    </a:cubicBezTo>
                    <a:cubicBezTo>
                      <a:pt x="16" y="9"/>
                      <a:pt x="8" y="5"/>
                      <a:pt x="1" y="1"/>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1" name="Google Shape;1701;p52"/>
              <p:cNvSpPr/>
              <p:nvPr/>
            </p:nvSpPr>
            <p:spPr>
              <a:xfrm>
                <a:off x="3794284" y="695580"/>
                <a:ext cx="13320" cy="4593"/>
              </a:xfrm>
              <a:custGeom>
                <a:rect b="b" l="l" r="r" t="t"/>
                <a:pathLst>
                  <a:path extrusionOk="0" h="10" w="29">
                    <a:moveTo>
                      <a:pt x="1" y="1"/>
                    </a:moveTo>
                    <a:lnTo>
                      <a:pt x="28" y="9"/>
                    </a:lnTo>
                    <a:cubicBezTo>
                      <a:pt x="20" y="5"/>
                      <a:pt x="10" y="2"/>
                      <a:pt x="1" y="1"/>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2" name="Google Shape;1702;p52"/>
              <p:cNvSpPr/>
              <p:nvPr/>
            </p:nvSpPr>
            <p:spPr>
              <a:xfrm>
                <a:off x="3814034" y="701091"/>
                <a:ext cx="11023" cy="5052"/>
              </a:xfrm>
              <a:custGeom>
                <a:rect b="b" l="l" r="r" t="t"/>
                <a:pathLst>
                  <a:path extrusionOk="0" h="11" w="24">
                    <a:moveTo>
                      <a:pt x="0" y="1"/>
                    </a:moveTo>
                    <a:cubicBezTo>
                      <a:pt x="9" y="4"/>
                      <a:pt x="16" y="8"/>
                      <a:pt x="24" y="10"/>
                    </a:cubicBezTo>
                    <a:cubicBezTo>
                      <a:pt x="16" y="8"/>
                      <a:pt x="9" y="4"/>
                      <a:pt x="0" y="1"/>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3" name="Google Shape;1703;p52"/>
              <p:cNvSpPr/>
              <p:nvPr/>
            </p:nvSpPr>
            <p:spPr>
              <a:xfrm>
                <a:off x="3752030" y="597293"/>
                <a:ext cx="276955" cy="557112"/>
              </a:xfrm>
              <a:custGeom>
                <a:rect b="b" l="l" r="r" t="t"/>
                <a:pathLst>
                  <a:path extrusionOk="0" h="1213" w="603">
                    <a:moveTo>
                      <a:pt x="1" y="1"/>
                    </a:moveTo>
                    <a:lnTo>
                      <a:pt x="1" y="177"/>
                    </a:lnTo>
                    <a:cubicBezTo>
                      <a:pt x="13" y="177"/>
                      <a:pt x="27" y="178"/>
                      <a:pt x="40" y="181"/>
                    </a:cubicBezTo>
                    <a:cubicBezTo>
                      <a:pt x="257" y="202"/>
                      <a:pt x="426" y="386"/>
                      <a:pt x="426" y="608"/>
                    </a:cubicBezTo>
                    <a:cubicBezTo>
                      <a:pt x="426" y="830"/>
                      <a:pt x="257" y="1015"/>
                      <a:pt x="40" y="1036"/>
                    </a:cubicBezTo>
                    <a:cubicBezTo>
                      <a:pt x="27" y="1037"/>
                      <a:pt x="13" y="1037"/>
                      <a:pt x="1" y="1037"/>
                    </a:cubicBezTo>
                    <a:lnTo>
                      <a:pt x="1" y="1212"/>
                    </a:lnTo>
                    <a:lnTo>
                      <a:pt x="465" y="1212"/>
                    </a:lnTo>
                    <a:cubicBezTo>
                      <a:pt x="541" y="1212"/>
                      <a:pt x="602" y="1150"/>
                      <a:pt x="602" y="1075"/>
                    </a:cubicBezTo>
                    <a:lnTo>
                      <a:pt x="602" y="139"/>
                    </a:lnTo>
                    <a:cubicBezTo>
                      <a:pt x="603" y="63"/>
                      <a:pt x="541" y="1"/>
                      <a:pt x="46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4" name="Google Shape;1704;p52"/>
              <p:cNvSpPr/>
              <p:nvPr/>
            </p:nvSpPr>
            <p:spPr>
              <a:xfrm>
                <a:off x="3750192" y="690527"/>
                <a:ext cx="2296" cy="459"/>
              </a:xfrm>
              <a:custGeom>
                <a:rect b="b" l="l" r="r" t="t"/>
                <a:pathLst>
                  <a:path extrusionOk="0" h="1" w="5">
                    <a:moveTo>
                      <a:pt x="5" y="0"/>
                    </a:moveTo>
                    <a:lnTo>
                      <a:pt x="0" y="0"/>
                    </a:ln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5" name="Google Shape;1705;p52"/>
              <p:cNvSpPr/>
              <p:nvPr/>
            </p:nvSpPr>
            <p:spPr>
              <a:xfrm>
                <a:off x="3750192" y="690527"/>
                <a:ext cx="2296" cy="459"/>
              </a:xfrm>
              <a:custGeom>
                <a:rect b="b" l="l" r="r" t="t"/>
                <a:pathLst>
                  <a:path extrusionOk="0" h="1" w="5">
                    <a:moveTo>
                      <a:pt x="5" y="0"/>
                    </a:moveTo>
                    <a:lnTo>
                      <a:pt x="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6" name="Google Shape;1706;p52"/>
              <p:cNvSpPr/>
              <p:nvPr/>
            </p:nvSpPr>
            <p:spPr>
              <a:xfrm>
                <a:off x="3471403" y="596833"/>
                <a:ext cx="281089" cy="556652"/>
              </a:xfrm>
              <a:custGeom>
                <a:rect b="b" l="l" r="r" t="t"/>
                <a:pathLst>
                  <a:path extrusionOk="0" h="1212" w="612">
                    <a:moveTo>
                      <a:pt x="138" y="1"/>
                    </a:moveTo>
                    <a:cubicBezTo>
                      <a:pt x="62" y="1"/>
                      <a:pt x="1" y="62"/>
                      <a:pt x="1" y="139"/>
                    </a:cubicBezTo>
                    <a:lnTo>
                      <a:pt x="1" y="1074"/>
                    </a:lnTo>
                    <a:cubicBezTo>
                      <a:pt x="1" y="1150"/>
                      <a:pt x="62" y="1211"/>
                      <a:pt x="138" y="1211"/>
                    </a:cubicBezTo>
                    <a:lnTo>
                      <a:pt x="612" y="1211"/>
                    </a:lnTo>
                    <a:lnTo>
                      <a:pt x="612" y="1037"/>
                    </a:lnTo>
                    <a:cubicBezTo>
                      <a:pt x="610" y="1038"/>
                      <a:pt x="608" y="1038"/>
                      <a:pt x="607" y="1038"/>
                    </a:cubicBezTo>
                    <a:cubicBezTo>
                      <a:pt x="592" y="1038"/>
                      <a:pt x="577" y="1037"/>
                      <a:pt x="563" y="1035"/>
                    </a:cubicBezTo>
                    <a:cubicBezTo>
                      <a:pt x="346" y="1014"/>
                      <a:pt x="177" y="830"/>
                      <a:pt x="177" y="607"/>
                    </a:cubicBezTo>
                    <a:cubicBezTo>
                      <a:pt x="177" y="386"/>
                      <a:pt x="346" y="201"/>
                      <a:pt x="563" y="179"/>
                    </a:cubicBezTo>
                    <a:cubicBezTo>
                      <a:pt x="578" y="178"/>
                      <a:pt x="592" y="177"/>
                      <a:pt x="607" y="177"/>
                    </a:cubicBezTo>
                    <a:lnTo>
                      <a:pt x="612" y="177"/>
                    </a:lnTo>
                    <a:lnTo>
                      <a:pt x="612"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7" name="Google Shape;1707;p52"/>
              <p:cNvSpPr/>
              <p:nvPr/>
            </p:nvSpPr>
            <p:spPr>
              <a:xfrm>
                <a:off x="3564180" y="690987"/>
                <a:ext cx="338501" cy="336196"/>
              </a:xfrm>
              <a:custGeom>
                <a:rect b="b" l="l" r="r" t="t"/>
                <a:pathLst>
                  <a:path extrusionOk="0" h="732" w="737">
                    <a:moveTo>
                      <a:pt x="361" y="0"/>
                    </a:moveTo>
                    <a:cubicBezTo>
                      <a:pt x="235" y="14"/>
                      <a:pt x="126" y="86"/>
                      <a:pt x="62" y="187"/>
                    </a:cubicBezTo>
                    <a:lnTo>
                      <a:pt x="62" y="337"/>
                    </a:lnTo>
                    <a:lnTo>
                      <a:pt x="5" y="337"/>
                    </a:lnTo>
                    <a:cubicBezTo>
                      <a:pt x="2" y="358"/>
                      <a:pt x="0" y="380"/>
                      <a:pt x="0" y="402"/>
                    </a:cubicBezTo>
                    <a:cubicBezTo>
                      <a:pt x="0" y="424"/>
                      <a:pt x="3" y="447"/>
                      <a:pt x="5" y="466"/>
                    </a:cubicBezTo>
                    <a:lnTo>
                      <a:pt x="62" y="466"/>
                    </a:lnTo>
                    <a:lnTo>
                      <a:pt x="62" y="618"/>
                    </a:lnTo>
                    <a:cubicBezTo>
                      <a:pt x="90" y="662"/>
                      <a:pt x="127" y="701"/>
                      <a:pt x="170" y="732"/>
                    </a:cubicBezTo>
                    <a:cubicBezTo>
                      <a:pt x="126" y="667"/>
                      <a:pt x="101" y="589"/>
                      <a:pt x="101" y="506"/>
                    </a:cubicBezTo>
                    <a:cubicBezTo>
                      <a:pt x="101" y="282"/>
                      <a:pt x="282" y="101"/>
                      <a:pt x="507" y="101"/>
                    </a:cubicBezTo>
                    <a:cubicBezTo>
                      <a:pt x="592" y="101"/>
                      <a:pt x="672" y="127"/>
                      <a:pt x="737" y="172"/>
                    </a:cubicBezTo>
                    <a:cubicBezTo>
                      <a:pt x="735" y="170"/>
                      <a:pt x="732" y="167"/>
                      <a:pt x="731" y="165"/>
                    </a:cubicBezTo>
                    <a:cubicBezTo>
                      <a:pt x="729" y="161"/>
                      <a:pt x="726" y="157"/>
                      <a:pt x="724" y="155"/>
                    </a:cubicBezTo>
                    <a:lnTo>
                      <a:pt x="708" y="135"/>
                    </a:lnTo>
                    <a:lnTo>
                      <a:pt x="697" y="124"/>
                    </a:lnTo>
                    <a:lnTo>
                      <a:pt x="678" y="106"/>
                    </a:lnTo>
                    <a:cubicBezTo>
                      <a:pt x="670" y="97"/>
                      <a:pt x="661" y="91"/>
                      <a:pt x="651" y="84"/>
                    </a:cubicBezTo>
                    <a:cubicBezTo>
                      <a:pt x="647" y="79"/>
                      <a:pt x="642" y="76"/>
                      <a:pt x="638" y="74"/>
                    </a:cubicBezTo>
                    <a:cubicBezTo>
                      <a:pt x="631" y="70"/>
                      <a:pt x="624" y="64"/>
                      <a:pt x="618" y="60"/>
                    </a:cubicBezTo>
                    <a:cubicBezTo>
                      <a:pt x="614" y="58"/>
                      <a:pt x="608" y="55"/>
                      <a:pt x="603" y="53"/>
                    </a:cubicBezTo>
                    <a:cubicBezTo>
                      <a:pt x="597" y="48"/>
                      <a:pt x="588" y="44"/>
                      <a:pt x="582" y="41"/>
                    </a:cubicBezTo>
                    <a:cubicBezTo>
                      <a:pt x="576" y="38"/>
                      <a:pt x="572" y="36"/>
                      <a:pt x="567" y="33"/>
                    </a:cubicBezTo>
                    <a:cubicBezTo>
                      <a:pt x="559" y="30"/>
                      <a:pt x="551" y="27"/>
                      <a:pt x="543" y="25"/>
                    </a:cubicBezTo>
                    <a:cubicBezTo>
                      <a:pt x="539" y="23"/>
                      <a:pt x="534" y="20"/>
                      <a:pt x="529" y="19"/>
                    </a:cubicBezTo>
                    <a:lnTo>
                      <a:pt x="502" y="11"/>
                    </a:lnTo>
                    <a:cubicBezTo>
                      <a:pt x="497" y="10"/>
                      <a:pt x="495" y="9"/>
                      <a:pt x="491" y="9"/>
                    </a:cubicBezTo>
                    <a:cubicBezTo>
                      <a:pt x="478" y="5"/>
                      <a:pt x="463" y="3"/>
                      <a:pt x="449" y="1"/>
                    </a:cubicBezTo>
                    <a:lnTo>
                      <a:pt x="449" y="51"/>
                    </a:lnTo>
                    <a:cubicBezTo>
                      <a:pt x="449" y="75"/>
                      <a:pt x="430" y="95"/>
                      <a:pt x="405" y="95"/>
                    </a:cubicBezTo>
                    <a:cubicBezTo>
                      <a:pt x="382" y="95"/>
                      <a:pt x="361" y="75"/>
                      <a:pt x="361" y="51"/>
                    </a:cubicBezTo>
                    <a:lnTo>
                      <a:pt x="36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8" name="Google Shape;1708;p52"/>
              <p:cNvSpPr/>
              <p:nvPr/>
            </p:nvSpPr>
            <p:spPr>
              <a:xfrm>
                <a:off x="3610568" y="736456"/>
                <a:ext cx="326100" cy="325173"/>
              </a:xfrm>
              <a:custGeom>
                <a:rect b="b" l="l" r="r" t="t"/>
                <a:pathLst>
                  <a:path extrusionOk="0" h="708" w="710">
                    <a:moveTo>
                      <a:pt x="304" y="260"/>
                    </a:moveTo>
                    <a:cubicBezTo>
                      <a:pt x="328" y="260"/>
                      <a:pt x="348" y="281"/>
                      <a:pt x="348" y="305"/>
                    </a:cubicBezTo>
                    <a:cubicBezTo>
                      <a:pt x="348" y="329"/>
                      <a:pt x="328" y="349"/>
                      <a:pt x="304" y="349"/>
                    </a:cubicBezTo>
                    <a:cubicBezTo>
                      <a:pt x="281" y="349"/>
                      <a:pt x="260" y="329"/>
                      <a:pt x="260" y="305"/>
                    </a:cubicBezTo>
                    <a:cubicBezTo>
                      <a:pt x="260" y="281"/>
                      <a:pt x="281" y="260"/>
                      <a:pt x="304" y="260"/>
                    </a:cubicBezTo>
                    <a:close/>
                    <a:moveTo>
                      <a:pt x="473" y="249"/>
                    </a:moveTo>
                    <a:cubicBezTo>
                      <a:pt x="503" y="249"/>
                      <a:pt x="529" y="274"/>
                      <a:pt x="529" y="305"/>
                    </a:cubicBezTo>
                    <a:cubicBezTo>
                      <a:pt x="529" y="335"/>
                      <a:pt x="503" y="361"/>
                      <a:pt x="473" y="361"/>
                    </a:cubicBezTo>
                    <a:cubicBezTo>
                      <a:pt x="442" y="361"/>
                      <a:pt x="417" y="335"/>
                      <a:pt x="417" y="305"/>
                    </a:cubicBezTo>
                    <a:cubicBezTo>
                      <a:pt x="417" y="274"/>
                      <a:pt x="442" y="249"/>
                      <a:pt x="473" y="249"/>
                    </a:cubicBezTo>
                    <a:close/>
                    <a:moveTo>
                      <a:pt x="134" y="250"/>
                    </a:moveTo>
                    <a:cubicBezTo>
                      <a:pt x="165" y="250"/>
                      <a:pt x="191" y="275"/>
                      <a:pt x="191" y="306"/>
                    </a:cubicBezTo>
                    <a:cubicBezTo>
                      <a:pt x="191" y="337"/>
                      <a:pt x="166" y="362"/>
                      <a:pt x="134" y="362"/>
                    </a:cubicBezTo>
                    <a:cubicBezTo>
                      <a:pt x="104" y="362"/>
                      <a:pt x="79" y="337"/>
                      <a:pt x="79" y="306"/>
                    </a:cubicBezTo>
                    <a:cubicBezTo>
                      <a:pt x="79" y="275"/>
                      <a:pt x="104" y="250"/>
                      <a:pt x="134" y="250"/>
                    </a:cubicBezTo>
                    <a:close/>
                    <a:moveTo>
                      <a:pt x="407" y="1"/>
                    </a:moveTo>
                    <a:cubicBezTo>
                      <a:pt x="182" y="1"/>
                      <a:pt x="1" y="182"/>
                      <a:pt x="1" y="407"/>
                    </a:cubicBezTo>
                    <a:cubicBezTo>
                      <a:pt x="1" y="490"/>
                      <a:pt x="26" y="568"/>
                      <a:pt x="70" y="633"/>
                    </a:cubicBezTo>
                    <a:cubicBezTo>
                      <a:pt x="126" y="672"/>
                      <a:pt x="191" y="698"/>
                      <a:pt x="262" y="706"/>
                    </a:cubicBezTo>
                    <a:lnTo>
                      <a:pt x="262" y="658"/>
                    </a:lnTo>
                    <a:cubicBezTo>
                      <a:pt x="260" y="635"/>
                      <a:pt x="281" y="615"/>
                      <a:pt x="304" y="615"/>
                    </a:cubicBezTo>
                    <a:cubicBezTo>
                      <a:pt x="328" y="615"/>
                      <a:pt x="348" y="635"/>
                      <a:pt x="348" y="659"/>
                    </a:cubicBezTo>
                    <a:lnTo>
                      <a:pt x="348" y="707"/>
                    </a:lnTo>
                    <a:cubicBezTo>
                      <a:pt x="474" y="693"/>
                      <a:pt x="583" y="622"/>
                      <a:pt x="648" y="520"/>
                    </a:cubicBezTo>
                    <a:lnTo>
                      <a:pt x="648" y="369"/>
                    </a:lnTo>
                    <a:lnTo>
                      <a:pt x="704" y="369"/>
                    </a:lnTo>
                    <a:cubicBezTo>
                      <a:pt x="707" y="348"/>
                      <a:pt x="710" y="327"/>
                      <a:pt x="710" y="305"/>
                    </a:cubicBezTo>
                    <a:cubicBezTo>
                      <a:pt x="710" y="282"/>
                      <a:pt x="706" y="260"/>
                      <a:pt x="704" y="239"/>
                    </a:cubicBezTo>
                    <a:lnTo>
                      <a:pt x="648" y="239"/>
                    </a:lnTo>
                    <a:lnTo>
                      <a:pt x="648" y="88"/>
                    </a:lnTo>
                    <a:cubicBezTo>
                      <a:pt x="643" y="83"/>
                      <a:pt x="641" y="78"/>
                      <a:pt x="637" y="72"/>
                    </a:cubicBezTo>
                    <a:cubicBezTo>
                      <a:pt x="572" y="27"/>
                      <a:pt x="492" y="1"/>
                      <a:pt x="407"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9" name="Google Shape;1709;p52"/>
              <p:cNvSpPr/>
              <p:nvPr/>
            </p:nvSpPr>
            <p:spPr>
              <a:xfrm>
                <a:off x="3729984" y="1018916"/>
                <a:ext cx="40877" cy="43632"/>
              </a:xfrm>
              <a:custGeom>
                <a:rect b="b" l="l" r="r" t="t"/>
                <a:pathLst>
                  <a:path extrusionOk="0" h="95" w="89">
                    <a:moveTo>
                      <a:pt x="44" y="0"/>
                    </a:moveTo>
                    <a:cubicBezTo>
                      <a:pt x="21" y="0"/>
                      <a:pt x="0" y="20"/>
                      <a:pt x="0" y="44"/>
                    </a:cubicBezTo>
                    <a:lnTo>
                      <a:pt x="0" y="92"/>
                    </a:lnTo>
                    <a:cubicBezTo>
                      <a:pt x="15" y="93"/>
                      <a:pt x="29" y="95"/>
                      <a:pt x="44" y="95"/>
                    </a:cubicBezTo>
                    <a:cubicBezTo>
                      <a:pt x="59" y="95"/>
                      <a:pt x="74" y="93"/>
                      <a:pt x="88" y="92"/>
                    </a:cubicBezTo>
                    <a:lnTo>
                      <a:pt x="88" y="44"/>
                    </a:lnTo>
                    <a:cubicBezTo>
                      <a:pt x="88" y="20"/>
                      <a:pt x="69" y="0"/>
                      <a:pt x="4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0" name="Google Shape;1710;p52"/>
              <p:cNvSpPr/>
              <p:nvPr/>
            </p:nvSpPr>
            <p:spPr>
              <a:xfrm>
                <a:off x="3729984" y="690527"/>
                <a:ext cx="40877" cy="44551"/>
              </a:xfrm>
              <a:custGeom>
                <a:rect b="b" l="l" r="r" t="t"/>
                <a:pathLst>
                  <a:path extrusionOk="0" h="97" w="89">
                    <a:moveTo>
                      <a:pt x="44" y="0"/>
                    </a:moveTo>
                    <a:cubicBezTo>
                      <a:pt x="29" y="0"/>
                      <a:pt x="14" y="1"/>
                      <a:pt x="0" y="2"/>
                    </a:cubicBezTo>
                    <a:lnTo>
                      <a:pt x="0" y="54"/>
                    </a:lnTo>
                    <a:cubicBezTo>
                      <a:pt x="0" y="76"/>
                      <a:pt x="21" y="96"/>
                      <a:pt x="44" y="96"/>
                    </a:cubicBezTo>
                    <a:cubicBezTo>
                      <a:pt x="68" y="96"/>
                      <a:pt x="88" y="76"/>
                      <a:pt x="88" y="52"/>
                    </a:cubicBezTo>
                    <a:lnTo>
                      <a:pt x="88" y="2"/>
                    </a:lnTo>
                    <a:cubicBezTo>
                      <a:pt x="75" y="1"/>
                      <a:pt x="61" y="0"/>
                      <a:pt x="4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1" name="Google Shape;1711;p52"/>
              <p:cNvSpPr/>
              <p:nvPr/>
            </p:nvSpPr>
            <p:spPr>
              <a:xfrm>
                <a:off x="3566476" y="905932"/>
                <a:ext cx="26639" cy="69811"/>
              </a:xfrm>
              <a:custGeom>
                <a:rect b="b" l="l" r="r" t="t"/>
                <a:pathLst>
                  <a:path extrusionOk="0" h="152" w="58">
                    <a:moveTo>
                      <a:pt x="0" y="0"/>
                    </a:moveTo>
                    <a:cubicBezTo>
                      <a:pt x="10" y="55"/>
                      <a:pt x="29" y="105"/>
                      <a:pt x="57" y="151"/>
                    </a:cubicBezTo>
                    <a:lnTo>
                      <a:pt x="5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2" name="Google Shape;1712;p52"/>
              <p:cNvSpPr/>
              <p:nvPr/>
            </p:nvSpPr>
            <p:spPr>
              <a:xfrm>
                <a:off x="3566936" y="776873"/>
                <a:ext cx="26639" cy="68893"/>
              </a:xfrm>
              <a:custGeom>
                <a:rect b="b" l="l" r="r" t="t"/>
                <a:pathLst>
                  <a:path extrusionOk="0" h="150" w="58">
                    <a:moveTo>
                      <a:pt x="57" y="0"/>
                    </a:moveTo>
                    <a:cubicBezTo>
                      <a:pt x="29" y="44"/>
                      <a:pt x="9" y="95"/>
                      <a:pt x="0" y="150"/>
                    </a:cubicBezTo>
                    <a:lnTo>
                      <a:pt x="57" y="150"/>
                    </a:lnTo>
                    <a:lnTo>
                      <a:pt x="5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3" name="Google Shape;1713;p52"/>
              <p:cNvSpPr/>
              <p:nvPr/>
            </p:nvSpPr>
            <p:spPr>
              <a:xfrm>
                <a:off x="3907729" y="776873"/>
                <a:ext cx="26639" cy="68893"/>
              </a:xfrm>
              <a:custGeom>
                <a:rect b="b" l="l" r="r" t="t"/>
                <a:pathLst>
                  <a:path extrusionOk="0" h="150" w="58">
                    <a:moveTo>
                      <a:pt x="1" y="0"/>
                    </a:moveTo>
                    <a:lnTo>
                      <a:pt x="1" y="150"/>
                    </a:lnTo>
                    <a:lnTo>
                      <a:pt x="57" y="150"/>
                    </a:lnTo>
                    <a:cubicBezTo>
                      <a:pt x="48" y="95"/>
                      <a:pt x="28" y="44"/>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4" name="Google Shape;1714;p52"/>
              <p:cNvSpPr/>
              <p:nvPr/>
            </p:nvSpPr>
            <p:spPr>
              <a:xfrm>
                <a:off x="3907270" y="905932"/>
                <a:ext cx="26639" cy="69811"/>
              </a:xfrm>
              <a:custGeom>
                <a:rect b="b" l="l" r="r" t="t"/>
                <a:pathLst>
                  <a:path extrusionOk="0" h="152" w="58">
                    <a:moveTo>
                      <a:pt x="0" y="0"/>
                    </a:moveTo>
                    <a:lnTo>
                      <a:pt x="0" y="151"/>
                    </a:lnTo>
                    <a:cubicBezTo>
                      <a:pt x="28" y="105"/>
                      <a:pt x="49" y="55"/>
                      <a:pt x="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5" name="Google Shape;1715;p52"/>
              <p:cNvSpPr/>
              <p:nvPr/>
            </p:nvSpPr>
            <p:spPr>
              <a:xfrm>
                <a:off x="3729984" y="855870"/>
                <a:ext cx="40877" cy="41336"/>
              </a:xfrm>
              <a:custGeom>
                <a:rect b="b" l="l" r="r" t="t"/>
                <a:pathLst>
                  <a:path extrusionOk="0" h="90" w="89">
                    <a:moveTo>
                      <a:pt x="27" y="16"/>
                    </a:moveTo>
                    <a:lnTo>
                      <a:pt x="72" y="62"/>
                    </a:lnTo>
                    <a:lnTo>
                      <a:pt x="58" y="77"/>
                    </a:lnTo>
                    <a:lnTo>
                      <a:pt x="12" y="31"/>
                    </a:lnTo>
                    <a:lnTo>
                      <a:pt x="27" y="16"/>
                    </a:lnTo>
                    <a:close/>
                    <a:moveTo>
                      <a:pt x="44" y="0"/>
                    </a:moveTo>
                    <a:cubicBezTo>
                      <a:pt x="21" y="0"/>
                      <a:pt x="0" y="21"/>
                      <a:pt x="0" y="45"/>
                    </a:cubicBezTo>
                    <a:cubicBezTo>
                      <a:pt x="0" y="69"/>
                      <a:pt x="21" y="89"/>
                      <a:pt x="44" y="89"/>
                    </a:cubicBezTo>
                    <a:cubicBezTo>
                      <a:pt x="68" y="89"/>
                      <a:pt x="88" y="69"/>
                      <a:pt x="88" y="45"/>
                    </a:cubicBezTo>
                    <a:cubicBezTo>
                      <a:pt x="88" y="21"/>
                      <a:pt x="68" y="0"/>
                      <a:pt x="44"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6" name="Google Shape;1716;p52"/>
              <p:cNvSpPr/>
              <p:nvPr/>
            </p:nvSpPr>
            <p:spPr>
              <a:xfrm>
                <a:off x="3646393" y="850358"/>
                <a:ext cx="51900" cy="51899"/>
              </a:xfrm>
              <a:custGeom>
                <a:rect b="b" l="l" r="r" t="t"/>
                <a:pathLst>
                  <a:path extrusionOk="0" h="113" w="113">
                    <a:moveTo>
                      <a:pt x="56" y="1"/>
                    </a:moveTo>
                    <a:cubicBezTo>
                      <a:pt x="26" y="1"/>
                      <a:pt x="1" y="26"/>
                      <a:pt x="1" y="57"/>
                    </a:cubicBezTo>
                    <a:cubicBezTo>
                      <a:pt x="1" y="87"/>
                      <a:pt x="26" y="113"/>
                      <a:pt x="56" y="113"/>
                    </a:cubicBezTo>
                    <a:cubicBezTo>
                      <a:pt x="87" y="113"/>
                      <a:pt x="113" y="87"/>
                      <a:pt x="113" y="57"/>
                    </a:cubicBezTo>
                    <a:cubicBezTo>
                      <a:pt x="113" y="26"/>
                      <a:pt x="88" y="1"/>
                      <a:pt x="56"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7" name="Google Shape;1717;p52"/>
              <p:cNvSpPr/>
              <p:nvPr/>
            </p:nvSpPr>
            <p:spPr>
              <a:xfrm>
                <a:off x="3801633" y="850818"/>
                <a:ext cx="51900" cy="51899"/>
              </a:xfrm>
              <a:custGeom>
                <a:rect b="b" l="l" r="r" t="t"/>
                <a:pathLst>
                  <a:path extrusionOk="0" h="113" w="113">
                    <a:moveTo>
                      <a:pt x="57" y="1"/>
                    </a:moveTo>
                    <a:cubicBezTo>
                      <a:pt x="26" y="1"/>
                      <a:pt x="1" y="26"/>
                      <a:pt x="1" y="57"/>
                    </a:cubicBezTo>
                    <a:cubicBezTo>
                      <a:pt x="1" y="88"/>
                      <a:pt x="26" y="113"/>
                      <a:pt x="57" y="113"/>
                    </a:cubicBezTo>
                    <a:cubicBezTo>
                      <a:pt x="87" y="113"/>
                      <a:pt x="113" y="88"/>
                      <a:pt x="113" y="57"/>
                    </a:cubicBezTo>
                    <a:cubicBezTo>
                      <a:pt x="113" y="26"/>
                      <a:pt x="87" y="1"/>
                      <a:pt x="57"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8" name="Google Shape;1718;p52"/>
              <p:cNvSpPr/>
              <p:nvPr/>
            </p:nvSpPr>
            <p:spPr>
              <a:xfrm>
                <a:off x="3735495" y="863218"/>
                <a:ext cx="28017" cy="28016"/>
              </a:xfrm>
              <a:custGeom>
                <a:rect b="b" l="l" r="r" t="t"/>
                <a:pathLst>
                  <a:path extrusionOk="0" h="61" w="61">
                    <a:moveTo>
                      <a:pt x="14" y="0"/>
                    </a:moveTo>
                    <a:lnTo>
                      <a:pt x="0" y="14"/>
                    </a:lnTo>
                    <a:lnTo>
                      <a:pt x="45" y="60"/>
                    </a:lnTo>
                    <a:lnTo>
                      <a:pt x="60" y="45"/>
                    </a:lnTo>
                    <a:lnTo>
                      <a:pt x="14" y="0"/>
                    </a:lnTo>
                    <a:close/>
                  </a:path>
                </a:pathLst>
              </a:custGeom>
              <a:solidFill>
                <a:srgbClr val="1897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9" name="Google Shape;1719;p52"/>
              <p:cNvSpPr/>
              <p:nvPr/>
            </p:nvSpPr>
            <p:spPr>
              <a:xfrm>
                <a:off x="3471403" y="596833"/>
                <a:ext cx="281089" cy="556653"/>
              </a:xfrm>
              <a:custGeom>
                <a:rect b="b" l="l" r="r" t="t"/>
                <a:pathLst>
                  <a:path extrusionOk="0" h="1212" w="612">
                    <a:moveTo>
                      <a:pt x="138" y="1"/>
                    </a:moveTo>
                    <a:cubicBezTo>
                      <a:pt x="62" y="1"/>
                      <a:pt x="1" y="62"/>
                      <a:pt x="1" y="139"/>
                    </a:cubicBezTo>
                    <a:lnTo>
                      <a:pt x="1" y="1074"/>
                    </a:lnTo>
                    <a:cubicBezTo>
                      <a:pt x="1" y="1150"/>
                      <a:pt x="62" y="1211"/>
                      <a:pt x="138" y="1211"/>
                    </a:cubicBezTo>
                    <a:lnTo>
                      <a:pt x="612" y="1211"/>
                    </a:lnTo>
                    <a:lnTo>
                      <a:pt x="612" y="1037"/>
                    </a:lnTo>
                    <a:cubicBezTo>
                      <a:pt x="610" y="1038"/>
                      <a:pt x="608" y="1038"/>
                      <a:pt x="607" y="1038"/>
                    </a:cubicBezTo>
                    <a:cubicBezTo>
                      <a:pt x="592" y="1038"/>
                      <a:pt x="577" y="1037"/>
                      <a:pt x="563" y="1035"/>
                    </a:cubicBezTo>
                    <a:cubicBezTo>
                      <a:pt x="346" y="1014"/>
                      <a:pt x="177" y="830"/>
                      <a:pt x="177" y="607"/>
                    </a:cubicBezTo>
                    <a:cubicBezTo>
                      <a:pt x="177" y="386"/>
                      <a:pt x="346" y="201"/>
                      <a:pt x="563" y="179"/>
                    </a:cubicBezTo>
                    <a:cubicBezTo>
                      <a:pt x="578" y="178"/>
                      <a:pt x="592" y="177"/>
                      <a:pt x="607" y="177"/>
                    </a:cubicBezTo>
                    <a:lnTo>
                      <a:pt x="612" y="177"/>
                    </a:lnTo>
                    <a:lnTo>
                      <a:pt x="612" y="1"/>
                    </a:ln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0" name="Google Shape;1720;p52"/>
              <p:cNvSpPr/>
              <p:nvPr/>
            </p:nvSpPr>
            <p:spPr>
              <a:xfrm>
                <a:off x="3729524" y="680423"/>
                <a:ext cx="218165" cy="394067"/>
              </a:xfrm>
              <a:custGeom>
                <a:rect b="b" l="l" r="r" t="t"/>
                <a:pathLst>
                  <a:path extrusionOk="0" h="858" w="475">
                    <a:moveTo>
                      <a:pt x="88" y="1"/>
                    </a:moveTo>
                    <a:lnTo>
                      <a:pt x="88" y="25"/>
                    </a:lnTo>
                    <a:cubicBezTo>
                      <a:pt x="103" y="26"/>
                      <a:pt x="117" y="27"/>
                      <a:pt x="131" y="32"/>
                    </a:cubicBezTo>
                    <a:cubicBezTo>
                      <a:pt x="135" y="33"/>
                      <a:pt x="137" y="33"/>
                      <a:pt x="142" y="34"/>
                    </a:cubicBezTo>
                    <a:lnTo>
                      <a:pt x="169" y="42"/>
                    </a:lnTo>
                    <a:cubicBezTo>
                      <a:pt x="175" y="43"/>
                      <a:pt x="179" y="45"/>
                      <a:pt x="183" y="48"/>
                    </a:cubicBezTo>
                    <a:cubicBezTo>
                      <a:pt x="191" y="50"/>
                      <a:pt x="199" y="54"/>
                      <a:pt x="207" y="56"/>
                    </a:cubicBezTo>
                    <a:cubicBezTo>
                      <a:pt x="212" y="59"/>
                      <a:pt x="216" y="61"/>
                      <a:pt x="222" y="64"/>
                    </a:cubicBezTo>
                    <a:cubicBezTo>
                      <a:pt x="228" y="67"/>
                      <a:pt x="237" y="71"/>
                      <a:pt x="243" y="76"/>
                    </a:cubicBezTo>
                    <a:cubicBezTo>
                      <a:pt x="248" y="78"/>
                      <a:pt x="253" y="81"/>
                      <a:pt x="258" y="83"/>
                    </a:cubicBezTo>
                    <a:cubicBezTo>
                      <a:pt x="264" y="87"/>
                      <a:pt x="271" y="93"/>
                      <a:pt x="277" y="97"/>
                    </a:cubicBezTo>
                    <a:cubicBezTo>
                      <a:pt x="282" y="99"/>
                      <a:pt x="287" y="103"/>
                      <a:pt x="291" y="107"/>
                    </a:cubicBezTo>
                    <a:cubicBezTo>
                      <a:pt x="301" y="113"/>
                      <a:pt x="308" y="120"/>
                      <a:pt x="318" y="129"/>
                    </a:cubicBezTo>
                    <a:cubicBezTo>
                      <a:pt x="324" y="134"/>
                      <a:pt x="330" y="141"/>
                      <a:pt x="336" y="147"/>
                    </a:cubicBezTo>
                    <a:lnTo>
                      <a:pt x="347" y="158"/>
                    </a:lnTo>
                    <a:lnTo>
                      <a:pt x="363" y="178"/>
                    </a:lnTo>
                    <a:cubicBezTo>
                      <a:pt x="366" y="180"/>
                      <a:pt x="368" y="185"/>
                      <a:pt x="371" y="188"/>
                    </a:cubicBezTo>
                    <a:cubicBezTo>
                      <a:pt x="375" y="190"/>
                      <a:pt x="376" y="193"/>
                      <a:pt x="377" y="195"/>
                    </a:cubicBezTo>
                    <a:cubicBezTo>
                      <a:pt x="381" y="201"/>
                      <a:pt x="384" y="206"/>
                      <a:pt x="387" y="211"/>
                    </a:cubicBezTo>
                    <a:cubicBezTo>
                      <a:pt x="415" y="256"/>
                      <a:pt x="436" y="307"/>
                      <a:pt x="443" y="361"/>
                    </a:cubicBezTo>
                    <a:cubicBezTo>
                      <a:pt x="447" y="382"/>
                      <a:pt x="448" y="404"/>
                      <a:pt x="448" y="426"/>
                    </a:cubicBezTo>
                    <a:cubicBezTo>
                      <a:pt x="448" y="448"/>
                      <a:pt x="446" y="471"/>
                      <a:pt x="443" y="490"/>
                    </a:cubicBezTo>
                    <a:cubicBezTo>
                      <a:pt x="435" y="546"/>
                      <a:pt x="415" y="596"/>
                      <a:pt x="387" y="642"/>
                    </a:cubicBezTo>
                    <a:cubicBezTo>
                      <a:pt x="323" y="744"/>
                      <a:pt x="215" y="815"/>
                      <a:pt x="88" y="829"/>
                    </a:cubicBezTo>
                    <a:cubicBezTo>
                      <a:pt x="73" y="830"/>
                      <a:pt x="58" y="832"/>
                      <a:pt x="44" y="832"/>
                    </a:cubicBezTo>
                    <a:cubicBezTo>
                      <a:pt x="29" y="832"/>
                      <a:pt x="14" y="830"/>
                      <a:pt x="0" y="829"/>
                    </a:cubicBezTo>
                    <a:lnTo>
                      <a:pt x="0" y="832"/>
                    </a:lnTo>
                    <a:lnTo>
                      <a:pt x="0" y="854"/>
                    </a:lnTo>
                    <a:cubicBezTo>
                      <a:pt x="14" y="856"/>
                      <a:pt x="29" y="857"/>
                      <a:pt x="44" y="857"/>
                    </a:cubicBezTo>
                    <a:lnTo>
                      <a:pt x="47" y="857"/>
                    </a:lnTo>
                    <a:cubicBezTo>
                      <a:pt x="61" y="857"/>
                      <a:pt x="74" y="856"/>
                      <a:pt x="88" y="856"/>
                    </a:cubicBezTo>
                    <a:cubicBezTo>
                      <a:pt x="304" y="835"/>
                      <a:pt x="474" y="650"/>
                      <a:pt x="474" y="428"/>
                    </a:cubicBezTo>
                    <a:cubicBezTo>
                      <a:pt x="474" y="206"/>
                      <a:pt x="304" y="22"/>
                      <a:pt x="8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1" name="Google Shape;1721;p52"/>
              <p:cNvSpPr/>
              <p:nvPr/>
            </p:nvSpPr>
            <p:spPr>
              <a:xfrm>
                <a:off x="3552698" y="678127"/>
                <a:ext cx="218165" cy="394067"/>
              </a:xfrm>
              <a:custGeom>
                <a:rect b="b" l="l" r="r" t="t"/>
                <a:pathLst>
                  <a:path extrusionOk="0" h="858" w="475">
                    <a:moveTo>
                      <a:pt x="430" y="0"/>
                    </a:moveTo>
                    <a:cubicBezTo>
                      <a:pt x="415" y="1"/>
                      <a:pt x="401" y="1"/>
                      <a:pt x="386" y="2"/>
                    </a:cubicBezTo>
                    <a:cubicBezTo>
                      <a:pt x="169" y="24"/>
                      <a:pt x="0" y="209"/>
                      <a:pt x="0" y="430"/>
                    </a:cubicBezTo>
                    <a:cubicBezTo>
                      <a:pt x="0" y="653"/>
                      <a:pt x="169" y="837"/>
                      <a:pt x="386" y="858"/>
                    </a:cubicBezTo>
                    <a:lnTo>
                      <a:pt x="386" y="835"/>
                    </a:lnTo>
                    <a:lnTo>
                      <a:pt x="386" y="833"/>
                    </a:lnTo>
                    <a:cubicBezTo>
                      <a:pt x="316" y="825"/>
                      <a:pt x="250" y="799"/>
                      <a:pt x="195" y="760"/>
                    </a:cubicBezTo>
                    <a:cubicBezTo>
                      <a:pt x="152" y="729"/>
                      <a:pt x="116" y="690"/>
                      <a:pt x="87" y="646"/>
                    </a:cubicBezTo>
                    <a:cubicBezTo>
                      <a:pt x="59" y="600"/>
                      <a:pt x="39" y="550"/>
                      <a:pt x="30" y="494"/>
                    </a:cubicBezTo>
                    <a:cubicBezTo>
                      <a:pt x="27" y="473"/>
                      <a:pt x="25" y="452"/>
                      <a:pt x="25" y="430"/>
                    </a:cubicBezTo>
                    <a:cubicBezTo>
                      <a:pt x="25" y="408"/>
                      <a:pt x="28" y="386"/>
                      <a:pt x="30" y="365"/>
                    </a:cubicBezTo>
                    <a:cubicBezTo>
                      <a:pt x="40" y="310"/>
                      <a:pt x="59" y="259"/>
                      <a:pt x="87" y="215"/>
                    </a:cubicBezTo>
                    <a:cubicBezTo>
                      <a:pt x="151" y="114"/>
                      <a:pt x="259" y="42"/>
                      <a:pt x="386" y="28"/>
                    </a:cubicBezTo>
                    <a:cubicBezTo>
                      <a:pt x="401" y="27"/>
                      <a:pt x="415" y="26"/>
                      <a:pt x="430" y="26"/>
                    </a:cubicBezTo>
                    <a:lnTo>
                      <a:pt x="435" y="26"/>
                    </a:lnTo>
                    <a:cubicBezTo>
                      <a:pt x="447" y="26"/>
                      <a:pt x="461" y="27"/>
                      <a:pt x="474" y="28"/>
                    </a:cubicBezTo>
                    <a:lnTo>
                      <a:pt x="474" y="2"/>
                    </a:lnTo>
                    <a:cubicBezTo>
                      <a:pt x="461" y="1"/>
                      <a:pt x="447" y="1"/>
                      <a:pt x="43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722" name="Google Shape;1722;p52"/>
          <p:cNvSpPr txBox="1"/>
          <p:nvPr/>
        </p:nvSpPr>
        <p:spPr>
          <a:xfrm>
            <a:off x="3647350" y="2516525"/>
            <a:ext cx="5552400" cy="84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4300">
                <a:solidFill>
                  <a:srgbClr val="FBFFFF"/>
                </a:solidFill>
                <a:latin typeface="Space Grotesk"/>
                <a:ea typeface="Space Grotesk"/>
                <a:cs typeface="Space Grotesk"/>
                <a:sym typeface="Space Grotesk"/>
              </a:rPr>
              <a:t>Specs and Requirements</a:t>
            </a:r>
            <a:endParaRPr b="1" sz="4300">
              <a:solidFill>
                <a:srgbClr val="FBFFFF"/>
              </a:solidFill>
              <a:latin typeface="Space Grotesk"/>
              <a:ea typeface="Space Grotesk"/>
              <a:cs typeface="Space Grotesk"/>
              <a:sym typeface="Space Grotesk"/>
            </a:endParaRPr>
          </a:p>
        </p:txBody>
      </p:sp>
      <p:sp>
        <p:nvSpPr>
          <p:cNvPr id="1723" name="Google Shape;1723;p52"/>
          <p:cNvSpPr txBox="1"/>
          <p:nvPr/>
        </p:nvSpPr>
        <p:spPr>
          <a:xfrm>
            <a:off x="4111826" y="1292835"/>
            <a:ext cx="1550100" cy="122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7500">
                <a:solidFill>
                  <a:srgbClr val="D0F1FF"/>
                </a:solidFill>
                <a:latin typeface="Space Grotesk"/>
                <a:ea typeface="Space Grotesk"/>
                <a:cs typeface="Space Grotesk"/>
                <a:sym typeface="Space Grotesk"/>
              </a:rPr>
              <a:t>03</a:t>
            </a:r>
            <a:endParaRPr b="1" sz="7500">
              <a:solidFill>
                <a:srgbClr val="D0F1FF"/>
              </a:solidFill>
              <a:latin typeface="Space Grotesk"/>
              <a:ea typeface="Space Grotesk"/>
              <a:cs typeface="Space Grotesk"/>
              <a:sym typeface="Space Grotesk"/>
            </a:endParaRPr>
          </a:p>
        </p:txBody>
      </p:sp>
      <p:sp>
        <p:nvSpPr>
          <p:cNvPr id="1724" name="Google Shape;1724;p52"/>
          <p:cNvSpPr txBox="1"/>
          <p:nvPr/>
        </p:nvSpPr>
        <p:spPr>
          <a:xfrm rot="423">
            <a:off x="3775125" y="3677875"/>
            <a:ext cx="4878600" cy="418200"/>
          </a:xfrm>
          <a:prstGeom prst="rect">
            <a:avLst/>
          </a:prstGeom>
          <a:solidFill>
            <a:srgbClr val="434343"/>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BFFFF"/>
                </a:solidFill>
                <a:latin typeface="Barlow"/>
                <a:ea typeface="Barlow"/>
                <a:cs typeface="Barlow"/>
                <a:sym typeface="Barlow"/>
              </a:rPr>
              <a:t>Technical data regarding design specifications</a:t>
            </a:r>
            <a:endParaRPr>
              <a:solidFill>
                <a:srgbClr val="FBFFFF"/>
              </a:solidFill>
              <a:latin typeface="Barlow"/>
              <a:ea typeface="Barlow"/>
              <a:cs typeface="Barlow"/>
              <a:sym typeface="Barlow"/>
            </a:endParaRPr>
          </a:p>
        </p:txBody>
      </p:sp>
      <p:pic>
        <p:nvPicPr>
          <p:cNvPr id="1725" name="Google Shape;1725;p52"/>
          <p:cNvPicPr preferRelativeResize="0"/>
          <p:nvPr/>
        </p:nvPicPr>
        <p:blipFill>
          <a:blip r:embed="rId3">
            <a:alphaModFix/>
          </a:blip>
          <a:stretch>
            <a:fillRect/>
          </a:stretch>
        </p:blipFill>
        <p:spPr>
          <a:xfrm>
            <a:off x="7993743" y="127850"/>
            <a:ext cx="926855" cy="976451"/>
          </a:xfrm>
          <a:prstGeom prst="rect">
            <a:avLst/>
          </a:prstGeom>
          <a:noFill/>
          <a:ln>
            <a:noFill/>
          </a:ln>
        </p:spPr>
      </p:pic>
      <p:pic>
        <p:nvPicPr>
          <p:cNvPr id="1726" name="Google Shape;1726;p52" title="specs_and_reqs.mp3">
            <a:hlinkClick r:id="rId4"/>
          </p:cNvPr>
          <p:cNvPicPr preferRelativeResize="0"/>
          <p:nvPr/>
        </p:nvPicPr>
        <p:blipFill>
          <a:blip r:embed="rId5">
            <a:alphaModFix/>
          </a:blip>
          <a:stretch>
            <a:fillRect/>
          </a:stretch>
        </p:blipFill>
        <p:spPr>
          <a:xfrm>
            <a:off x="329350" y="4510425"/>
            <a:ext cx="457200" cy="4572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0" name="Shape 1730"/>
        <p:cNvGrpSpPr/>
        <p:nvPr/>
      </p:nvGrpSpPr>
      <p:grpSpPr>
        <a:xfrm>
          <a:off x="0" y="0"/>
          <a:ext cx="0" cy="0"/>
          <a:chOff x="0" y="0"/>
          <a:chExt cx="0" cy="0"/>
        </a:xfrm>
      </p:grpSpPr>
      <p:sp>
        <p:nvSpPr>
          <p:cNvPr id="1731" name="Google Shape;1731;p53"/>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Requirements Specifications</a:t>
            </a:r>
            <a:endParaRPr/>
          </a:p>
        </p:txBody>
      </p:sp>
      <p:graphicFrame>
        <p:nvGraphicFramePr>
          <p:cNvPr id="1732" name="Google Shape;1732;p53"/>
          <p:cNvGraphicFramePr/>
          <p:nvPr/>
        </p:nvGraphicFramePr>
        <p:xfrm>
          <a:off x="720000" y="1305650"/>
          <a:ext cx="3000000" cy="3000000"/>
        </p:xfrm>
        <a:graphic>
          <a:graphicData uri="http://schemas.openxmlformats.org/drawingml/2006/table">
            <a:tbl>
              <a:tblPr>
                <a:noFill/>
                <a:tableStyleId>{74216C55-8BD7-4667-9655-EAEEB4F066FB}</a:tableStyleId>
              </a:tblPr>
              <a:tblGrid>
                <a:gridCol w="2792050"/>
                <a:gridCol w="1966175"/>
                <a:gridCol w="2945775"/>
              </a:tblGrid>
              <a:tr h="499750">
                <a:tc>
                  <a:txBody>
                    <a:bodyPr/>
                    <a:lstStyle/>
                    <a:p>
                      <a:pPr indent="0" lvl="0" marL="0" rtl="0" algn="ctr">
                        <a:spcBef>
                          <a:spcPts val="0"/>
                        </a:spcBef>
                        <a:spcAft>
                          <a:spcPts val="0"/>
                        </a:spcAft>
                        <a:buNone/>
                      </a:pPr>
                      <a:r>
                        <a:rPr b="1" lang="en" sz="2000">
                          <a:solidFill>
                            <a:schemeClr val="dk1"/>
                          </a:solidFill>
                          <a:latin typeface="Space Grotesk"/>
                          <a:ea typeface="Space Grotesk"/>
                          <a:cs typeface="Space Grotesk"/>
                          <a:sym typeface="Space Grotesk"/>
                        </a:rPr>
                        <a:t>Component</a:t>
                      </a:r>
                      <a:endParaRPr b="1" sz="20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2000">
                          <a:solidFill>
                            <a:schemeClr val="dk1"/>
                          </a:solidFill>
                          <a:latin typeface="Space Grotesk"/>
                          <a:ea typeface="Space Grotesk"/>
                          <a:cs typeface="Space Grotesk"/>
                          <a:sym typeface="Space Grotesk"/>
                        </a:rPr>
                        <a:t>Parameter</a:t>
                      </a:r>
                      <a:endParaRPr b="1" sz="20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2000">
                          <a:solidFill>
                            <a:schemeClr val="dk1"/>
                          </a:solidFill>
                          <a:latin typeface="Space Grotesk"/>
                          <a:ea typeface="Space Grotesk"/>
                          <a:cs typeface="Space Grotesk"/>
                          <a:sym typeface="Space Grotesk"/>
                        </a:rPr>
                        <a:t>Design Specification</a:t>
                      </a:r>
                      <a:endParaRPr b="1" sz="20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499750">
                <a:tc>
                  <a:txBody>
                    <a:bodyPr/>
                    <a:lstStyle/>
                    <a:p>
                      <a:pPr indent="0" lvl="0" marL="0" rtl="0" algn="ctr">
                        <a:spcBef>
                          <a:spcPts val="0"/>
                        </a:spcBef>
                        <a:spcAft>
                          <a:spcPts val="0"/>
                        </a:spcAft>
                        <a:buNone/>
                      </a:pPr>
                      <a:r>
                        <a:rPr lang="en">
                          <a:solidFill>
                            <a:schemeClr val="dk1"/>
                          </a:solidFill>
                          <a:latin typeface="Barlow"/>
                          <a:ea typeface="Barlow"/>
                          <a:cs typeface="Barlow"/>
                          <a:sym typeface="Barlow"/>
                        </a:rPr>
                        <a:t>Sensor Unit</a:t>
                      </a:r>
                      <a:endParaRPr>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rgbClr val="FFD966"/>
                    </a:solidFill>
                  </a:tcPr>
                </a:tc>
                <a:tc>
                  <a:txBody>
                    <a:bodyPr/>
                    <a:lstStyle/>
                    <a:p>
                      <a:pPr indent="0" lvl="0" marL="0" rtl="0" algn="ctr">
                        <a:spcBef>
                          <a:spcPts val="0"/>
                        </a:spcBef>
                        <a:spcAft>
                          <a:spcPts val="0"/>
                        </a:spcAft>
                        <a:buNone/>
                      </a:pPr>
                      <a:r>
                        <a:rPr lang="en">
                          <a:solidFill>
                            <a:schemeClr val="dk1"/>
                          </a:solidFill>
                          <a:latin typeface="Barlow"/>
                          <a:ea typeface="Barlow"/>
                          <a:cs typeface="Barlow"/>
                          <a:sym typeface="Barlow"/>
                        </a:rPr>
                        <a:t>Range</a:t>
                      </a:r>
                      <a:endParaRPr>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rgbClr val="FFD966"/>
                    </a:solidFill>
                  </a:tcPr>
                </a:tc>
                <a:tc>
                  <a:txBody>
                    <a:bodyPr/>
                    <a:lstStyle/>
                    <a:p>
                      <a:pPr indent="0" lvl="0" marL="0" rtl="0" algn="ctr">
                        <a:spcBef>
                          <a:spcPts val="0"/>
                        </a:spcBef>
                        <a:spcAft>
                          <a:spcPts val="0"/>
                        </a:spcAft>
                        <a:buNone/>
                      </a:pPr>
                      <a:r>
                        <a:rPr lang="en">
                          <a:solidFill>
                            <a:schemeClr val="dk1"/>
                          </a:solidFill>
                          <a:latin typeface="Barlow"/>
                          <a:ea typeface="Barlow"/>
                          <a:cs typeface="Barlow"/>
                          <a:sym typeface="Barlow"/>
                        </a:rPr>
                        <a:t>1m - 5m</a:t>
                      </a:r>
                      <a:endParaRPr>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rgbClr val="FFD966"/>
                    </a:solidFill>
                  </a:tcPr>
                </a:tc>
              </a:tr>
              <a:tr h="499750">
                <a:tc>
                  <a:txBody>
                    <a:bodyPr/>
                    <a:lstStyle/>
                    <a:p>
                      <a:pPr indent="0" lvl="0" marL="0" rtl="0" algn="ctr">
                        <a:spcBef>
                          <a:spcPts val="0"/>
                        </a:spcBef>
                        <a:spcAft>
                          <a:spcPts val="0"/>
                        </a:spcAft>
                        <a:buNone/>
                      </a:pPr>
                      <a:r>
                        <a:rPr lang="en">
                          <a:solidFill>
                            <a:schemeClr val="dk1"/>
                          </a:solidFill>
                          <a:latin typeface="Barlow"/>
                          <a:ea typeface="Barlow"/>
                          <a:cs typeface="Barlow"/>
                          <a:sym typeface="Barlow"/>
                        </a:rPr>
                        <a:t>Motors</a:t>
                      </a:r>
                      <a:endParaRPr>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a:solidFill>
                            <a:schemeClr val="dk1"/>
                          </a:solidFill>
                          <a:latin typeface="Barlow"/>
                          <a:ea typeface="Barlow"/>
                          <a:cs typeface="Barlow"/>
                          <a:sym typeface="Barlow"/>
                        </a:rPr>
                        <a:t>Load Capacity</a:t>
                      </a:r>
                      <a:endParaRPr>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a:solidFill>
                            <a:schemeClr val="dk1"/>
                          </a:solidFill>
                          <a:latin typeface="Barlow"/>
                          <a:ea typeface="Barlow"/>
                          <a:cs typeface="Barlow"/>
                          <a:sym typeface="Barlow"/>
                        </a:rPr>
                        <a:t>175 lbs - 200 lbs</a:t>
                      </a:r>
                      <a:endParaRPr>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499750">
                <a:tc>
                  <a:txBody>
                    <a:bodyPr/>
                    <a:lstStyle/>
                    <a:p>
                      <a:pPr indent="0" lvl="0" marL="0" rtl="0" algn="ctr">
                        <a:spcBef>
                          <a:spcPts val="0"/>
                        </a:spcBef>
                        <a:spcAft>
                          <a:spcPts val="0"/>
                        </a:spcAft>
                        <a:buNone/>
                      </a:pPr>
                      <a:r>
                        <a:rPr lang="en">
                          <a:solidFill>
                            <a:schemeClr val="dk1"/>
                          </a:solidFill>
                          <a:latin typeface="Barlow"/>
                          <a:ea typeface="Barlow"/>
                          <a:cs typeface="Barlow"/>
                          <a:sym typeface="Barlow"/>
                        </a:rPr>
                        <a:t>Main Logic Unit (Pi)</a:t>
                      </a:r>
                      <a:endParaRPr>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a:solidFill>
                            <a:schemeClr val="dk1"/>
                          </a:solidFill>
                          <a:latin typeface="Barlow"/>
                          <a:ea typeface="Barlow"/>
                          <a:cs typeface="Barlow"/>
                          <a:sym typeface="Barlow"/>
                        </a:rPr>
                        <a:t>Computational Power</a:t>
                      </a:r>
                      <a:endParaRPr>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a:solidFill>
                            <a:schemeClr val="dk1"/>
                          </a:solidFill>
                          <a:latin typeface="Barlow"/>
                          <a:ea typeface="Barlow"/>
                          <a:cs typeface="Barlow"/>
                          <a:sym typeface="Barlow"/>
                        </a:rPr>
                        <a:t>4 cores, 4 - 8 GB of RAM</a:t>
                      </a:r>
                      <a:endParaRPr>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499750">
                <a:tc>
                  <a:txBody>
                    <a:bodyPr/>
                    <a:lstStyle/>
                    <a:p>
                      <a:pPr indent="0" lvl="0" marL="0" rtl="0" algn="ctr">
                        <a:spcBef>
                          <a:spcPts val="0"/>
                        </a:spcBef>
                        <a:spcAft>
                          <a:spcPts val="0"/>
                        </a:spcAft>
                        <a:buNone/>
                      </a:pPr>
                      <a:r>
                        <a:rPr lang="en">
                          <a:solidFill>
                            <a:schemeClr val="dk1"/>
                          </a:solidFill>
                          <a:latin typeface="Barlow"/>
                          <a:ea typeface="Barlow"/>
                          <a:cs typeface="Barlow"/>
                          <a:sym typeface="Barlow"/>
                        </a:rPr>
                        <a:t>Main Logic Unit (Pi)</a:t>
                      </a:r>
                      <a:endParaRPr>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rgbClr val="FFD966"/>
                    </a:solidFill>
                  </a:tcPr>
                </a:tc>
                <a:tc>
                  <a:txBody>
                    <a:bodyPr/>
                    <a:lstStyle/>
                    <a:p>
                      <a:pPr indent="0" lvl="0" marL="0" rtl="0" algn="ctr">
                        <a:spcBef>
                          <a:spcPts val="0"/>
                        </a:spcBef>
                        <a:spcAft>
                          <a:spcPts val="0"/>
                        </a:spcAft>
                        <a:buNone/>
                      </a:pPr>
                      <a:r>
                        <a:rPr lang="en">
                          <a:solidFill>
                            <a:schemeClr val="dk1"/>
                          </a:solidFill>
                          <a:latin typeface="Barlow"/>
                          <a:ea typeface="Barlow"/>
                          <a:cs typeface="Barlow"/>
                          <a:sym typeface="Barlow"/>
                        </a:rPr>
                        <a:t>Response Time in Follow Mode</a:t>
                      </a:r>
                      <a:endParaRPr>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rgbClr val="FFD966"/>
                    </a:solidFill>
                  </a:tcPr>
                </a:tc>
                <a:tc>
                  <a:txBody>
                    <a:bodyPr/>
                    <a:lstStyle/>
                    <a:p>
                      <a:pPr indent="0" lvl="0" marL="0" rtl="0" algn="ctr">
                        <a:spcBef>
                          <a:spcPts val="0"/>
                        </a:spcBef>
                        <a:spcAft>
                          <a:spcPts val="0"/>
                        </a:spcAft>
                        <a:buNone/>
                      </a:pPr>
                      <a:r>
                        <a:rPr lang="en">
                          <a:solidFill>
                            <a:schemeClr val="dk1"/>
                          </a:solidFill>
                          <a:latin typeface="Barlow"/>
                          <a:ea typeface="Barlow"/>
                          <a:cs typeface="Barlow"/>
                          <a:sym typeface="Barlow"/>
                        </a:rPr>
                        <a:t>&lt;1 second- 0.5 seconds</a:t>
                      </a:r>
                      <a:endParaRPr>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rgbClr val="FFD966"/>
                    </a:solidFill>
                  </a:tcPr>
                </a:tc>
              </a:tr>
              <a:tr h="499750">
                <a:tc>
                  <a:txBody>
                    <a:bodyPr/>
                    <a:lstStyle/>
                    <a:p>
                      <a:pPr indent="0" lvl="0" marL="0" rtl="0" algn="ctr">
                        <a:spcBef>
                          <a:spcPts val="0"/>
                        </a:spcBef>
                        <a:spcAft>
                          <a:spcPts val="0"/>
                        </a:spcAft>
                        <a:buNone/>
                      </a:pPr>
                      <a:r>
                        <a:rPr lang="en">
                          <a:solidFill>
                            <a:schemeClr val="dk1"/>
                          </a:solidFill>
                          <a:latin typeface="Barlow"/>
                          <a:ea typeface="Barlow"/>
                          <a:cs typeface="Barlow"/>
                          <a:sym typeface="Barlow"/>
                        </a:rPr>
                        <a:t>Battery</a:t>
                      </a:r>
                      <a:endParaRPr>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a:solidFill>
                            <a:schemeClr val="dk1"/>
                          </a:solidFill>
                          <a:latin typeface="Barlow"/>
                          <a:ea typeface="Barlow"/>
                          <a:cs typeface="Barlow"/>
                          <a:sym typeface="Barlow"/>
                        </a:rPr>
                        <a:t>Power On Time</a:t>
                      </a:r>
                      <a:endParaRPr>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a:solidFill>
                            <a:schemeClr val="dk1"/>
                          </a:solidFill>
                          <a:latin typeface="Barlow"/>
                          <a:ea typeface="Barlow"/>
                          <a:cs typeface="Barlow"/>
                          <a:sym typeface="Barlow"/>
                        </a:rPr>
                        <a:t>3 - 4 Hours Full Load</a:t>
                      </a:r>
                      <a:endParaRPr>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499750">
                <a:tc>
                  <a:txBody>
                    <a:bodyPr/>
                    <a:lstStyle/>
                    <a:p>
                      <a:pPr indent="0" lvl="0" marL="0" rtl="0" algn="ctr">
                        <a:spcBef>
                          <a:spcPts val="0"/>
                        </a:spcBef>
                        <a:spcAft>
                          <a:spcPts val="0"/>
                        </a:spcAft>
                        <a:buNone/>
                      </a:pPr>
                      <a:r>
                        <a:rPr lang="en">
                          <a:solidFill>
                            <a:schemeClr val="dk1"/>
                          </a:solidFill>
                          <a:latin typeface="Barlow"/>
                          <a:ea typeface="Barlow"/>
                          <a:cs typeface="Barlow"/>
                          <a:sym typeface="Barlow"/>
                        </a:rPr>
                        <a:t>Wireless </a:t>
                      </a:r>
                      <a:r>
                        <a:rPr lang="en">
                          <a:solidFill>
                            <a:schemeClr val="dk1"/>
                          </a:solidFill>
                          <a:latin typeface="Barlow"/>
                          <a:ea typeface="Barlow"/>
                          <a:cs typeface="Barlow"/>
                          <a:sym typeface="Barlow"/>
                        </a:rPr>
                        <a:t>Antenna</a:t>
                      </a:r>
                      <a:endParaRPr>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rgbClr val="FFD966"/>
                    </a:solidFill>
                  </a:tcPr>
                </a:tc>
                <a:tc>
                  <a:txBody>
                    <a:bodyPr/>
                    <a:lstStyle/>
                    <a:p>
                      <a:pPr indent="0" lvl="0" marL="0" rtl="0" algn="ctr">
                        <a:spcBef>
                          <a:spcPts val="0"/>
                        </a:spcBef>
                        <a:spcAft>
                          <a:spcPts val="0"/>
                        </a:spcAft>
                        <a:buNone/>
                      </a:pPr>
                      <a:r>
                        <a:rPr lang="en">
                          <a:solidFill>
                            <a:schemeClr val="dk1"/>
                          </a:solidFill>
                          <a:latin typeface="Barlow"/>
                          <a:ea typeface="Barlow"/>
                          <a:cs typeface="Barlow"/>
                          <a:sym typeface="Barlow"/>
                        </a:rPr>
                        <a:t>Reliable Connection</a:t>
                      </a:r>
                      <a:endParaRPr>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rgbClr val="FFD966"/>
                    </a:solidFill>
                  </a:tcPr>
                </a:tc>
                <a:tc>
                  <a:txBody>
                    <a:bodyPr/>
                    <a:lstStyle/>
                    <a:p>
                      <a:pPr indent="0" lvl="0" marL="0" rtl="0" algn="ctr">
                        <a:spcBef>
                          <a:spcPts val="0"/>
                        </a:spcBef>
                        <a:spcAft>
                          <a:spcPts val="0"/>
                        </a:spcAft>
                        <a:buNone/>
                      </a:pPr>
                      <a:r>
                        <a:rPr lang="en">
                          <a:solidFill>
                            <a:schemeClr val="dk1"/>
                          </a:solidFill>
                          <a:latin typeface="Barlow"/>
                          <a:ea typeface="Barlow"/>
                          <a:cs typeface="Barlow"/>
                          <a:sym typeface="Barlow"/>
                        </a:rPr>
                        <a:t>5 ft - 10 ft range</a:t>
                      </a:r>
                      <a:endParaRPr>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rgbClr val="FFD966"/>
                    </a:solidFill>
                  </a:tcPr>
                </a:tc>
              </a:tr>
            </a:tbl>
          </a:graphicData>
        </a:graphic>
      </p:graphicFrame>
      <p:pic>
        <p:nvPicPr>
          <p:cNvPr id="1733" name="Google Shape;1733;p53" title="IMG_5974.jpg"/>
          <p:cNvPicPr preferRelativeResize="0"/>
          <p:nvPr/>
        </p:nvPicPr>
        <p:blipFill>
          <a:blip r:embed="rId3">
            <a:alphaModFix/>
          </a:blip>
          <a:stretch>
            <a:fillRect/>
          </a:stretch>
        </p:blipFill>
        <p:spPr>
          <a:xfrm>
            <a:off x="7988613" y="98550"/>
            <a:ext cx="870774" cy="1161001"/>
          </a:xfrm>
          <a:prstGeom prst="rect">
            <a:avLst/>
          </a:prstGeom>
          <a:noFill/>
          <a:ln>
            <a:noFill/>
          </a:ln>
        </p:spPr>
      </p:pic>
      <p:pic>
        <p:nvPicPr>
          <p:cNvPr id="1734" name="Google Shape;1734;p53" title="RequirementSpecificationsAudio.mp3">
            <a:hlinkClick r:id="rId4"/>
          </p:cNvPr>
          <p:cNvPicPr preferRelativeResize="0"/>
          <p:nvPr/>
        </p:nvPicPr>
        <p:blipFill>
          <a:blip r:embed="rId5">
            <a:alphaModFix/>
          </a:blip>
          <a:stretch>
            <a:fillRect/>
          </a:stretch>
        </p:blipFill>
        <p:spPr>
          <a:xfrm>
            <a:off x="152400" y="152400"/>
            <a:ext cx="387600" cy="3876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8" name="Shape 1738"/>
        <p:cNvGrpSpPr/>
        <p:nvPr/>
      </p:nvGrpSpPr>
      <p:grpSpPr>
        <a:xfrm>
          <a:off x="0" y="0"/>
          <a:ext cx="0" cy="0"/>
          <a:chOff x="0" y="0"/>
          <a:chExt cx="0" cy="0"/>
        </a:xfrm>
      </p:grpSpPr>
      <p:sp>
        <p:nvSpPr>
          <p:cNvPr id="1739" name="Google Shape;1739;p54"/>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Sensor Specifications</a:t>
            </a:r>
            <a:endParaRPr/>
          </a:p>
        </p:txBody>
      </p:sp>
      <p:graphicFrame>
        <p:nvGraphicFramePr>
          <p:cNvPr id="1740" name="Google Shape;1740;p54"/>
          <p:cNvGraphicFramePr/>
          <p:nvPr/>
        </p:nvGraphicFramePr>
        <p:xfrm>
          <a:off x="720000" y="1572250"/>
          <a:ext cx="3000000" cy="3000000"/>
        </p:xfrm>
        <a:graphic>
          <a:graphicData uri="http://schemas.openxmlformats.org/drawingml/2006/table">
            <a:tbl>
              <a:tblPr>
                <a:noFill/>
                <a:tableStyleId>{74216C55-8BD7-4667-9655-EAEEB4F066FB}</a:tableStyleId>
              </a:tblPr>
              <a:tblGrid>
                <a:gridCol w="2486925"/>
                <a:gridCol w="2271300"/>
                <a:gridCol w="2945775"/>
              </a:tblGrid>
              <a:tr h="499750">
                <a:tc>
                  <a:txBody>
                    <a:bodyPr/>
                    <a:lstStyle/>
                    <a:p>
                      <a:pPr indent="0" lvl="0" marL="0" rtl="0" algn="ctr">
                        <a:spcBef>
                          <a:spcPts val="0"/>
                        </a:spcBef>
                        <a:spcAft>
                          <a:spcPts val="0"/>
                        </a:spcAft>
                        <a:buNone/>
                      </a:pPr>
                      <a:r>
                        <a:rPr b="1" lang="en" sz="2000">
                          <a:solidFill>
                            <a:schemeClr val="dk1"/>
                          </a:solidFill>
                          <a:latin typeface="Space Grotesk"/>
                          <a:ea typeface="Space Grotesk"/>
                          <a:cs typeface="Space Grotesk"/>
                          <a:sym typeface="Space Grotesk"/>
                        </a:rPr>
                        <a:t>Component</a:t>
                      </a:r>
                      <a:endParaRPr b="1" sz="20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2000">
                          <a:solidFill>
                            <a:schemeClr val="dk1"/>
                          </a:solidFill>
                          <a:latin typeface="Space Grotesk"/>
                          <a:ea typeface="Space Grotesk"/>
                          <a:cs typeface="Space Grotesk"/>
                          <a:sym typeface="Space Grotesk"/>
                        </a:rPr>
                        <a:t>Operation Spec</a:t>
                      </a:r>
                      <a:endParaRPr b="1" sz="20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2000">
                          <a:solidFill>
                            <a:schemeClr val="dk1"/>
                          </a:solidFill>
                          <a:latin typeface="Space Grotesk"/>
                          <a:ea typeface="Space Grotesk"/>
                          <a:cs typeface="Space Grotesk"/>
                          <a:sym typeface="Space Grotesk"/>
                        </a:rPr>
                        <a:t>Parameter</a:t>
                      </a:r>
                      <a:endParaRPr b="1" sz="20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499750">
                <a:tc>
                  <a:txBody>
                    <a:bodyPr/>
                    <a:lstStyle/>
                    <a:p>
                      <a:pPr indent="0" lvl="0" marL="0" rtl="0" algn="ctr">
                        <a:spcBef>
                          <a:spcPts val="0"/>
                        </a:spcBef>
                        <a:spcAft>
                          <a:spcPts val="0"/>
                        </a:spcAft>
                        <a:buNone/>
                      </a:pPr>
                      <a:r>
                        <a:rPr lang="en">
                          <a:solidFill>
                            <a:schemeClr val="dk1"/>
                          </a:solidFill>
                          <a:latin typeface="Barlow"/>
                          <a:ea typeface="Barlow"/>
                          <a:cs typeface="Barlow"/>
                          <a:sym typeface="Barlow"/>
                        </a:rPr>
                        <a:t>IR Sensor</a:t>
                      </a:r>
                      <a:endParaRPr>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a:solidFill>
                            <a:schemeClr val="dk1"/>
                          </a:solidFill>
                          <a:latin typeface="Barlow"/>
                          <a:ea typeface="Barlow"/>
                          <a:cs typeface="Barlow"/>
                          <a:sym typeface="Barlow"/>
                        </a:rPr>
                        <a:t>0.5-4.5m operation</a:t>
                      </a:r>
                      <a:endParaRPr>
                        <a:solidFill>
                          <a:schemeClr val="dk1"/>
                        </a:solidFill>
                        <a:latin typeface="Barlow"/>
                        <a:ea typeface="Barlow"/>
                        <a:cs typeface="Barlow"/>
                        <a:sym typeface="Barlow"/>
                      </a:endParaRPr>
                    </a:p>
                    <a:p>
                      <a:pPr indent="0" lvl="0" marL="0" rtl="0" algn="ctr">
                        <a:spcBef>
                          <a:spcPts val="0"/>
                        </a:spcBef>
                        <a:spcAft>
                          <a:spcPts val="0"/>
                        </a:spcAft>
                        <a:buNone/>
                      </a:pPr>
                      <a:r>
                        <a:rPr lang="en">
                          <a:solidFill>
                            <a:schemeClr val="dk1"/>
                          </a:solidFill>
                          <a:latin typeface="Barlow"/>
                          <a:ea typeface="Barlow"/>
                          <a:cs typeface="Barlow"/>
                          <a:sym typeface="Barlow"/>
                        </a:rPr>
                        <a:t>70° FOV</a:t>
                      </a:r>
                      <a:endParaRPr>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a:solidFill>
                            <a:schemeClr val="dk1"/>
                          </a:solidFill>
                          <a:latin typeface="Barlow"/>
                          <a:ea typeface="Barlow"/>
                          <a:cs typeface="Barlow"/>
                          <a:sym typeface="Barlow"/>
                        </a:rPr>
                        <a:t>Infrared depth detection able to find distance identify object shapes</a:t>
                      </a:r>
                      <a:endParaRPr>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499750">
                <a:tc>
                  <a:txBody>
                    <a:bodyPr/>
                    <a:lstStyle/>
                    <a:p>
                      <a:pPr indent="0" lvl="0" marL="0" rtl="0" algn="ctr">
                        <a:spcBef>
                          <a:spcPts val="0"/>
                        </a:spcBef>
                        <a:spcAft>
                          <a:spcPts val="0"/>
                        </a:spcAft>
                        <a:buNone/>
                      </a:pPr>
                      <a:r>
                        <a:rPr lang="en">
                          <a:solidFill>
                            <a:schemeClr val="dk1"/>
                          </a:solidFill>
                          <a:latin typeface="Barlow"/>
                          <a:ea typeface="Barlow"/>
                          <a:cs typeface="Barlow"/>
                          <a:sym typeface="Barlow"/>
                        </a:rPr>
                        <a:t>RGB Camera</a:t>
                      </a:r>
                      <a:endParaRPr>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a:solidFill>
                            <a:schemeClr val="dk1"/>
                          </a:solidFill>
                          <a:latin typeface="Barlow"/>
                          <a:ea typeface="Barlow"/>
                          <a:cs typeface="Barlow"/>
                          <a:sym typeface="Barlow"/>
                        </a:rPr>
                        <a:t>1080p 30fps Camera</a:t>
                      </a:r>
                      <a:endParaRPr>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a:solidFill>
                            <a:schemeClr val="dk1"/>
                          </a:solidFill>
                          <a:latin typeface="Barlow"/>
                          <a:ea typeface="Barlow"/>
                          <a:cs typeface="Barlow"/>
                          <a:sym typeface="Barlow"/>
                        </a:rPr>
                        <a:t>Capture images for people and object detection</a:t>
                      </a:r>
                      <a:endParaRPr>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499750">
                <a:tc>
                  <a:txBody>
                    <a:bodyPr/>
                    <a:lstStyle/>
                    <a:p>
                      <a:pPr indent="0" lvl="0" marL="0" rtl="0" algn="ctr">
                        <a:spcBef>
                          <a:spcPts val="0"/>
                        </a:spcBef>
                        <a:spcAft>
                          <a:spcPts val="0"/>
                        </a:spcAft>
                        <a:buNone/>
                      </a:pPr>
                      <a:r>
                        <a:rPr lang="en">
                          <a:solidFill>
                            <a:schemeClr val="dk1"/>
                          </a:solidFill>
                          <a:latin typeface="Barlow"/>
                          <a:ea typeface="Barlow"/>
                          <a:cs typeface="Barlow"/>
                          <a:sym typeface="Barlow"/>
                        </a:rPr>
                        <a:t>MPU(Motion Processing Unit)</a:t>
                      </a:r>
                      <a:endParaRPr>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a:solidFill>
                            <a:schemeClr val="dk1"/>
                          </a:solidFill>
                          <a:latin typeface="Barlow"/>
                          <a:ea typeface="Barlow"/>
                          <a:cs typeface="Barlow"/>
                          <a:sym typeface="Barlow"/>
                        </a:rPr>
                        <a:t>3 - Axis </a:t>
                      </a:r>
                      <a:r>
                        <a:rPr lang="en">
                          <a:solidFill>
                            <a:schemeClr val="dk1"/>
                          </a:solidFill>
                          <a:latin typeface="Barlow"/>
                          <a:ea typeface="Barlow"/>
                          <a:cs typeface="Barlow"/>
                          <a:sym typeface="Barlow"/>
                        </a:rPr>
                        <a:t>Magnetometer</a:t>
                      </a:r>
                      <a:endParaRPr>
                        <a:solidFill>
                          <a:schemeClr val="dk1"/>
                        </a:solidFill>
                        <a:latin typeface="Barlow"/>
                        <a:ea typeface="Barlow"/>
                        <a:cs typeface="Barlow"/>
                        <a:sym typeface="Barlow"/>
                      </a:endParaRPr>
                    </a:p>
                    <a:p>
                      <a:pPr indent="0" lvl="0" marL="0" rtl="0" algn="ctr">
                        <a:spcBef>
                          <a:spcPts val="0"/>
                        </a:spcBef>
                        <a:spcAft>
                          <a:spcPts val="0"/>
                        </a:spcAft>
                        <a:buNone/>
                      </a:pPr>
                      <a:r>
                        <a:rPr lang="en">
                          <a:solidFill>
                            <a:schemeClr val="dk1"/>
                          </a:solidFill>
                          <a:latin typeface="Barlow"/>
                          <a:ea typeface="Barlow"/>
                          <a:cs typeface="Barlow"/>
                          <a:sym typeface="Barlow"/>
                        </a:rPr>
                        <a:t>3 - Axis Gyroscope</a:t>
                      </a:r>
                      <a:endParaRPr>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a:solidFill>
                            <a:schemeClr val="dk1"/>
                          </a:solidFill>
                          <a:latin typeface="Barlow"/>
                          <a:ea typeface="Barlow"/>
                          <a:cs typeface="Barlow"/>
                          <a:sym typeface="Barlow"/>
                        </a:rPr>
                        <a:t>Ability to track rotational </a:t>
                      </a:r>
                      <a:r>
                        <a:rPr lang="en">
                          <a:solidFill>
                            <a:schemeClr val="dk1"/>
                          </a:solidFill>
                          <a:latin typeface="Barlow"/>
                          <a:ea typeface="Barlow"/>
                          <a:cs typeface="Barlow"/>
                          <a:sym typeface="Barlow"/>
                        </a:rPr>
                        <a:t>movement</a:t>
                      </a:r>
                      <a:r>
                        <a:rPr lang="en">
                          <a:solidFill>
                            <a:schemeClr val="dk1"/>
                          </a:solidFill>
                          <a:latin typeface="Barlow"/>
                          <a:ea typeface="Barlow"/>
                          <a:cs typeface="Barlow"/>
                          <a:sym typeface="Barlow"/>
                        </a:rPr>
                        <a:t> </a:t>
                      </a:r>
                      <a:endParaRPr>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bl>
          </a:graphicData>
        </a:graphic>
      </p:graphicFrame>
      <p:pic>
        <p:nvPicPr>
          <p:cNvPr id="1741" name="Google Shape;1741;p54" title="IMG_5974.jpg"/>
          <p:cNvPicPr preferRelativeResize="0"/>
          <p:nvPr/>
        </p:nvPicPr>
        <p:blipFill>
          <a:blip r:embed="rId3">
            <a:alphaModFix/>
          </a:blip>
          <a:stretch>
            <a:fillRect/>
          </a:stretch>
        </p:blipFill>
        <p:spPr>
          <a:xfrm>
            <a:off x="7988613" y="98550"/>
            <a:ext cx="870774" cy="1161001"/>
          </a:xfrm>
          <a:prstGeom prst="rect">
            <a:avLst/>
          </a:prstGeom>
          <a:noFill/>
          <a:ln>
            <a:noFill/>
          </a:ln>
        </p:spPr>
      </p:pic>
      <p:pic>
        <p:nvPicPr>
          <p:cNvPr id="1742" name="Google Shape;1742;p54" title="SensorSpecifications.mp3">
            <a:hlinkClick r:id="rId4"/>
          </p:cNvPr>
          <p:cNvPicPr preferRelativeResize="0"/>
          <p:nvPr/>
        </p:nvPicPr>
        <p:blipFill>
          <a:blip r:embed="rId5">
            <a:alphaModFix/>
          </a:blip>
          <a:stretch>
            <a:fillRect/>
          </a:stretch>
        </p:blipFill>
        <p:spPr>
          <a:xfrm>
            <a:off x="155700" y="4140025"/>
            <a:ext cx="564300" cy="5643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6" name="Shape 1746"/>
        <p:cNvGrpSpPr/>
        <p:nvPr/>
      </p:nvGrpSpPr>
      <p:grpSpPr>
        <a:xfrm>
          <a:off x="0" y="0"/>
          <a:ext cx="0" cy="0"/>
          <a:chOff x="0" y="0"/>
          <a:chExt cx="0" cy="0"/>
        </a:xfrm>
      </p:grpSpPr>
      <p:pic>
        <p:nvPicPr>
          <p:cNvPr id="1747" name="Google Shape;1747;p55"/>
          <p:cNvPicPr preferRelativeResize="0"/>
          <p:nvPr/>
        </p:nvPicPr>
        <p:blipFill>
          <a:blip r:embed="rId3">
            <a:alphaModFix/>
          </a:blip>
          <a:stretch>
            <a:fillRect/>
          </a:stretch>
        </p:blipFill>
        <p:spPr>
          <a:xfrm>
            <a:off x="1290638" y="461625"/>
            <a:ext cx="6562725" cy="4610100"/>
          </a:xfrm>
          <a:prstGeom prst="rect">
            <a:avLst/>
          </a:prstGeom>
          <a:noFill/>
          <a:ln>
            <a:noFill/>
          </a:ln>
        </p:spPr>
      </p:pic>
      <p:sp>
        <p:nvSpPr>
          <p:cNvPr id="1748" name="Google Shape;1748;p55"/>
          <p:cNvSpPr txBox="1"/>
          <p:nvPr/>
        </p:nvSpPr>
        <p:spPr>
          <a:xfrm>
            <a:off x="64975" y="1129675"/>
            <a:ext cx="2554200" cy="96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500">
                <a:solidFill>
                  <a:schemeClr val="dk1"/>
                </a:solidFill>
                <a:latin typeface="Barlow"/>
                <a:ea typeface="Barlow"/>
                <a:cs typeface="Barlow"/>
                <a:sym typeface="Barlow"/>
              </a:rPr>
              <a:t>House of Quality</a:t>
            </a:r>
            <a:endParaRPr b="1" sz="2500">
              <a:solidFill>
                <a:schemeClr val="dk1"/>
              </a:solidFill>
              <a:latin typeface="Barlow"/>
              <a:ea typeface="Barlow"/>
              <a:cs typeface="Barlow"/>
              <a:sym typeface="Barlow"/>
            </a:endParaRPr>
          </a:p>
        </p:txBody>
      </p:sp>
      <p:pic>
        <p:nvPicPr>
          <p:cNvPr id="1749" name="Google Shape;1749;p55"/>
          <p:cNvPicPr preferRelativeResize="0"/>
          <p:nvPr/>
        </p:nvPicPr>
        <p:blipFill rotWithShape="1">
          <a:blip r:embed="rId4">
            <a:alphaModFix/>
          </a:blip>
          <a:srcRect b="50525" l="16935" r="16935" t="7101"/>
          <a:stretch/>
        </p:blipFill>
        <p:spPr>
          <a:xfrm>
            <a:off x="0" y="0"/>
            <a:ext cx="1033200" cy="1011118"/>
          </a:xfrm>
          <a:prstGeom prst="rect">
            <a:avLst/>
          </a:prstGeom>
          <a:noFill/>
          <a:ln>
            <a:noFill/>
          </a:ln>
        </p:spPr>
      </p:pic>
      <p:pic>
        <p:nvPicPr>
          <p:cNvPr id="1750" name="Google Shape;1750;p55" title="HOQ.mp3">
            <a:hlinkClick r:id="rId5"/>
          </p:cNvPr>
          <p:cNvPicPr preferRelativeResize="0"/>
          <p:nvPr/>
        </p:nvPicPr>
        <p:blipFill>
          <a:blip r:embed="rId6">
            <a:alphaModFix/>
          </a:blip>
          <a:stretch>
            <a:fillRect/>
          </a:stretch>
        </p:blipFill>
        <p:spPr>
          <a:xfrm>
            <a:off x="1557663" y="82800"/>
            <a:ext cx="457200" cy="4572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4" name="Shape 1754"/>
        <p:cNvGrpSpPr/>
        <p:nvPr/>
      </p:nvGrpSpPr>
      <p:grpSpPr>
        <a:xfrm>
          <a:off x="0" y="0"/>
          <a:ext cx="0" cy="0"/>
          <a:chOff x="0" y="0"/>
          <a:chExt cx="0" cy="0"/>
        </a:xfrm>
      </p:grpSpPr>
      <p:grpSp>
        <p:nvGrpSpPr>
          <p:cNvPr id="1755" name="Google Shape;1755;p56"/>
          <p:cNvGrpSpPr/>
          <p:nvPr/>
        </p:nvGrpSpPr>
        <p:grpSpPr>
          <a:xfrm>
            <a:off x="508062" y="540801"/>
            <a:ext cx="3520922" cy="4061910"/>
            <a:chOff x="508062" y="540801"/>
            <a:chExt cx="3520922" cy="4061910"/>
          </a:xfrm>
        </p:grpSpPr>
        <p:sp>
          <p:nvSpPr>
            <p:cNvPr id="1756" name="Google Shape;1756;p56"/>
            <p:cNvSpPr/>
            <p:nvPr/>
          </p:nvSpPr>
          <p:spPr>
            <a:xfrm>
              <a:off x="508062" y="3317173"/>
              <a:ext cx="1371455" cy="585588"/>
            </a:xfrm>
            <a:custGeom>
              <a:rect b="b" l="l" r="r" t="t"/>
              <a:pathLst>
                <a:path extrusionOk="0" h="1275" w="2986">
                  <a:moveTo>
                    <a:pt x="1" y="1"/>
                  </a:moveTo>
                  <a:lnTo>
                    <a:pt x="1" y="885"/>
                  </a:lnTo>
                  <a:cubicBezTo>
                    <a:pt x="1" y="1099"/>
                    <a:pt x="176" y="1274"/>
                    <a:pt x="390" y="1274"/>
                  </a:cubicBezTo>
                  <a:lnTo>
                    <a:pt x="2985" y="1274"/>
                  </a:lnTo>
                  <a:lnTo>
                    <a:pt x="2985" y="1164"/>
                  </a:lnTo>
                  <a:lnTo>
                    <a:pt x="390" y="1164"/>
                  </a:lnTo>
                  <a:cubicBezTo>
                    <a:pt x="236" y="1164"/>
                    <a:pt x="110" y="1039"/>
                    <a:pt x="110" y="885"/>
                  </a:cubicBezTo>
                  <a:lnTo>
                    <a:pt x="11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7" name="Google Shape;1757;p56"/>
            <p:cNvSpPr/>
            <p:nvPr/>
          </p:nvSpPr>
          <p:spPr>
            <a:xfrm>
              <a:off x="508521" y="2806449"/>
              <a:ext cx="503847" cy="784459"/>
            </a:xfrm>
            <a:custGeom>
              <a:rect b="b" l="l" r="r" t="t"/>
              <a:pathLst>
                <a:path extrusionOk="0" h="1708" w="1097">
                  <a:moveTo>
                    <a:pt x="390" y="1"/>
                  </a:moveTo>
                  <a:cubicBezTo>
                    <a:pt x="175" y="1"/>
                    <a:pt x="1" y="175"/>
                    <a:pt x="1" y="389"/>
                  </a:cubicBezTo>
                  <a:lnTo>
                    <a:pt x="1" y="1707"/>
                  </a:lnTo>
                  <a:lnTo>
                    <a:pt x="111" y="1707"/>
                  </a:lnTo>
                  <a:lnTo>
                    <a:pt x="111" y="389"/>
                  </a:lnTo>
                  <a:cubicBezTo>
                    <a:pt x="111" y="235"/>
                    <a:pt x="236" y="110"/>
                    <a:pt x="390" y="110"/>
                  </a:cubicBezTo>
                  <a:lnTo>
                    <a:pt x="1097" y="110"/>
                  </a:lnTo>
                  <a:lnTo>
                    <a:pt x="109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8" name="Google Shape;1758;p56"/>
            <p:cNvSpPr/>
            <p:nvPr/>
          </p:nvSpPr>
          <p:spPr>
            <a:xfrm>
              <a:off x="762509" y="2185956"/>
              <a:ext cx="497876" cy="1012264"/>
            </a:xfrm>
            <a:custGeom>
              <a:rect b="b" l="l" r="r" t="t"/>
              <a:pathLst>
                <a:path extrusionOk="0" h="2204" w="1084">
                  <a:moveTo>
                    <a:pt x="1" y="0"/>
                  </a:moveTo>
                  <a:lnTo>
                    <a:pt x="1" y="2204"/>
                  </a:lnTo>
                  <a:lnTo>
                    <a:pt x="1084" y="2204"/>
                  </a:lnTo>
                  <a:lnTo>
                    <a:pt x="108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9" name="Google Shape;1759;p56"/>
            <p:cNvSpPr/>
            <p:nvPr/>
          </p:nvSpPr>
          <p:spPr>
            <a:xfrm>
              <a:off x="837373" y="2471631"/>
              <a:ext cx="349064" cy="383503"/>
            </a:xfrm>
            <a:custGeom>
              <a:rect b="b" l="l" r="r" t="t"/>
              <a:pathLst>
                <a:path extrusionOk="0" h="835" w="760">
                  <a:moveTo>
                    <a:pt x="0" y="0"/>
                  </a:moveTo>
                  <a:lnTo>
                    <a:pt x="0" y="835"/>
                  </a:lnTo>
                  <a:lnTo>
                    <a:pt x="759" y="835"/>
                  </a:lnTo>
                  <a:lnTo>
                    <a:pt x="75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0" name="Google Shape;1760;p56"/>
            <p:cNvSpPr/>
            <p:nvPr/>
          </p:nvSpPr>
          <p:spPr>
            <a:xfrm>
              <a:off x="883302" y="2580022"/>
              <a:ext cx="257205" cy="57870"/>
            </a:xfrm>
            <a:custGeom>
              <a:rect b="b" l="l" r="r" t="t"/>
              <a:pathLst>
                <a:path extrusionOk="0" h="126" w="560">
                  <a:moveTo>
                    <a:pt x="1" y="1"/>
                  </a:moveTo>
                  <a:lnTo>
                    <a:pt x="1" y="126"/>
                  </a:lnTo>
                  <a:lnTo>
                    <a:pt x="560" y="126"/>
                  </a:lnTo>
                  <a:lnTo>
                    <a:pt x="56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1" name="Google Shape;1761;p56"/>
            <p:cNvSpPr/>
            <p:nvPr/>
          </p:nvSpPr>
          <p:spPr>
            <a:xfrm>
              <a:off x="908104" y="2637433"/>
              <a:ext cx="50063" cy="57411"/>
            </a:xfrm>
            <a:custGeom>
              <a:rect b="b" l="l" r="r" t="t"/>
              <a:pathLst>
                <a:path extrusionOk="0" h="125" w="109">
                  <a:moveTo>
                    <a:pt x="0" y="1"/>
                  </a:moveTo>
                  <a:lnTo>
                    <a:pt x="0" y="125"/>
                  </a:lnTo>
                  <a:lnTo>
                    <a:pt x="108" y="125"/>
                  </a:lnTo>
                  <a:lnTo>
                    <a:pt x="10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2" name="Google Shape;1762;p56"/>
            <p:cNvSpPr/>
            <p:nvPr/>
          </p:nvSpPr>
          <p:spPr>
            <a:xfrm>
              <a:off x="1066100" y="2637433"/>
              <a:ext cx="50063" cy="57411"/>
            </a:xfrm>
            <a:custGeom>
              <a:rect b="b" l="l" r="r" t="t"/>
              <a:pathLst>
                <a:path extrusionOk="0" h="125" w="109">
                  <a:moveTo>
                    <a:pt x="0" y="1"/>
                  </a:moveTo>
                  <a:lnTo>
                    <a:pt x="0" y="125"/>
                  </a:lnTo>
                  <a:lnTo>
                    <a:pt x="108" y="125"/>
                  </a:lnTo>
                  <a:lnTo>
                    <a:pt x="10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3" name="Google Shape;1763;p56"/>
            <p:cNvSpPr/>
            <p:nvPr/>
          </p:nvSpPr>
          <p:spPr>
            <a:xfrm>
              <a:off x="837373" y="2371507"/>
              <a:ext cx="349064" cy="100583"/>
            </a:xfrm>
            <a:custGeom>
              <a:rect b="b" l="l" r="r" t="t"/>
              <a:pathLst>
                <a:path extrusionOk="0" h="219" w="760">
                  <a:moveTo>
                    <a:pt x="0" y="0"/>
                  </a:moveTo>
                  <a:lnTo>
                    <a:pt x="0" y="218"/>
                  </a:lnTo>
                  <a:lnTo>
                    <a:pt x="759" y="218"/>
                  </a:lnTo>
                  <a:lnTo>
                    <a:pt x="75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4" name="Google Shape;1764;p56"/>
            <p:cNvSpPr/>
            <p:nvPr/>
          </p:nvSpPr>
          <p:spPr>
            <a:xfrm>
              <a:off x="837373" y="2271842"/>
              <a:ext cx="349064" cy="100124"/>
            </a:xfrm>
            <a:custGeom>
              <a:rect b="b" l="l" r="r" t="t"/>
              <a:pathLst>
                <a:path extrusionOk="0" h="218" w="760">
                  <a:moveTo>
                    <a:pt x="0" y="0"/>
                  </a:moveTo>
                  <a:lnTo>
                    <a:pt x="0" y="217"/>
                  </a:lnTo>
                  <a:lnTo>
                    <a:pt x="759" y="217"/>
                  </a:lnTo>
                  <a:lnTo>
                    <a:pt x="759"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5" name="Google Shape;1765;p56"/>
            <p:cNvSpPr/>
            <p:nvPr/>
          </p:nvSpPr>
          <p:spPr>
            <a:xfrm>
              <a:off x="762509" y="2958013"/>
              <a:ext cx="497876" cy="240206"/>
            </a:xfrm>
            <a:custGeom>
              <a:rect b="b" l="l" r="r" t="t"/>
              <a:pathLst>
                <a:path extrusionOk="0" h="523" w="1084">
                  <a:moveTo>
                    <a:pt x="1" y="0"/>
                  </a:moveTo>
                  <a:lnTo>
                    <a:pt x="1" y="523"/>
                  </a:lnTo>
                  <a:lnTo>
                    <a:pt x="1084" y="523"/>
                  </a:lnTo>
                  <a:lnTo>
                    <a:pt x="10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6" name="Google Shape;1766;p56"/>
            <p:cNvSpPr/>
            <p:nvPr/>
          </p:nvSpPr>
          <p:spPr>
            <a:xfrm>
              <a:off x="987102" y="540801"/>
              <a:ext cx="2336893" cy="667800"/>
            </a:xfrm>
            <a:custGeom>
              <a:rect b="b" l="l" r="r" t="t"/>
              <a:pathLst>
                <a:path extrusionOk="0" h="1454" w="5088">
                  <a:moveTo>
                    <a:pt x="726" y="1"/>
                  </a:moveTo>
                  <a:cubicBezTo>
                    <a:pt x="325" y="1"/>
                    <a:pt x="0" y="326"/>
                    <a:pt x="0" y="727"/>
                  </a:cubicBezTo>
                  <a:cubicBezTo>
                    <a:pt x="0" y="1128"/>
                    <a:pt x="325" y="1453"/>
                    <a:pt x="726" y="1453"/>
                  </a:cubicBezTo>
                  <a:lnTo>
                    <a:pt x="4362" y="1453"/>
                  </a:lnTo>
                  <a:cubicBezTo>
                    <a:pt x="4763" y="1453"/>
                    <a:pt x="5087" y="1128"/>
                    <a:pt x="5087" y="727"/>
                  </a:cubicBezTo>
                  <a:cubicBezTo>
                    <a:pt x="5087" y="326"/>
                    <a:pt x="4763" y="1"/>
                    <a:pt x="436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7" name="Google Shape;1767;p56"/>
            <p:cNvSpPr/>
            <p:nvPr/>
          </p:nvSpPr>
          <p:spPr>
            <a:xfrm>
              <a:off x="1120296" y="636332"/>
              <a:ext cx="432197" cy="432187"/>
            </a:xfrm>
            <a:custGeom>
              <a:rect b="b" l="l" r="r" t="t"/>
              <a:pathLst>
                <a:path extrusionOk="0" h="941" w="941">
                  <a:moveTo>
                    <a:pt x="520" y="0"/>
                  </a:moveTo>
                  <a:cubicBezTo>
                    <a:pt x="233" y="0"/>
                    <a:pt x="0" y="232"/>
                    <a:pt x="0" y="520"/>
                  </a:cubicBezTo>
                  <a:cubicBezTo>
                    <a:pt x="0" y="692"/>
                    <a:pt x="85" y="845"/>
                    <a:pt x="214" y="940"/>
                  </a:cubicBezTo>
                  <a:cubicBezTo>
                    <a:pt x="151" y="855"/>
                    <a:pt x="113" y="749"/>
                    <a:pt x="113" y="636"/>
                  </a:cubicBezTo>
                  <a:cubicBezTo>
                    <a:pt x="116" y="347"/>
                    <a:pt x="348" y="114"/>
                    <a:pt x="635" y="114"/>
                  </a:cubicBezTo>
                  <a:cubicBezTo>
                    <a:pt x="749" y="114"/>
                    <a:pt x="854" y="151"/>
                    <a:pt x="940" y="214"/>
                  </a:cubicBezTo>
                  <a:cubicBezTo>
                    <a:pt x="845" y="85"/>
                    <a:pt x="692" y="0"/>
                    <a:pt x="520"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8" name="Google Shape;1768;p56"/>
            <p:cNvSpPr/>
            <p:nvPr/>
          </p:nvSpPr>
          <p:spPr>
            <a:xfrm>
              <a:off x="1173114" y="688231"/>
              <a:ext cx="424848" cy="425298"/>
            </a:xfrm>
            <a:custGeom>
              <a:rect b="b" l="l" r="r" t="t"/>
              <a:pathLst>
                <a:path extrusionOk="0" h="926" w="925">
                  <a:moveTo>
                    <a:pt x="520" y="1"/>
                  </a:moveTo>
                  <a:cubicBezTo>
                    <a:pt x="233" y="1"/>
                    <a:pt x="1" y="233"/>
                    <a:pt x="1" y="520"/>
                  </a:cubicBezTo>
                  <a:cubicBezTo>
                    <a:pt x="1" y="634"/>
                    <a:pt x="38" y="740"/>
                    <a:pt x="100" y="825"/>
                  </a:cubicBezTo>
                  <a:cubicBezTo>
                    <a:pt x="186" y="888"/>
                    <a:pt x="291" y="926"/>
                    <a:pt x="405" y="926"/>
                  </a:cubicBezTo>
                  <a:cubicBezTo>
                    <a:pt x="692" y="925"/>
                    <a:pt x="924" y="692"/>
                    <a:pt x="924" y="406"/>
                  </a:cubicBezTo>
                  <a:cubicBezTo>
                    <a:pt x="924" y="293"/>
                    <a:pt x="888" y="187"/>
                    <a:pt x="825" y="101"/>
                  </a:cubicBezTo>
                  <a:cubicBezTo>
                    <a:pt x="739" y="38"/>
                    <a:pt x="634" y="1"/>
                    <a:pt x="52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9" name="Google Shape;1769;p56"/>
            <p:cNvSpPr/>
            <p:nvPr/>
          </p:nvSpPr>
          <p:spPr>
            <a:xfrm>
              <a:off x="1312279" y="709817"/>
              <a:ext cx="93696" cy="93694"/>
            </a:xfrm>
            <a:custGeom>
              <a:rect b="b" l="l" r="r" t="t"/>
              <a:pathLst>
                <a:path extrusionOk="0" h="204" w="204">
                  <a:moveTo>
                    <a:pt x="102" y="1"/>
                  </a:moveTo>
                  <a:cubicBezTo>
                    <a:pt x="46" y="1"/>
                    <a:pt x="0" y="46"/>
                    <a:pt x="0" y="102"/>
                  </a:cubicBezTo>
                  <a:cubicBezTo>
                    <a:pt x="0" y="158"/>
                    <a:pt x="46" y="204"/>
                    <a:pt x="102" y="204"/>
                  </a:cubicBezTo>
                  <a:cubicBezTo>
                    <a:pt x="158" y="204"/>
                    <a:pt x="203" y="158"/>
                    <a:pt x="203" y="102"/>
                  </a:cubicBezTo>
                  <a:cubicBezTo>
                    <a:pt x="203" y="46"/>
                    <a:pt x="158" y="1"/>
                    <a:pt x="102"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0" name="Google Shape;1770;p56"/>
            <p:cNvSpPr/>
            <p:nvPr/>
          </p:nvSpPr>
          <p:spPr>
            <a:xfrm>
              <a:off x="1312279" y="945430"/>
              <a:ext cx="93696" cy="93694"/>
            </a:xfrm>
            <a:custGeom>
              <a:rect b="b" l="l" r="r" t="t"/>
              <a:pathLst>
                <a:path extrusionOk="0" h="204" w="204">
                  <a:moveTo>
                    <a:pt x="102" y="0"/>
                  </a:moveTo>
                  <a:cubicBezTo>
                    <a:pt x="46" y="0"/>
                    <a:pt x="0" y="45"/>
                    <a:pt x="0" y="102"/>
                  </a:cubicBezTo>
                  <a:cubicBezTo>
                    <a:pt x="0" y="157"/>
                    <a:pt x="46" y="203"/>
                    <a:pt x="102" y="203"/>
                  </a:cubicBezTo>
                  <a:cubicBezTo>
                    <a:pt x="158" y="203"/>
                    <a:pt x="203" y="157"/>
                    <a:pt x="203" y="102"/>
                  </a:cubicBezTo>
                  <a:cubicBezTo>
                    <a:pt x="203" y="45"/>
                    <a:pt x="158" y="0"/>
                    <a:pt x="102"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1" name="Google Shape;1771;p56"/>
            <p:cNvSpPr/>
            <p:nvPr/>
          </p:nvSpPr>
          <p:spPr>
            <a:xfrm>
              <a:off x="1743553" y="636332"/>
              <a:ext cx="431278" cy="432187"/>
            </a:xfrm>
            <a:custGeom>
              <a:rect b="b" l="l" r="r" t="t"/>
              <a:pathLst>
                <a:path extrusionOk="0" h="941" w="939">
                  <a:moveTo>
                    <a:pt x="520" y="0"/>
                  </a:moveTo>
                  <a:cubicBezTo>
                    <a:pt x="232" y="0"/>
                    <a:pt x="0" y="232"/>
                    <a:pt x="0" y="520"/>
                  </a:cubicBezTo>
                  <a:cubicBezTo>
                    <a:pt x="0" y="692"/>
                    <a:pt x="83" y="845"/>
                    <a:pt x="214" y="940"/>
                  </a:cubicBezTo>
                  <a:cubicBezTo>
                    <a:pt x="151" y="855"/>
                    <a:pt x="113" y="749"/>
                    <a:pt x="113" y="636"/>
                  </a:cubicBezTo>
                  <a:cubicBezTo>
                    <a:pt x="114" y="347"/>
                    <a:pt x="348" y="114"/>
                    <a:pt x="635" y="114"/>
                  </a:cubicBezTo>
                  <a:cubicBezTo>
                    <a:pt x="749" y="114"/>
                    <a:pt x="854" y="151"/>
                    <a:pt x="939" y="214"/>
                  </a:cubicBezTo>
                  <a:cubicBezTo>
                    <a:pt x="845" y="85"/>
                    <a:pt x="692" y="0"/>
                    <a:pt x="520"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2" name="Google Shape;1772;p56"/>
            <p:cNvSpPr/>
            <p:nvPr/>
          </p:nvSpPr>
          <p:spPr>
            <a:xfrm>
              <a:off x="1795453" y="688231"/>
              <a:ext cx="425307" cy="425298"/>
            </a:xfrm>
            <a:custGeom>
              <a:rect b="b" l="l" r="r" t="t"/>
              <a:pathLst>
                <a:path extrusionOk="0" h="926" w="926">
                  <a:moveTo>
                    <a:pt x="520" y="1"/>
                  </a:moveTo>
                  <a:cubicBezTo>
                    <a:pt x="234" y="1"/>
                    <a:pt x="0" y="233"/>
                    <a:pt x="0" y="520"/>
                  </a:cubicBezTo>
                  <a:cubicBezTo>
                    <a:pt x="0" y="634"/>
                    <a:pt x="38" y="740"/>
                    <a:pt x="101" y="825"/>
                  </a:cubicBezTo>
                  <a:cubicBezTo>
                    <a:pt x="186" y="888"/>
                    <a:pt x="292" y="926"/>
                    <a:pt x="406" y="926"/>
                  </a:cubicBezTo>
                  <a:cubicBezTo>
                    <a:pt x="692" y="925"/>
                    <a:pt x="925" y="692"/>
                    <a:pt x="925" y="406"/>
                  </a:cubicBezTo>
                  <a:cubicBezTo>
                    <a:pt x="925" y="293"/>
                    <a:pt x="888" y="187"/>
                    <a:pt x="825" y="101"/>
                  </a:cubicBezTo>
                  <a:cubicBezTo>
                    <a:pt x="739" y="38"/>
                    <a:pt x="635" y="1"/>
                    <a:pt x="52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3" name="Google Shape;1773;p56"/>
            <p:cNvSpPr/>
            <p:nvPr/>
          </p:nvSpPr>
          <p:spPr>
            <a:xfrm>
              <a:off x="1935536" y="709817"/>
              <a:ext cx="93696" cy="93694"/>
            </a:xfrm>
            <a:custGeom>
              <a:rect b="b" l="l" r="r" t="t"/>
              <a:pathLst>
                <a:path extrusionOk="0" h="204" w="204">
                  <a:moveTo>
                    <a:pt x="102" y="1"/>
                  </a:moveTo>
                  <a:cubicBezTo>
                    <a:pt x="45" y="1"/>
                    <a:pt x="0" y="46"/>
                    <a:pt x="0" y="102"/>
                  </a:cubicBezTo>
                  <a:cubicBezTo>
                    <a:pt x="0" y="158"/>
                    <a:pt x="45" y="204"/>
                    <a:pt x="102" y="204"/>
                  </a:cubicBezTo>
                  <a:cubicBezTo>
                    <a:pt x="158" y="204"/>
                    <a:pt x="203" y="158"/>
                    <a:pt x="203" y="102"/>
                  </a:cubicBezTo>
                  <a:cubicBezTo>
                    <a:pt x="203" y="46"/>
                    <a:pt x="158" y="1"/>
                    <a:pt x="102"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4" name="Google Shape;1774;p56"/>
            <p:cNvSpPr/>
            <p:nvPr/>
          </p:nvSpPr>
          <p:spPr>
            <a:xfrm>
              <a:off x="1935536" y="945430"/>
              <a:ext cx="93696" cy="93694"/>
            </a:xfrm>
            <a:custGeom>
              <a:rect b="b" l="l" r="r" t="t"/>
              <a:pathLst>
                <a:path extrusionOk="0" h="204" w="204">
                  <a:moveTo>
                    <a:pt x="102" y="0"/>
                  </a:moveTo>
                  <a:cubicBezTo>
                    <a:pt x="45" y="0"/>
                    <a:pt x="0" y="45"/>
                    <a:pt x="0" y="102"/>
                  </a:cubicBezTo>
                  <a:cubicBezTo>
                    <a:pt x="0" y="157"/>
                    <a:pt x="45" y="203"/>
                    <a:pt x="102" y="203"/>
                  </a:cubicBezTo>
                  <a:cubicBezTo>
                    <a:pt x="158" y="203"/>
                    <a:pt x="203" y="157"/>
                    <a:pt x="203" y="102"/>
                  </a:cubicBezTo>
                  <a:cubicBezTo>
                    <a:pt x="203" y="45"/>
                    <a:pt x="158" y="0"/>
                    <a:pt x="102"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5" name="Google Shape;1775;p56"/>
            <p:cNvSpPr/>
            <p:nvPr/>
          </p:nvSpPr>
          <p:spPr>
            <a:xfrm>
              <a:off x="2369106" y="636332"/>
              <a:ext cx="431737" cy="432187"/>
            </a:xfrm>
            <a:custGeom>
              <a:rect b="b" l="l" r="r" t="t"/>
              <a:pathLst>
                <a:path extrusionOk="0" h="941" w="940">
                  <a:moveTo>
                    <a:pt x="520" y="0"/>
                  </a:moveTo>
                  <a:cubicBezTo>
                    <a:pt x="232" y="0"/>
                    <a:pt x="0" y="232"/>
                    <a:pt x="0" y="520"/>
                  </a:cubicBezTo>
                  <a:cubicBezTo>
                    <a:pt x="0" y="692"/>
                    <a:pt x="84" y="845"/>
                    <a:pt x="214" y="940"/>
                  </a:cubicBezTo>
                  <a:cubicBezTo>
                    <a:pt x="151" y="855"/>
                    <a:pt x="114" y="749"/>
                    <a:pt x="114" y="636"/>
                  </a:cubicBezTo>
                  <a:cubicBezTo>
                    <a:pt x="115" y="347"/>
                    <a:pt x="348" y="114"/>
                    <a:pt x="634" y="114"/>
                  </a:cubicBezTo>
                  <a:cubicBezTo>
                    <a:pt x="749" y="114"/>
                    <a:pt x="854" y="151"/>
                    <a:pt x="939" y="214"/>
                  </a:cubicBezTo>
                  <a:cubicBezTo>
                    <a:pt x="844" y="85"/>
                    <a:pt x="692" y="0"/>
                    <a:pt x="520"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6" name="Google Shape;1776;p56"/>
            <p:cNvSpPr/>
            <p:nvPr/>
          </p:nvSpPr>
          <p:spPr>
            <a:xfrm>
              <a:off x="2421466" y="688231"/>
              <a:ext cx="425307" cy="425298"/>
            </a:xfrm>
            <a:custGeom>
              <a:rect b="b" l="l" r="r" t="t"/>
              <a:pathLst>
                <a:path extrusionOk="0" h="926" w="926">
                  <a:moveTo>
                    <a:pt x="520" y="1"/>
                  </a:moveTo>
                  <a:cubicBezTo>
                    <a:pt x="234" y="1"/>
                    <a:pt x="1" y="233"/>
                    <a:pt x="1" y="520"/>
                  </a:cubicBezTo>
                  <a:cubicBezTo>
                    <a:pt x="1" y="634"/>
                    <a:pt x="38" y="740"/>
                    <a:pt x="101" y="825"/>
                  </a:cubicBezTo>
                  <a:cubicBezTo>
                    <a:pt x="187" y="888"/>
                    <a:pt x="293" y="926"/>
                    <a:pt x="406" y="926"/>
                  </a:cubicBezTo>
                  <a:cubicBezTo>
                    <a:pt x="693" y="925"/>
                    <a:pt x="926" y="692"/>
                    <a:pt x="926" y="406"/>
                  </a:cubicBezTo>
                  <a:cubicBezTo>
                    <a:pt x="926" y="293"/>
                    <a:pt x="888" y="187"/>
                    <a:pt x="825" y="101"/>
                  </a:cubicBezTo>
                  <a:cubicBezTo>
                    <a:pt x="740" y="38"/>
                    <a:pt x="635" y="1"/>
                    <a:pt x="52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7" name="Google Shape;1777;p56"/>
            <p:cNvSpPr/>
            <p:nvPr/>
          </p:nvSpPr>
          <p:spPr>
            <a:xfrm>
              <a:off x="2561090" y="709817"/>
              <a:ext cx="93696" cy="93694"/>
            </a:xfrm>
            <a:custGeom>
              <a:rect b="b" l="l" r="r" t="t"/>
              <a:pathLst>
                <a:path extrusionOk="0" h="204" w="204">
                  <a:moveTo>
                    <a:pt x="102" y="1"/>
                  </a:moveTo>
                  <a:cubicBezTo>
                    <a:pt x="45" y="1"/>
                    <a:pt x="0" y="46"/>
                    <a:pt x="0" y="102"/>
                  </a:cubicBezTo>
                  <a:cubicBezTo>
                    <a:pt x="0" y="158"/>
                    <a:pt x="45" y="204"/>
                    <a:pt x="102" y="204"/>
                  </a:cubicBezTo>
                  <a:cubicBezTo>
                    <a:pt x="158" y="204"/>
                    <a:pt x="204" y="158"/>
                    <a:pt x="204" y="102"/>
                  </a:cubicBezTo>
                  <a:cubicBezTo>
                    <a:pt x="204" y="46"/>
                    <a:pt x="158" y="1"/>
                    <a:pt x="102"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8" name="Google Shape;1778;p56"/>
            <p:cNvSpPr/>
            <p:nvPr/>
          </p:nvSpPr>
          <p:spPr>
            <a:xfrm>
              <a:off x="2561090" y="945430"/>
              <a:ext cx="93696" cy="93694"/>
            </a:xfrm>
            <a:custGeom>
              <a:rect b="b" l="l" r="r" t="t"/>
              <a:pathLst>
                <a:path extrusionOk="0" h="204" w="204">
                  <a:moveTo>
                    <a:pt x="102" y="0"/>
                  </a:moveTo>
                  <a:cubicBezTo>
                    <a:pt x="45" y="0"/>
                    <a:pt x="0" y="45"/>
                    <a:pt x="0" y="102"/>
                  </a:cubicBezTo>
                  <a:cubicBezTo>
                    <a:pt x="0" y="157"/>
                    <a:pt x="45" y="203"/>
                    <a:pt x="102" y="203"/>
                  </a:cubicBezTo>
                  <a:cubicBezTo>
                    <a:pt x="158" y="203"/>
                    <a:pt x="204" y="157"/>
                    <a:pt x="204" y="102"/>
                  </a:cubicBezTo>
                  <a:cubicBezTo>
                    <a:pt x="204" y="45"/>
                    <a:pt x="158" y="0"/>
                    <a:pt x="102"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9" name="Google Shape;1779;p56"/>
            <p:cNvSpPr/>
            <p:nvPr/>
          </p:nvSpPr>
          <p:spPr>
            <a:xfrm>
              <a:off x="1089983" y="605101"/>
              <a:ext cx="538294" cy="537823"/>
            </a:xfrm>
            <a:custGeom>
              <a:rect b="b" l="l" r="r" t="t"/>
              <a:pathLst>
                <a:path extrusionOk="0" h="1171" w="1172">
                  <a:moveTo>
                    <a:pt x="586" y="67"/>
                  </a:moveTo>
                  <a:cubicBezTo>
                    <a:pt x="758" y="67"/>
                    <a:pt x="912" y="151"/>
                    <a:pt x="1006" y="281"/>
                  </a:cubicBezTo>
                  <a:cubicBezTo>
                    <a:pt x="1069" y="367"/>
                    <a:pt x="1105" y="472"/>
                    <a:pt x="1105" y="586"/>
                  </a:cubicBezTo>
                  <a:cubicBezTo>
                    <a:pt x="1105" y="873"/>
                    <a:pt x="873" y="1106"/>
                    <a:pt x="586" y="1106"/>
                  </a:cubicBezTo>
                  <a:cubicBezTo>
                    <a:pt x="472" y="1106"/>
                    <a:pt x="367" y="1068"/>
                    <a:pt x="281" y="1005"/>
                  </a:cubicBezTo>
                  <a:cubicBezTo>
                    <a:pt x="152" y="910"/>
                    <a:pt x="67" y="758"/>
                    <a:pt x="67" y="586"/>
                  </a:cubicBezTo>
                  <a:cubicBezTo>
                    <a:pt x="66" y="299"/>
                    <a:pt x="299" y="67"/>
                    <a:pt x="586" y="67"/>
                  </a:cubicBezTo>
                  <a:close/>
                  <a:moveTo>
                    <a:pt x="586" y="0"/>
                  </a:moveTo>
                  <a:cubicBezTo>
                    <a:pt x="263" y="0"/>
                    <a:pt x="1" y="263"/>
                    <a:pt x="1" y="586"/>
                  </a:cubicBezTo>
                  <a:cubicBezTo>
                    <a:pt x="1" y="771"/>
                    <a:pt x="92" y="950"/>
                    <a:pt x="243" y="1059"/>
                  </a:cubicBezTo>
                  <a:cubicBezTo>
                    <a:pt x="344" y="1132"/>
                    <a:pt x="463" y="1171"/>
                    <a:pt x="586" y="1171"/>
                  </a:cubicBezTo>
                  <a:cubicBezTo>
                    <a:pt x="910" y="1171"/>
                    <a:pt x="1172" y="908"/>
                    <a:pt x="1172" y="585"/>
                  </a:cubicBezTo>
                  <a:cubicBezTo>
                    <a:pt x="1172" y="461"/>
                    <a:pt x="1133" y="342"/>
                    <a:pt x="1059" y="241"/>
                  </a:cubicBezTo>
                  <a:cubicBezTo>
                    <a:pt x="949" y="91"/>
                    <a:pt x="772" y="0"/>
                    <a:pt x="58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0" name="Google Shape;1780;p56"/>
            <p:cNvSpPr/>
            <p:nvPr/>
          </p:nvSpPr>
          <p:spPr>
            <a:xfrm>
              <a:off x="1713240" y="605101"/>
              <a:ext cx="538294" cy="537823"/>
            </a:xfrm>
            <a:custGeom>
              <a:rect b="b" l="l" r="r" t="t"/>
              <a:pathLst>
                <a:path extrusionOk="0" h="1171" w="1172">
                  <a:moveTo>
                    <a:pt x="586" y="67"/>
                  </a:moveTo>
                  <a:cubicBezTo>
                    <a:pt x="758" y="67"/>
                    <a:pt x="912" y="151"/>
                    <a:pt x="1005" y="281"/>
                  </a:cubicBezTo>
                  <a:cubicBezTo>
                    <a:pt x="1068" y="367"/>
                    <a:pt x="1105" y="472"/>
                    <a:pt x="1105" y="586"/>
                  </a:cubicBezTo>
                  <a:cubicBezTo>
                    <a:pt x="1105" y="873"/>
                    <a:pt x="873" y="1106"/>
                    <a:pt x="586" y="1106"/>
                  </a:cubicBezTo>
                  <a:cubicBezTo>
                    <a:pt x="472" y="1106"/>
                    <a:pt x="367" y="1068"/>
                    <a:pt x="281" y="1005"/>
                  </a:cubicBezTo>
                  <a:cubicBezTo>
                    <a:pt x="152" y="910"/>
                    <a:pt x="67" y="758"/>
                    <a:pt x="67" y="586"/>
                  </a:cubicBezTo>
                  <a:cubicBezTo>
                    <a:pt x="66" y="299"/>
                    <a:pt x="298" y="67"/>
                    <a:pt x="586" y="67"/>
                  </a:cubicBezTo>
                  <a:close/>
                  <a:moveTo>
                    <a:pt x="586" y="0"/>
                  </a:moveTo>
                  <a:cubicBezTo>
                    <a:pt x="262" y="0"/>
                    <a:pt x="1" y="263"/>
                    <a:pt x="1" y="586"/>
                  </a:cubicBezTo>
                  <a:cubicBezTo>
                    <a:pt x="1" y="771"/>
                    <a:pt x="92" y="950"/>
                    <a:pt x="242" y="1059"/>
                  </a:cubicBezTo>
                  <a:cubicBezTo>
                    <a:pt x="344" y="1132"/>
                    <a:pt x="463" y="1171"/>
                    <a:pt x="586" y="1171"/>
                  </a:cubicBezTo>
                  <a:cubicBezTo>
                    <a:pt x="910" y="1171"/>
                    <a:pt x="1172" y="908"/>
                    <a:pt x="1172" y="585"/>
                  </a:cubicBezTo>
                  <a:cubicBezTo>
                    <a:pt x="1172" y="461"/>
                    <a:pt x="1132" y="342"/>
                    <a:pt x="1059" y="241"/>
                  </a:cubicBezTo>
                  <a:cubicBezTo>
                    <a:pt x="948" y="91"/>
                    <a:pt x="772" y="0"/>
                    <a:pt x="58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1" name="Google Shape;1781;p56"/>
            <p:cNvSpPr/>
            <p:nvPr/>
          </p:nvSpPr>
          <p:spPr>
            <a:xfrm>
              <a:off x="2338793" y="605101"/>
              <a:ext cx="537834" cy="537823"/>
            </a:xfrm>
            <a:custGeom>
              <a:rect b="b" l="l" r="r" t="t"/>
              <a:pathLst>
                <a:path extrusionOk="0" h="1171" w="1171">
                  <a:moveTo>
                    <a:pt x="586" y="67"/>
                  </a:moveTo>
                  <a:cubicBezTo>
                    <a:pt x="758" y="67"/>
                    <a:pt x="912" y="151"/>
                    <a:pt x="1005" y="281"/>
                  </a:cubicBezTo>
                  <a:cubicBezTo>
                    <a:pt x="1068" y="367"/>
                    <a:pt x="1106" y="472"/>
                    <a:pt x="1106" y="586"/>
                  </a:cubicBezTo>
                  <a:cubicBezTo>
                    <a:pt x="1106" y="873"/>
                    <a:pt x="873" y="1106"/>
                    <a:pt x="586" y="1106"/>
                  </a:cubicBezTo>
                  <a:cubicBezTo>
                    <a:pt x="472" y="1106"/>
                    <a:pt x="367" y="1068"/>
                    <a:pt x="281" y="1005"/>
                  </a:cubicBezTo>
                  <a:cubicBezTo>
                    <a:pt x="151" y="910"/>
                    <a:pt x="67" y="758"/>
                    <a:pt x="67" y="586"/>
                  </a:cubicBezTo>
                  <a:cubicBezTo>
                    <a:pt x="67" y="299"/>
                    <a:pt x="299" y="67"/>
                    <a:pt x="586" y="67"/>
                  </a:cubicBezTo>
                  <a:close/>
                  <a:moveTo>
                    <a:pt x="586" y="0"/>
                  </a:moveTo>
                  <a:cubicBezTo>
                    <a:pt x="262" y="0"/>
                    <a:pt x="0" y="263"/>
                    <a:pt x="0" y="586"/>
                  </a:cubicBezTo>
                  <a:cubicBezTo>
                    <a:pt x="0" y="771"/>
                    <a:pt x="91" y="950"/>
                    <a:pt x="243" y="1059"/>
                  </a:cubicBezTo>
                  <a:cubicBezTo>
                    <a:pt x="344" y="1132"/>
                    <a:pt x="463" y="1171"/>
                    <a:pt x="586" y="1171"/>
                  </a:cubicBezTo>
                  <a:cubicBezTo>
                    <a:pt x="909" y="1171"/>
                    <a:pt x="1171" y="908"/>
                    <a:pt x="1171" y="585"/>
                  </a:cubicBezTo>
                  <a:cubicBezTo>
                    <a:pt x="1171" y="461"/>
                    <a:pt x="1132" y="342"/>
                    <a:pt x="1059" y="241"/>
                  </a:cubicBezTo>
                  <a:cubicBezTo>
                    <a:pt x="950" y="91"/>
                    <a:pt x="773" y="0"/>
                    <a:pt x="58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2" name="Google Shape;1782;p56"/>
            <p:cNvSpPr/>
            <p:nvPr/>
          </p:nvSpPr>
          <p:spPr>
            <a:xfrm>
              <a:off x="2948272" y="635873"/>
              <a:ext cx="120795" cy="239287"/>
            </a:xfrm>
            <a:custGeom>
              <a:rect b="b" l="l" r="r" t="t"/>
              <a:pathLst>
                <a:path extrusionOk="0" h="521" w="263">
                  <a:moveTo>
                    <a:pt x="0" y="0"/>
                  </a:moveTo>
                  <a:lnTo>
                    <a:pt x="0" y="520"/>
                  </a:lnTo>
                  <a:lnTo>
                    <a:pt x="262" y="520"/>
                  </a:lnTo>
                  <a:lnTo>
                    <a:pt x="262"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3" name="Google Shape;1783;p56"/>
            <p:cNvSpPr/>
            <p:nvPr/>
          </p:nvSpPr>
          <p:spPr>
            <a:xfrm>
              <a:off x="2948272" y="874700"/>
              <a:ext cx="120795" cy="238828"/>
            </a:xfrm>
            <a:custGeom>
              <a:rect b="b" l="l" r="r" t="t"/>
              <a:pathLst>
                <a:path extrusionOk="0" h="520" w="263">
                  <a:moveTo>
                    <a:pt x="0" y="0"/>
                  </a:moveTo>
                  <a:lnTo>
                    <a:pt x="0" y="520"/>
                  </a:lnTo>
                  <a:lnTo>
                    <a:pt x="262" y="520"/>
                  </a:lnTo>
                  <a:lnTo>
                    <a:pt x="26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4" name="Google Shape;1784;p56"/>
            <p:cNvSpPr/>
            <p:nvPr/>
          </p:nvSpPr>
          <p:spPr>
            <a:xfrm>
              <a:off x="2578543" y="3770486"/>
              <a:ext cx="785394" cy="375695"/>
            </a:xfrm>
            <a:custGeom>
              <a:rect b="b" l="l" r="r" t="t"/>
              <a:pathLst>
                <a:path extrusionOk="0" h="818" w="1710">
                  <a:moveTo>
                    <a:pt x="1600" y="1"/>
                  </a:moveTo>
                  <a:lnTo>
                    <a:pt x="1600" y="429"/>
                  </a:lnTo>
                  <a:cubicBezTo>
                    <a:pt x="1600" y="583"/>
                    <a:pt x="1473" y="709"/>
                    <a:pt x="1320" y="709"/>
                  </a:cubicBezTo>
                  <a:lnTo>
                    <a:pt x="1" y="709"/>
                  </a:lnTo>
                  <a:lnTo>
                    <a:pt x="1" y="818"/>
                  </a:lnTo>
                  <a:lnTo>
                    <a:pt x="1320" y="818"/>
                  </a:lnTo>
                  <a:cubicBezTo>
                    <a:pt x="1535" y="818"/>
                    <a:pt x="1710" y="642"/>
                    <a:pt x="1710" y="429"/>
                  </a:cubicBezTo>
                  <a:lnTo>
                    <a:pt x="171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5" name="Google Shape;1785;p56"/>
            <p:cNvSpPr/>
            <p:nvPr/>
          </p:nvSpPr>
          <p:spPr>
            <a:xfrm>
              <a:off x="2954242" y="3173876"/>
              <a:ext cx="409691" cy="608553"/>
            </a:xfrm>
            <a:custGeom>
              <a:rect b="b" l="l" r="r" t="t"/>
              <a:pathLst>
                <a:path extrusionOk="0" h="1325" w="892">
                  <a:moveTo>
                    <a:pt x="1" y="1"/>
                  </a:moveTo>
                  <a:lnTo>
                    <a:pt x="1" y="111"/>
                  </a:lnTo>
                  <a:lnTo>
                    <a:pt x="502" y="111"/>
                  </a:lnTo>
                  <a:cubicBezTo>
                    <a:pt x="655" y="111"/>
                    <a:pt x="782" y="236"/>
                    <a:pt x="782" y="390"/>
                  </a:cubicBezTo>
                  <a:lnTo>
                    <a:pt x="782" y="1324"/>
                  </a:lnTo>
                  <a:lnTo>
                    <a:pt x="892" y="1324"/>
                  </a:lnTo>
                  <a:lnTo>
                    <a:pt x="892" y="390"/>
                  </a:lnTo>
                  <a:cubicBezTo>
                    <a:pt x="892" y="176"/>
                    <a:pt x="717" y="1"/>
                    <a:pt x="50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6" name="Google Shape;1786;p56"/>
            <p:cNvSpPr/>
            <p:nvPr/>
          </p:nvSpPr>
          <p:spPr>
            <a:xfrm>
              <a:off x="2240964" y="3359427"/>
              <a:ext cx="179125" cy="214945"/>
            </a:xfrm>
            <a:custGeom>
              <a:rect b="b" l="l" r="r" t="t"/>
              <a:pathLst>
                <a:path extrusionOk="0" h="468" w="390">
                  <a:moveTo>
                    <a:pt x="390" y="1"/>
                  </a:moveTo>
                  <a:cubicBezTo>
                    <a:pt x="176" y="1"/>
                    <a:pt x="0" y="176"/>
                    <a:pt x="0" y="390"/>
                  </a:cubicBezTo>
                  <a:lnTo>
                    <a:pt x="0" y="467"/>
                  </a:lnTo>
                  <a:lnTo>
                    <a:pt x="110" y="467"/>
                  </a:lnTo>
                  <a:lnTo>
                    <a:pt x="110" y="389"/>
                  </a:lnTo>
                  <a:cubicBezTo>
                    <a:pt x="110" y="236"/>
                    <a:pt x="236" y="110"/>
                    <a:pt x="390" y="110"/>
                  </a:cubicBezTo>
                  <a:lnTo>
                    <a:pt x="39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7" name="Google Shape;1787;p56"/>
            <p:cNvSpPr/>
            <p:nvPr/>
          </p:nvSpPr>
          <p:spPr>
            <a:xfrm>
              <a:off x="2539962" y="2378396"/>
              <a:ext cx="179125" cy="585588"/>
            </a:xfrm>
            <a:custGeom>
              <a:rect b="b" l="l" r="r" t="t"/>
              <a:pathLst>
                <a:path extrusionOk="0" h="1275" w="390">
                  <a:moveTo>
                    <a:pt x="390" y="0"/>
                  </a:moveTo>
                  <a:cubicBezTo>
                    <a:pt x="175" y="0"/>
                    <a:pt x="0" y="176"/>
                    <a:pt x="0" y="390"/>
                  </a:cubicBezTo>
                  <a:lnTo>
                    <a:pt x="0" y="1275"/>
                  </a:lnTo>
                  <a:lnTo>
                    <a:pt x="111" y="1275"/>
                  </a:lnTo>
                  <a:lnTo>
                    <a:pt x="111" y="390"/>
                  </a:lnTo>
                  <a:cubicBezTo>
                    <a:pt x="111" y="236"/>
                    <a:pt x="236" y="110"/>
                    <a:pt x="390" y="110"/>
                  </a:cubicBezTo>
                  <a:lnTo>
                    <a:pt x="390" y="0"/>
                  </a:lnTo>
                  <a:close/>
                </a:path>
              </a:pathLst>
            </a:custGeom>
            <a:solidFill>
              <a:srgbClr val="3459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8" name="Google Shape;1788;p56"/>
            <p:cNvSpPr/>
            <p:nvPr/>
          </p:nvSpPr>
          <p:spPr>
            <a:xfrm>
              <a:off x="2411820" y="2824820"/>
              <a:ext cx="179125" cy="585129"/>
            </a:xfrm>
            <a:custGeom>
              <a:rect b="b" l="l" r="r" t="t"/>
              <a:pathLst>
                <a:path extrusionOk="0" h="1274" w="390">
                  <a:moveTo>
                    <a:pt x="279" y="0"/>
                  </a:moveTo>
                  <a:lnTo>
                    <a:pt x="279" y="886"/>
                  </a:lnTo>
                  <a:cubicBezTo>
                    <a:pt x="279" y="1039"/>
                    <a:pt x="154" y="1165"/>
                    <a:pt x="0" y="1165"/>
                  </a:cubicBezTo>
                  <a:lnTo>
                    <a:pt x="0" y="1274"/>
                  </a:lnTo>
                  <a:cubicBezTo>
                    <a:pt x="214" y="1274"/>
                    <a:pt x="390" y="1101"/>
                    <a:pt x="390" y="886"/>
                  </a:cubicBezTo>
                  <a:lnTo>
                    <a:pt x="39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9" name="Google Shape;1789;p56"/>
            <p:cNvSpPr/>
            <p:nvPr/>
          </p:nvSpPr>
          <p:spPr>
            <a:xfrm>
              <a:off x="2137624" y="1444213"/>
              <a:ext cx="976002" cy="1070593"/>
            </a:xfrm>
            <a:custGeom>
              <a:rect b="b" l="l" r="r" t="t"/>
              <a:pathLst>
                <a:path extrusionOk="0" h="2331" w="2125">
                  <a:moveTo>
                    <a:pt x="1" y="0"/>
                  </a:moveTo>
                  <a:lnTo>
                    <a:pt x="1" y="110"/>
                  </a:lnTo>
                  <a:lnTo>
                    <a:pt x="1735" y="110"/>
                  </a:lnTo>
                  <a:cubicBezTo>
                    <a:pt x="1889" y="110"/>
                    <a:pt x="2014" y="236"/>
                    <a:pt x="2014" y="390"/>
                  </a:cubicBezTo>
                  <a:lnTo>
                    <a:pt x="2014" y="2331"/>
                  </a:lnTo>
                  <a:lnTo>
                    <a:pt x="2124" y="2331"/>
                  </a:lnTo>
                  <a:lnTo>
                    <a:pt x="2124" y="390"/>
                  </a:lnTo>
                  <a:cubicBezTo>
                    <a:pt x="2124" y="176"/>
                    <a:pt x="1949" y="0"/>
                    <a:pt x="173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0" name="Google Shape;1790;p56"/>
            <p:cNvSpPr/>
            <p:nvPr/>
          </p:nvSpPr>
          <p:spPr>
            <a:xfrm>
              <a:off x="1952530" y="2187793"/>
              <a:ext cx="1514755" cy="774355"/>
            </a:xfrm>
            <a:custGeom>
              <a:rect b="b" l="l" r="r" t="t"/>
              <a:pathLst>
                <a:path extrusionOk="0" h="1686" w="3298">
                  <a:moveTo>
                    <a:pt x="3297" y="0"/>
                  </a:moveTo>
                  <a:lnTo>
                    <a:pt x="3192" y="104"/>
                  </a:lnTo>
                  <a:lnTo>
                    <a:pt x="3192" y="1583"/>
                  </a:lnTo>
                  <a:lnTo>
                    <a:pt x="103" y="1583"/>
                  </a:lnTo>
                  <a:lnTo>
                    <a:pt x="1" y="1686"/>
                  </a:lnTo>
                  <a:lnTo>
                    <a:pt x="3297" y="1686"/>
                  </a:lnTo>
                  <a:lnTo>
                    <a:pt x="3297" y="1583"/>
                  </a:lnTo>
                  <a:lnTo>
                    <a:pt x="3297" y="104"/>
                  </a:lnTo>
                  <a:lnTo>
                    <a:pt x="329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1" name="Google Shape;1791;p56"/>
            <p:cNvSpPr/>
            <p:nvPr/>
          </p:nvSpPr>
          <p:spPr>
            <a:xfrm>
              <a:off x="2740213" y="2235559"/>
              <a:ext cx="679297" cy="679283"/>
            </a:xfrm>
            <a:custGeom>
              <a:rect b="b" l="l" r="r" t="t"/>
              <a:pathLst>
                <a:path extrusionOk="0" h="1479" w="1479">
                  <a:moveTo>
                    <a:pt x="1" y="0"/>
                  </a:moveTo>
                  <a:lnTo>
                    <a:pt x="1" y="1479"/>
                  </a:lnTo>
                  <a:lnTo>
                    <a:pt x="1479" y="1479"/>
                  </a:lnTo>
                  <a:lnTo>
                    <a:pt x="1479"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2" name="Google Shape;1792;p56"/>
            <p:cNvSpPr/>
            <p:nvPr/>
          </p:nvSpPr>
          <p:spPr>
            <a:xfrm>
              <a:off x="1999837" y="2235559"/>
              <a:ext cx="679757" cy="679283"/>
            </a:xfrm>
            <a:custGeom>
              <a:rect b="b" l="l" r="r" t="t"/>
              <a:pathLst>
                <a:path extrusionOk="0" h="1479" w="1480">
                  <a:moveTo>
                    <a:pt x="0" y="0"/>
                  </a:moveTo>
                  <a:lnTo>
                    <a:pt x="0" y="1479"/>
                  </a:lnTo>
                  <a:lnTo>
                    <a:pt x="1479" y="1479"/>
                  </a:lnTo>
                  <a:lnTo>
                    <a:pt x="1479"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3" name="Google Shape;1793;p56"/>
            <p:cNvSpPr/>
            <p:nvPr/>
          </p:nvSpPr>
          <p:spPr>
            <a:xfrm>
              <a:off x="2740213" y="2235559"/>
              <a:ext cx="678838" cy="679283"/>
            </a:xfrm>
            <a:custGeom>
              <a:rect b="b" l="l" r="r" t="t"/>
              <a:pathLst>
                <a:path extrusionOk="0" h="1479" w="1478">
                  <a:moveTo>
                    <a:pt x="1" y="0"/>
                  </a:moveTo>
                  <a:lnTo>
                    <a:pt x="1" y="1479"/>
                  </a:lnTo>
                  <a:lnTo>
                    <a:pt x="1477"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4" name="Google Shape;1794;p56"/>
            <p:cNvSpPr/>
            <p:nvPr/>
          </p:nvSpPr>
          <p:spPr>
            <a:xfrm>
              <a:off x="2679127" y="2235559"/>
              <a:ext cx="61546" cy="679283"/>
            </a:xfrm>
            <a:custGeom>
              <a:rect b="b" l="l" r="r" t="t"/>
              <a:pathLst>
                <a:path extrusionOk="0" h="1479" w="134">
                  <a:moveTo>
                    <a:pt x="0" y="0"/>
                  </a:moveTo>
                  <a:lnTo>
                    <a:pt x="0" y="1479"/>
                  </a:lnTo>
                  <a:lnTo>
                    <a:pt x="134" y="1479"/>
                  </a:lnTo>
                  <a:lnTo>
                    <a:pt x="13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5" name="Google Shape;1795;p56"/>
            <p:cNvSpPr/>
            <p:nvPr/>
          </p:nvSpPr>
          <p:spPr>
            <a:xfrm>
              <a:off x="2740213" y="2235559"/>
              <a:ext cx="24802" cy="679283"/>
            </a:xfrm>
            <a:custGeom>
              <a:rect b="b" l="l" r="r" t="t"/>
              <a:pathLst>
                <a:path extrusionOk="0" h="1479" w="54">
                  <a:moveTo>
                    <a:pt x="1" y="0"/>
                  </a:moveTo>
                  <a:lnTo>
                    <a:pt x="1" y="1479"/>
                  </a:lnTo>
                  <a:lnTo>
                    <a:pt x="53" y="1479"/>
                  </a:lnTo>
                  <a:lnTo>
                    <a:pt x="5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6" name="Google Shape;1796;p56"/>
            <p:cNvSpPr/>
            <p:nvPr/>
          </p:nvSpPr>
          <p:spPr>
            <a:xfrm>
              <a:off x="3394702" y="2235559"/>
              <a:ext cx="24343" cy="679283"/>
            </a:xfrm>
            <a:custGeom>
              <a:rect b="b" l="l" r="r" t="t"/>
              <a:pathLst>
                <a:path extrusionOk="0" h="1479" w="53">
                  <a:moveTo>
                    <a:pt x="0" y="0"/>
                  </a:moveTo>
                  <a:lnTo>
                    <a:pt x="0" y="1479"/>
                  </a:lnTo>
                  <a:lnTo>
                    <a:pt x="52" y="1479"/>
                  </a:lnTo>
                  <a:lnTo>
                    <a:pt x="5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7" name="Google Shape;1797;p56"/>
            <p:cNvSpPr/>
            <p:nvPr/>
          </p:nvSpPr>
          <p:spPr>
            <a:xfrm>
              <a:off x="2740213" y="2235559"/>
              <a:ext cx="679297" cy="24342"/>
            </a:xfrm>
            <a:custGeom>
              <a:rect b="b" l="l" r="r" t="t"/>
              <a:pathLst>
                <a:path extrusionOk="0" h="53" w="1479">
                  <a:moveTo>
                    <a:pt x="1" y="0"/>
                  </a:moveTo>
                  <a:lnTo>
                    <a:pt x="1" y="53"/>
                  </a:lnTo>
                  <a:lnTo>
                    <a:pt x="1479" y="53"/>
                  </a:lnTo>
                  <a:lnTo>
                    <a:pt x="147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8" name="Google Shape;1798;p56"/>
            <p:cNvSpPr/>
            <p:nvPr/>
          </p:nvSpPr>
          <p:spPr>
            <a:xfrm>
              <a:off x="2739754" y="2890039"/>
              <a:ext cx="679757" cy="24342"/>
            </a:xfrm>
            <a:custGeom>
              <a:rect b="b" l="l" r="r" t="t"/>
              <a:pathLst>
                <a:path extrusionOk="0" h="53" w="1480">
                  <a:moveTo>
                    <a:pt x="1" y="1"/>
                  </a:moveTo>
                  <a:lnTo>
                    <a:pt x="1" y="53"/>
                  </a:lnTo>
                  <a:lnTo>
                    <a:pt x="1480" y="53"/>
                  </a:lnTo>
                  <a:lnTo>
                    <a:pt x="148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9" name="Google Shape;1799;p56"/>
            <p:cNvSpPr/>
            <p:nvPr/>
          </p:nvSpPr>
          <p:spPr>
            <a:xfrm>
              <a:off x="1999837" y="2235559"/>
              <a:ext cx="24343" cy="679283"/>
            </a:xfrm>
            <a:custGeom>
              <a:rect b="b" l="l" r="r" t="t"/>
              <a:pathLst>
                <a:path extrusionOk="0" h="1479" w="53">
                  <a:moveTo>
                    <a:pt x="0" y="0"/>
                  </a:moveTo>
                  <a:lnTo>
                    <a:pt x="0" y="1479"/>
                  </a:lnTo>
                  <a:lnTo>
                    <a:pt x="53" y="1479"/>
                  </a:lnTo>
                  <a:lnTo>
                    <a:pt x="5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0" name="Google Shape;1800;p56"/>
            <p:cNvSpPr/>
            <p:nvPr/>
          </p:nvSpPr>
          <p:spPr>
            <a:xfrm>
              <a:off x="2654785" y="2235559"/>
              <a:ext cx="24802" cy="679283"/>
            </a:xfrm>
            <a:custGeom>
              <a:rect b="b" l="l" r="r" t="t"/>
              <a:pathLst>
                <a:path extrusionOk="0" h="1479" w="54">
                  <a:moveTo>
                    <a:pt x="1" y="0"/>
                  </a:moveTo>
                  <a:lnTo>
                    <a:pt x="1" y="1479"/>
                  </a:lnTo>
                  <a:lnTo>
                    <a:pt x="53" y="1479"/>
                  </a:lnTo>
                  <a:lnTo>
                    <a:pt x="5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1" name="Google Shape;1801;p56"/>
            <p:cNvSpPr/>
            <p:nvPr/>
          </p:nvSpPr>
          <p:spPr>
            <a:xfrm>
              <a:off x="2000296" y="2235100"/>
              <a:ext cx="679297" cy="24342"/>
            </a:xfrm>
            <a:custGeom>
              <a:rect b="b" l="l" r="r" t="t"/>
              <a:pathLst>
                <a:path extrusionOk="0" h="53" w="1479">
                  <a:moveTo>
                    <a:pt x="0" y="0"/>
                  </a:moveTo>
                  <a:lnTo>
                    <a:pt x="0" y="52"/>
                  </a:lnTo>
                  <a:lnTo>
                    <a:pt x="1478" y="52"/>
                  </a:lnTo>
                  <a:lnTo>
                    <a:pt x="147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2" name="Google Shape;1802;p56"/>
            <p:cNvSpPr/>
            <p:nvPr/>
          </p:nvSpPr>
          <p:spPr>
            <a:xfrm>
              <a:off x="1999837" y="2890039"/>
              <a:ext cx="679757" cy="23883"/>
            </a:xfrm>
            <a:custGeom>
              <a:rect b="b" l="l" r="r" t="t"/>
              <a:pathLst>
                <a:path extrusionOk="0" h="52" w="1480">
                  <a:moveTo>
                    <a:pt x="0" y="1"/>
                  </a:moveTo>
                  <a:lnTo>
                    <a:pt x="0" y="52"/>
                  </a:lnTo>
                  <a:lnTo>
                    <a:pt x="1479" y="52"/>
                  </a:lnTo>
                  <a:lnTo>
                    <a:pt x="147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3" name="Google Shape;1803;p56"/>
            <p:cNvSpPr/>
            <p:nvPr/>
          </p:nvSpPr>
          <p:spPr>
            <a:xfrm>
              <a:off x="2340630" y="2990622"/>
              <a:ext cx="614077" cy="209893"/>
            </a:xfrm>
            <a:custGeom>
              <a:rect b="b" l="l" r="r" t="t"/>
              <a:pathLst>
                <a:path extrusionOk="0" h="457" w="1337">
                  <a:moveTo>
                    <a:pt x="0" y="1"/>
                  </a:moveTo>
                  <a:cubicBezTo>
                    <a:pt x="0" y="252"/>
                    <a:pt x="204" y="456"/>
                    <a:pt x="455" y="456"/>
                  </a:cubicBezTo>
                  <a:lnTo>
                    <a:pt x="1337" y="456"/>
                  </a:lnTo>
                  <a:lnTo>
                    <a:pt x="1337" y="400"/>
                  </a:lnTo>
                  <a:lnTo>
                    <a:pt x="454" y="404"/>
                  </a:lnTo>
                  <a:cubicBezTo>
                    <a:pt x="231" y="404"/>
                    <a:pt x="50" y="223"/>
                    <a:pt x="5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4" name="Google Shape;1804;p56"/>
            <p:cNvSpPr/>
            <p:nvPr/>
          </p:nvSpPr>
          <p:spPr>
            <a:xfrm>
              <a:off x="2315829" y="2991081"/>
              <a:ext cx="638879" cy="234235"/>
            </a:xfrm>
            <a:custGeom>
              <a:rect b="b" l="l" r="r" t="t"/>
              <a:pathLst>
                <a:path extrusionOk="0" h="510" w="1391">
                  <a:moveTo>
                    <a:pt x="1" y="1"/>
                  </a:moveTo>
                  <a:cubicBezTo>
                    <a:pt x="1" y="280"/>
                    <a:pt x="228" y="508"/>
                    <a:pt x="508" y="508"/>
                  </a:cubicBezTo>
                  <a:lnTo>
                    <a:pt x="1391" y="510"/>
                  </a:lnTo>
                  <a:lnTo>
                    <a:pt x="1391" y="455"/>
                  </a:lnTo>
                  <a:lnTo>
                    <a:pt x="509" y="455"/>
                  </a:lnTo>
                  <a:cubicBezTo>
                    <a:pt x="258" y="455"/>
                    <a:pt x="54" y="252"/>
                    <a:pt x="5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5" name="Google Shape;1805;p56"/>
            <p:cNvSpPr/>
            <p:nvPr/>
          </p:nvSpPr>
          <p:spPr>
            <a:xfrm>
              <a:off x="1994768" y="2235559"/>
              <a:ext cx="679297" cy="679283"/>
            </a:xfrm>
            <a:custGeom>
              <a:rect b="b" l="l" r="r" t="t"/>
              <a:pathLst>
                <a:path extrusionOk="0" h="1479" w="1479">
                  <a:moveTo>
                    <a:pt x="0" y="0"/>
                  </a:moveTo>
                  <a:lnTo>
                    <a:pt x="0" y="1479"/>
                  </a:lnTo>
                  <a:lnTo>
                    <a:pt x="1478" y="0"/>
                  </a:ln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6" name="Google Shape;1806;p56"/>
            <p:cNvSpPr/>
            <p:nvPr/>
          </p:nvSpPr>
          <p:spPr>
            <a:xfrm>
              <a:off x="2319044" y="2372426"/>
              <a:ext cx="223677" cy="405549"/>
            </a:xfrm>
            <a:custGeom>
              <a:rect b="b" l="l" r="r" t="t"/>
              <a:pathLst>
                <a:path extrusionOk="0" h="883" w="487">
                  <a:moveTo>
                    <a:pt x="90" y="0"/>
                  </a:moveTo>
                  <a:lnTo>
                    <a:pt x="90" y="27"/>
                  </a:lnTo>
                  <a:cubicBezTo>
                    <a:pt x="299" y="50"/>
                    <a:pt x="460" y="226"/>
                    <a:pt x="460" y="440"/>
                  </a:cubicBezTo>
                  <a:cubicBezTo>
                    <a:pt x="460" y="654"/>
                    <a:pt x="299" y="830"/>
                    <a:pt x="90" y="853"/>
                  </a:cubicBezTo>
                  <a:cubicBezTo>
                    <a:pt x="75" y="854"/>
                    <a:pt x="60" y="856"/>
                    <a:pt x="45" y="856"/>
                  </a:cubicBezTo>
                  <a:cubicBezTo>
                    <a:pt x="30" y="856"/>
                    <a:pt x="15" y="854"/>
                    <a:pt x="0" y="853"/>
                  </a:cubicBezTo>
                  <a:lnTo>
                    <a:pt x="0" y="879"/>
                  </a:lnTo>
                  <a:cubicBezTo>
                    <a:pt x="15" y="881"/>
                    <a:pt x="30" y="883"/>
                    <a:pt x="45" y="883"/>
                  </a:cubicBezTo>
                  <a:cubicBezTo>
                    <a:pt x="59" y="883"/>
                    <a:pt x="74" y="881"/>
                    <a:pt x="90" y="879"/>
                  </a:cubicBezTo>
                  <a:cubicBezTo>
                    <a:pt x="313" y="857"/>
                    <a:pt x="487" y="669"/>
                    <a:pt x="487" y="441"/>
                  </a:cubicBezTo>
                  <a:cubicBezTo>
                    <a:pt x="487" y="214"/>
                    <a:pt x="313" y="23"/>
                    <a:pt x="9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7" name="Google Shape;1807;p56"/>
            <p:cNvSpPr/>
            <p:nvPr/>
          </p:nvSpPr>
          <p:spPr>
            <a:xfrm>
              <a:off x="2136706" y="2371966"/>
              <a:ext cx="224136" cy="404171"/>
            </a:xfrm>
            <a:custGeom>
              <a:rect b="b" l="l" r="r" t="t"/>
              <a:pathLst>
                <a:path extrusionOk="0" h="880" w="488">
                  <a:moveTo>
                    <a:pt x="442" y="0"/>
                  </a:moveTo>
                  <a:cubicBezTo>
                    <a:pt x="427" y="0"/>
                    <a:pt x="412" y="1"/>
                    <a:pt x="397" y="3"/>
                  </a:cubicBezTo>
                  <a:cubicBezTo>
                    <a:pt x="176" y="25"/>
                    <a:pt x="1" y="214"/>
                    <a:pt x="1" y="441"/>
                  </a:cubicBezTo>
                  <a:cubicBezTo>
                    <a:pt x="1" y="669"/>
                    <a:pt x="175" y="858"/>
                    <a:pt x="397" y="879"/>
                  </a:cubicBezTo>
                  <a:lnTo>
                    <a:pt x="397" y="853"/>
                  </a:lnTo>
                  <a:cubicBezTo>
                    <a:pt x="189" y="830"/>
                    <a:pt x="27" y="654"/>
                    <a:pt x="27" y="440"/>
                  </a:cubicBezTo>
                  <a:cubicBezTo>
                    <a:pt x="27" y="226"/>
                    <a:pt x="189" y="50"/>
                    <a:pt x="397" y="27"/>
                  </a:cubicBezTo>
                  <a:cubicBezTo>
                    <a:pt x="412" y="25"/>
                    <a:pt x="427" y="24"/>
                    <a:pt x="442" y="24"/>
                  </a:cubicBezTo>
                  <a:cubicBezTo>
                    <a:pt x="456" y="24"/>
                    <a:pt x="472" y="25"/>
                    <a:pt x="487" y="27"/>
                  </a:cubicBezTo>
                  <a:lnTo>
                    <a:pt x="48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8" name="Google Shape;1808;p56"/>
            <p:cNvSpPr/>
            <p:nvPr/>
          </p:nvSpPr>
          <p:spPr>
            <a:xfrm>
              <a:off x="2148647" y="2383448"/>
              <a:ext cx="382133" cy="382125"/>
            </a:xfrm>
            <a:custGeom>
              <a:rect b="b" l="l" r="r" t="t"/>
              <a:pathLst>
                <a:path extrusionOk="0" h="832" w="832">
                  <a:moveTo>
                    <a:pt x="416" y="0"/>
                  </a:moveTo>
                  <a:cubicBezTo>
                    <a:pt x="186" y="0"/>
                    <a:pt x="0" y="186"/>
                    <a:pt x="0" y="416"/>
                  </a:cubicBezTo>
                  <a:cubicBezTo>
                    <a:pt x="0" y="646"/>
                    <a:pt x="186" y="832"/>
                    <a:pt x="416" y="832"/>
                  </a:cubicBezTo>
                  <a:cubicBezTo>
                    <a:pt x="646" y="832"/>
                    <a:pt x="831" y="646"/>
                    <a:pt x="831" y="416"/>
                  </a:cubicBezTo>
                  <a:cubicBezTo>
                    <a:pt x="831" y="186"/>
                    <a:pt x="645" y="0"/>
                    <a:pt x="416"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9" name="Google Shape;1809;p56"/>
            <p:cNvSpPr/>
            <p:nvPr/>
          </p:nvSpPr>
          <p:spPr>
            <a:xfrm>
              <a:off x="2283678" y="2406872"/>
              <a:ext cx="24343" cy="612686"/>
            </a:xfrm>
            <a:custGeom>
              <a:rect b="b" l="l" r="r" t="t"/>
              <a:pathLst>
                <a:path extrusionOk="0" h="1334" w="53">
                  <a:moveTo>
                    <a:pt x="53" y="0"/>
                  </a:moveTo>
                  <a:cubicBezTo>
                    <a:pt x="33" y="5"/>
                    <a:pt x="17" y="10"/>
                    <a:pt x="0" y="16"/>
                  </a:cubicBezTo>
                  <a:lnTo>
                    <a:pt x="0" y="1334"/>
                  </a:lnTo>
                  <a:lnTo>
                    <a:pt x="53" y="1334"/>
                  </a:lnTo>
                  <a:lnTo>
                    <a:pt x="53" y="729"/>
                  </a:lnTo>
                  <a:lnTo>
                    <a:pt x="5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0" name="Google Shape;1810;p56"/>
            <p:cNvSpPr/>
            <p:nvPr/>
          </p:nvSpPr>
          <p:spPr>
            <a:xfrm>
              <a:off x="2259795" y="2413761"/>
              <a:ext cx="24343" cy="605338"/>
            </a:xfrm>
            <a:custGeom>
              <a:rect b="b" l="l" r="r" t="t"/>
              <a:pathLst>
                <a:path extrusionOk="0" h="1318" w="53">
                  <a:moveTo>
                    <a:pt x="52" y="0"/>
                  </a:moveTo>
                  <a:cubicBezTo>
                    <a:pt x="35" y="7"/>
                    <a:pt x="17" y="14"/>
                    <a:pt x="1" y="22"/>
                  </a:cubicBezTo>
                  <a:lnTo>
                    <a:pt x="1" y="675"/>
                  </a:lnTo>
                  <a:lnTo>
                    <a:pt x="1" y="1318"/>
                  </a:lnTo>
                  <a:lnTo>
                    <a:pt x="52" y="1318"/>
                  </a:lnTo>
                  <a:lnTo>
                    <a:pt x="5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1" name="Google Shape;1811;p56"/>
            <p:cNvSpPr/>
            <p:nvPr/>
          </p:nvSpPr>
          <p:spPr>
            <a:xfrm>
              <a:off x="2260714" y="2987866"/>
              <a:ext cx="46848" cy="20668"/>
            </a:xfrm>
            <a:custGeom>
              <a:rect b="b" l="l" r="r" t="t"/>
              <a:pathLst>
                <a:path extrusionOk="0" h="45" w="102">
                  <a:moveTo>
                    <a:pt x="0" y="0"/>
                  </a:moveTo>
                  <a:lnTo>
                    <a:pt x="0" y="44"/>
                  </a:lnTo>
                  <a:lnTo>
                    <a:pt x="102" y="44"/>
                  </a:lnTo>
                  <a:lnTo>
                    <a:pt x="10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2" name="Google Shape;1812;p56"/>
            <p:cNvSpPr/>
            <p:nvPr/>
          </p:nvSpPr>
          <p:spPr>
            <a:xfrm>
              <a:off x="2260714" y="2958472"/>
              <a:ext cx="46848" cy="20668"/>
            </a:xfrm>
            <a:custGeom>
              <a:rect b="b" l="l" r="r" t="t"/>
              <a:pathLst>
                <a:path extrusionOk="0" h="45" w="102">
                  <a:moveTo>
                    <a:pt x="0" y="0"/>
                  </a:moveTo>
                  <a:lnTo>
                    <a:pt x="0" y="44"/>
                  </a:lnTo>
                  <a:lnTo>
                    <a:pt x="102" y="44"/>
                  </a:lnTo>
                  <a:lnTo>
                    <a:pt x="10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3" name="Google Shape;1813;p56"/>
            <p:cNvSpPr/>
            <p:nvPr/>
          </p:nvSpPr>
          <p:spPr>
            <a:xfrm>
              <a:off x="2260714" y="2929078"/>
              <a:ext cx="46848" cy="20668"/>
            </a:xfrm>
            <a:custGeom>
              <a:rect b="b" l="l" r="r" t="t"/>
              <a:pathLst>
                <a:path extrusionOk="0" h="45" w="102">
                  <a:moveTo>
                    <a:pt x="0" y="0"/>
                  </a:moveTo>
                  <a:lnTo>
                    <a:pt x="0" y="45"/>
                  </a:lnTo>
                  <a:lnTo>
                    <a:pt x="102" y="45"/>
                  </a:lnTo>
                  <a:lnTo>
                    <a:pt x="10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4" name="Google Shape;1814;p56"/>
            <p:cNvSpPr/>
            <p:nvPr/>
          </p:nvSpPr>
          <p:spPr>
            <a:xfrm>
              <a:off x="2260714" y="2899224"/>
              <a:ext cx="46848" cy="20668"/>
            </a:xfrm>
            <a:custGeom>
              <a:rect b="b" l="l" r="r" t="t"/>
              <a:pathLst>
                <a:path extrusionOk="0" h="45" w="102">
                  <a:moveTo>
                    <a:pt x="0" y="1"/>
                  </a:moveTo>
                  <a:lnTo>
                    <a:pt x="0" y="45"/>
                  </a:lnTo>
                  <a:lnTo>
                    <a:pt x="102" y="45"/>
                  </a:lnTo>
                  <a:lnTo>
                    <a:pt x="10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5" name="Google Shape;1815;p56"/>
            <p:cNvSpPr/>
            <p:nvPr/>
          </p:nvSpPr>
          <p:spPr>
            <a:xfrm>
              <a:off x="2260714" y="2869371"/>
              <a:ext cx="46848" cy="20668"/>
            </a:xfrm>
            <a:custGeom>
              <a:rect b="b" l="l" r="r" t="t"/>
              <a:pathLst>
                <a:path extrusionOk="0" h="45" w="102">
                  <a:moveTo>
                    <a:pt x="0" y="1"/>
                  </a:moveTo>
                  <a:lnTo>
                    <a:pt x="0" y="44"/>
                  </a:lnTo>
                  <a:lnTo>
                    <a:pt x="102" y="44"/>
                  </a:lnTo>
                  <a:lnTo>
                    <a:pt x="10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6" name="Google Shape;1816;p56"/>
            <p:cNvSpPr/>
            <p:nvPr/>
          </p:nvSpPr>
          <p:spPr>
            <a:xfrm>
              <a:off x="2260714" y="2839977"/>
              <a:ext cx="46848" cy="20668"/>
            </a:xfrm>
            <a:custGeom>
              <a:rect b="b" l="l" r="r" t="t"/>
              <a:pathLst>
                <a:path extrusionOk="0" h="45" w="102">
                  <a:moveTo>
                    <a:pt x="0" y="0"/>
                  </a:moveTo>
                  <a:lnTo>
                    <a:pt x="0" y="44"/>
                  </a:lnTo>
                  <a:lnTo>
                    <a:pt x="102" y="44"/>
                  </a:lnTo>
                  <a:lnTo>
                    <a:pt x="10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7" name="Google Shape;1817;p56"/>
            <p:cNvSpPr/>
            <p:nvPr/>
          </p:nvSpPr>
          <p:spPr>
            <a:xfrm>
              <a:off x="2260714" y="2810583"/>
              <a:ext cx="46848" cy="21127"/>
            </a:xfrm>
            <a:custGeom>
              <a:rect b="b" l="l" r="r" t="t"/>
              <a:pathLst>
                <a:path extrusionOk="0" h="46" w="102">
                  <a:moveTo>
                    <a:pt x="0" y="0"/>
                  </a:moveTo>
                  <a:lnTo>
                    <a:pt x="0" y="45"/>
                  </a:lnTo>
                  <a:lnTo>
                    <a:pt x="102" y="45"/>
                  </a:lnTo>
                  <a:lnTo>
                    <a:pt x="10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8" name="Google Shape;1818;p56"/>
            <p:cNvSpPr/>
            <p:nvPr/>
          </p:nvSpPr>
          <p:spPr>
            <a:xfrm>
              <a:off x="1952530" y="2187793"/>
              <a:ext cx="1514755" cy="774355"/>
            </a:xfrm>
            <a:custGeom>
              <a:rect b="b" l="l" r="r" t="t"/>
              <a:pathLst>
                <a:path extrusionOk="0" h="1686" w="3298">
                  <a:moveTo>
                    <a:pt x="1" y="0"/>
                  </a:moveTo>
                  <a:lnTo>
                    <a:pt x="1" y="104"/>
                  </a:lnTo>
                  <a:lnTo>
                    <a:pt x="1" y="1583"/>
                  </a:lnTo>
                  <a:lnTo>
                    <a:pt x="1" y="1686"/>
                  </a:lnTo>
                  <a:lnTo>
                    <a:pt x="103" y="1583"/>
                  </a:lnTo>
                  <a:lnTo>
                    <a:pt x="103" y="104"/>
                  </a:lnTo>
                  <a:lnTo>
                    <a:pt x="3192" y="104"/>
                  </a:lnTo>
                  <a:lnTo>
                    <a:pt x="3297"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9" name="Google Shape;1819;p56"/>
            <p:cNvSpPr/>
            <p:nvPr/>
          </p:nvSpPr>
          <p:spPr>
            <a:xfrm>
              <a:off x="2886267" y="2384826"/>
              <a:ext cx="348605" cy="347679"/>
            </a:xfrm>
            <a:custGeom>
              <a:rect b="b" l="l" r="r" t="t"/>
              <a:pathLst>
                <a:path extrusionOk="0" h="757" w="759">
                  <a:moveTo>
                    <a:pt x="372" y="0"/>
                  </a:moveTo>
                  <a:cubicBezTo>
                    <a:pt x="164" y="23"/>
                    <a:pt x="0" y="199"/>
                    <a:pt x="0" y="414"/>
                  </a:cubicBezTo>
                  <a:cubicBezTo>
                    <a:pt x="0" y="556"/>
                    <a:pt x="72" y="681"/>
                    <a:pt x="180" y="756"/>
                  </a:cubicBezTo>
                  <a:cubicBezTo>
                    <a:pt x="133" y="690"/>
                    <a:pt x="105" y="607"/>
                    <a:pt x="105" y="519"/>
                  </a:cubicBezTo>
                  <a:cubicBezTo>
                    <a:pt x="105" y="289"/>
                    <a:pt x="291" y="102"/>
                    <a:pt x="521" y="102"/>
                  </a:cubicBezTo>
                  <a:cubicBezTo>
                    <a:pt x="609" y="102"/>
                    <a:pt x="690" y="130"/>
                    <a:pt x="759" y="177"/>
                  </a:cubicBezTo>
                  <a:cubicBezTo>
                    <a:pt x="692" y="80"/>
                    <a:pt x="585" y="13"/>
                    <a:pt x="461" y="0"/>
                  </a:cubicBezTo>
                  <a:lnTo>
                    <a:pt x="461" y="50"/>
                  </a:lnTo>
                  <a:cubicBezTo>
                    <a:pt x="461" y="76"/>
                    <a:pt x="442" y="95"/>
                    <a:pt x="417" y="95"/>
                  </a:cubicBezTo>
                  <a:cubicBezTo>
                    <a:pt x="393" y="95"/>
                    <a:pt x="372" y="75"/>
                    <a:pt x="372" y="50"/>
                  </a:cubicBezTo>
                  <a:lnTo>
                    <a:pt x="372"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0" name="Google Shape;1820;p56"/>
            <p:cNvSpPr/>
            <p:nvPr/>
          </p:nvSpPr>
          <p:spPr>
            <a:xfrm>
              <a:off x="2934034" y="2431214"/>
              <a:ext cx="335285" cy="334359"/>
            </a:xfrm>
            <a:custGeom>
              <a:rect b="b" l="l" r="r" t="t"/>
              <a:pathLst>
                <a:path extrusionOk="0" h="728" w="730">
                  <a:moveTo>
                    <a:pt x="417" y="1"/>
                  </a:moveTo>
                  <a:cubicBezTo>
                    <a:pt x="187" y="1"/>
                    <a:pt x="0" y="188"/>
                    <a:pt x="0" y="418"/>
                  </a:cubicBezTo>
                  <a:cubicBezTo>
                    <a:pt x="0" y="506"/>
                    <a:pt x="28" y="587"/>
                    <a:pt x="75" y="655"/>
                  </a:cubicBezTo>
                  <a:cubicBezTo>
                    <a:pt x="131" y="694"/>
                    <a:pt x="196" y="719"/>
                    <a:pt x="267" y="728"/>
                  </a:cubicBezTo>
                  <a:lnTo>
                    <a:pt x="267" y="677"/>
                  </a:lnTo>
                  <a:cubicBezTo>
                    <a:pt x="267" y="653"/>
                    <a:pt x="287" y="633"/>
                    <a:pt x="312" y="633"/>
                  </a:cubicBezTo>
                  <a:cubicBezTo>
                    <a:pt x="338" y="633"/>
                    <a:pt x="356" y="653"/>
                    <a:pt x="356" y="677"/>
                  </a:cubicBezTo>
                  <a:lnTo>
                    <a:pt x="356" y="728"/>
                  </a:lnTo>
                  <a:cubicBezTo>
                    <a:pt x="566" y="705"/>
                    <a:pt x="729" y="529"/>
                    <a:pt x="729" y="313"/>
                  </a:cubicBezTo>
                  <a:cubicBezTo>
                    <a:pt x="729" y="225"/>
                    <a:pt x="702" y="144"/>
                    <a:pt x="655" y="76"/>
                  </a:cubicBezTo>
                  <a:cubicBezTo>
                    <a:pt x="588" y="29"/>
                    <a:pt x="505" y="1"/>
                    <a:pt x="41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1" name="Google Shape;1821;p56"/>
            <p:cNvSpPr/>
            <p:nvPr/>
          </p:nvSpPr>
          <p:spPr>
            <a:xfrm>
              <a:off x="3057123" y="2721022"/>
              <a:ext cx="41337" cy="45010"/>
            </a:xfrm>
            <a:custGeom>
              <a:rect b="b" l="l" r="r" t="t"/>
              <a:pathLst>
                <a:path extrusionOk="0" h="98" w="90">
                  <a:moveTo>
                    <a:pt x="45" y="1"/>
                  </a:moveTo>
                  <a:cubicBezTo>
                    <a:pt x="21" y="1"/>
                    <a:pt x="0" y="21"/>
                    <a:pt x="0" y="45"/>
                  </a:cubicBezTo>
                  <a:lnTo>
                    <a:pt x="0" y="96"/>
                  </a:lnTo>
                  <a:cubicBezTo>
                    <a:pt x="15" y="97"/>
                    <a:pt x="29" y="98"/>
                    <a:pt x="45" y="98"/>
                  </a:cubicBezTo>
                  <a:cubicBezTo>
                    <a:pt x="60" y="98"/>
                    <a:pt x="75" y="97"/>
                    <a:pt x="89" y="96"/>
                  </a:cubicBezTo>
                  <a:lnTo>
                    <a:pt x="89" y="45"/>
                  </a:lnTo>
                  <a:cubicBezTo>
                    <a:pt x="89" y="21"/>
                    <a:pt x="70" y="1"/>
                    <a:pt x="4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2" name="Google Shape;1822;p56"/>
            <p:cNvSpPr/>
            <p:nvPr/>
          </p:nvSpPr>
          <p:spPr>
            <a:xfrm>
              <a:off x="3057123" y="2383448"/>
              <a:ext cx="41796" cy="45469"/>
            </a:xfrm>
            <a:custGeom>
              <a:rect b="b" l="l" r="r" t="t"/>
              <a:pathLst>
                <a:path extrusionOk="0" h="99" w="91">
                  <a:moveTo>
                    <a:pt x="45" y="0"/>
                  </a:moveTo>
                  <a:cubicBezTo>
                    <a:pt x="31" y="0"/>
                    <a:pt x="15" y="2"/>
                    <a:pt x="0" y="3"/>
                  </a:cubicBezTo>
                  <a:lnTo>
                    <a:pt x="0" y="53"/>
                  </a:lnTo>
                  <a:cubicBezTo>
                    <a:pt x="0" y="79"/>
                    <a:pt x="21" y="98"/>
                    <a:pt x="45" y="98"/>
                  </a:cubicBezTo>
                  <a:cubicBezTo>
                    <a:pt x="46" y="98"/>
                    <a:pt x="47" y="98"/>
                    <a:pt x="47" y="98"/>
                  </a:cubicBezTo>
                  <a:cubicBezTo>
                    <a:pt x="71" y="98"/>
                    <a:pt x="90" y="78"/>
                    <a:pt x="90" y="53"/>
                  </a:cubicBezTo>
                  <a:lnTo>
                    <a:pt x="90" y="3"/>
                  </a:lnTo>
                  <a:cubicBezTo>
                    <a:pt x="75" y="1"/>
                    <a:pt x="60" y="0"/>
                    <a:pt x="4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3" name="Google Shape;1823;p56"/>
            <p:cNvSpPr/>
            <p:nvPr/>
          </p:nvSpPr>
          <p:spPr>
            <a:xfrm>
              <a:off x="2888564" y="2604364"/>
              <a:ext cx="28476" cy="73026"/>
            </a:xfrm>
            <a:custGeom>
              <a:rect b="b" l="l" r="r" t="t"/>
              <a:pathLst>
                <a:path extrusionOk="0" h="159" w="62">
                  <a:moveTo>
                    <a:pt x="1" y="0"/>
                  </a:moveTo>
                  <a:cubicBezTo>
                    <a:pt x="10" y="58"/>
                    <a:pt x="31" y="111"/>
                    <a:pt x="62" y="158"/>
                  </a:cubicBezTo>
                  <a:lnTo>
                    <a:pt x="6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4" name="Google Shape;1824;p56"/>
            <p:cNvSpPr/>
            <p:nvPr/>
          </p:nvSpPr>
          <p:spPr>
            <a:xfrm>
              <a:off x="2888104" y="2470712"/>
              <a:ext cx="28017" cy="72567"/>
            </a:xfrm>
            <a:custGeom>
              <a:rect b="b" l="l" r="r" t="t"/>
              <a:pathLst>
                <a:path extrusionOk="0" h="158" w="61">
                  <a:moveTo>
                    <a:pt x="61" y="0"/>
                  </a:moveTo>
                  <a:cubicBezTo>
                    <a:pt x="32" y="47"/>
                    <a:pt x="10" y="101"/>
                    <a:pt x="1" y="158"/>
                  </a:cubicBezTo>
                  <a:lnTo>
                    <a:pt x="61" y="158"/>
                  </a:lnTo>
                  <a:lnTo>
                    <a:pt x="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5" name="Google Shape;1825;p56"/>
            <p:cNvSpPr/>
            <p:nvPr/>
          </p:nvSpPr>
          <p:spPr>
            <a:xfrm>
              <a:off x="3239462" y="2470712"/>
              <a:ext cx="27098" cy="72567"/>
            </a:xfrm>
            <a:custGeom>
              <a:rect b="b" l="l" r="r" t="t"/>
              <a:pathLst>
                <a:path extrusionOk="0" h="158" w="59">
                  <a:moveTo>
                    <a:pt x="0" y="0"/>
                  </a:moveTo>
                  <a:lnTo>
                    <a:pt x="0" y="158"/>
                  </a:lnTo>
                  <a:lnTo>
                    <a:pt x="59" y="158"/>
                  </a:lnTo>
                  <a:cubicBezTo>
                    <a:pt x="49" y="101"/>
                    <a:pt x="30" y="47"/>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6" name="Google Shape;1826;p56"/>
            <p:cNvSpPr/>
            <p:nvPr/>
          </p:nvSpPr>
          <p:spPr>
            <a:xfrm>
              <a:off x="3239002" y="2604364"/>
              <a:ext cx="27098" cy="73026"/>
            </a:xfrm>
            <a:custGeom>
              <a:rect b="b" l="l" r="r" t="t"/>
              <a:pathLst>
                <a:path extrusionOk="0" h="159" w="59">
                  <a:moveTo>
                    <a:pt x="0" y="0"/>
                  </a:moveTo>
                  <a:lnTo>
                    <a:pt x="0" y="158"/>
                  </a:lnTo>
                  <a:cubicBezTo>
                    <a:pt x="29" y="111"/>
                    <a:pt x="50" y="58"/>
                    <a:pt x="5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7" name="Google Shape;1827;p56"/>
            <p:cNvSpPr/>
            <p:nvPr/>
          </p:nvSpPr>
          <p:spPr>
            <a:xfrm>
              <a:off x="3057123" y="2554302"/>
              <a:ext cx="41796" cy="41336"/>
            </a:xfrm>
            <a:custGeom>
              <a:rect b="b" l="l" r="r" t="t"/>
              <a:pathLst>
                <a:path extrusionOk="0" h="90" w="91">
                  <a:moveTo>
                    <a:pt x="45" y="0"/>
                  </a:moveTo>
                  <a:cubicBezTo>
                    <a:pt x="21" y="0"/>
                    <a:pt x="0" y="20"/>
                    <a:pt x="0" y="45"/>
                  </a:cubicBezTo>
                  <a:cubicBezTo>
                    <a:pt x="0" y="70"/>
                    <a:pt x="21" y="90"/>
                    <a:pt x="45" y="90"/>
                  </a:cubicBezTo>
                  <a:cubicBezTo>
                    <a:pt x="70" y="90"/>
                    <a:pt x="90" y="71"/>
                    <a:pt x="90" y="45"/>
                  </a:cubicBezTo>
                  <a:cubicBezTo>
                    <a:pt x="90" y="20"/>
                    <a:pt x="70" y="0"/>
                    <a:pt x="45"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8" name="Google Shape;1828;p56"/>
            <p:cNvSpPr/>
            <p:nvPr/>
          </p:nvSpPr>
          <p:spPr>
            <a:xfrm>
              <a:off x="2971695" y="2548791"/>
              <a:ext cx="53278" cy="52818"/>
            </a:xfrm>
            <a:custGeom>
              <a:rect b="b" l="l" r="r" t="t"/>
              <a:pathLst>
                <a:path extrusionOk="0" h="115" w="116">
                  <a:moveTo>
                    <a:pt x="62" y="0"/>
                  </a:moveTo>
                  <a:cubicBezTo>
                    <a:pt x="60" y="0"/>
                    <a:pt x="59" y="0"/>
                    <a:pt x="58" y="0"/>
                  </a:cubicBezTo>
                  <a:cubicBezTo>
                    <a:pt x="26" y="0"/>
                    <a:pt x="0" y="25"/>
                    <a:pt x="0" y="57"/>
                  </a:cubicBezTo>
                  <a:cubicBezTo>
                    <a:pt x="0" y="89"/>
                    <a:pt x="26" y="115"/>
                    <a:pt x="58" y="115"/>
                  </a:cubicBezTo>
                  <a:cubicBezTo>
                    <a:pt x="90" y="115"/>
                    <a:pt x="116" y="89"/>
                    <a:pt x="116" y="57"/>
                  </a:cubicBezTo>
                  <a:cubicBezTo>
                    <a:pt x="116" y="26"/>
                    <a:pt x="91" y="0"/>
                    <a:pt x="62"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9" name="Google Shape;1829;p56"/>
            <p:cNvSpPr/>
            <p:nvPr/>
          </p:nvSpPr>
          <p:spPr>
            <a:xfrm>
              <a:off x="3130610" y="2548791"/>
              <a:ext cx="53278" cy="52818"/>
            </a:xfrm>
            <a:custGeom>
              <a:rect b="b" l="l" r="r" t="t"/>
              <a:pathLst>
                <a:path extrusionOk="0" h="115" w="116">
                  <a:moveTo>
                    <a:pt x="59" y="0"/>
                  </a:moveTo>
                  <a:cubicBezTo>
                    <a:pt x="27" y="0"/>
                    <a:pt x="1" y="25"/>
                    <a:pt x="1" y="57"/>
                  </a:cubicBezTo>
                  <a:cubicBezTo>
                    <a:pt x="1" y="89"/>
                    <a:pt x="27" y="115"/>
                    <a:pt x="59" y="115"/>
                  </a:cubicBezTo>
                  <a:cubicBezTo>
                    <a:pt x="91" y="115"/>
                    <a:pt x="115" y="89"/>
                    <a:pt x="115" y="57"/>
                  </a:cubicBezTo>
                  <a:cubicBezTo>
                    <a:pt x="115" y="25"/>
                    <a:pt x="91" y="0"/>
                    <a:pt x="59"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0" name="Google Shape;1830;p56"/>
            <p:cNvSpPr/>
            <p:nvPr/>
          </p:nvSpPr>
          <p:spPr>
            <a:xfrm>
              <a:off x="3057123" y="2372426"/>
              <a:ext cx="224136" cy="405549"/>
            </a:xfrm>
            <a:custGeom>
              <a:rect b="b" l="l" r="r" t="t"/>
              <a:pathLst>
                <a:path extrusionOk="0" h="883" w="488">
                  <a:moveTo>
                    <a:pt x="90" y="0"/>
                  </a:moveTo>
                  <a:lnTo>
                    <a:pt x="90" y="27"/>
                  </a:lnTo>
                  <a:cubicBezTo>
                    <a:pt x="299" y="50"/>
                    <a:pt x="460" y="226"/>
                    <a:pt x="460" y="440"/>
                  </a:cubicBezTo>
                  <a:cubicBezTo>
                    <a:pt x="460" y="654"/>
                    <a:pt x="299" y="830"/>
                    <a:pt x="90" y="853"/>
                  </a:cubicBezTo>
                  <a:cubicBezTo>
                    <a:pt x="75" y="854"/>
                    <a:pt x="60" y="856"/>
                    <a:pt x="45" y="856"/>
                  </a:cubicBezTo>
                  <a:cubicBezTo>
                    <a:pt x="31" y="856"/>
                    <a:pt x="15" y="854"/>
                    <a:pt x="0" y="853"/>
                  </a:cubicBezTo>
                  <a:lnTo>
                    <a:pt x="0" y="879"/>
                  </a:lnTo>
                  <a:cubicBezTo>
                    <a:pt x="15" y="881"/>
                    <a:pt x="29" y="883"/>
                    <a:pt x="45" y="883"/>
                  </a:cubicBezTo>
                  <a:cubicBezTo>
                    <a:pt x="60" y="883"/>
                    <a:pt x="75" y="881"/>
                    <a:pt x="90" y="879"/>
                  </a:cubicBezTo>
                  <a:cubicBezTo>
                    <a:pt x="312" y="857"/>
                    <a:pt x="487" y="669"/>
                    <a:pt x="487" y="441"/>
                  </a:cubicBezTo>
                  <a:cubicBezTo>
                    <a:pt x="487" y="214"/>
                    <a:pt x="312" y="23"/>
                    <a:pt x="9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1" name="Google Shape;1831;p56"/>
            <p:cNvSpPr/>
            <p:nvPr/>
          </p:nvSpPr>
          <p:spPr>
            <a:xfrm>
              <a:off x="2873866" y="2371966"/>
              <a:ext cx="224136" cy="404171"/>
            </a:xfrm>
            <a:custGeom>
              <a:rect b="b" l="l" r="r" t="t"/>
              <a:pathLst>
                <a:path extrusionOk="0" h="880" w="488">
                  <a:moveTo>
                    <a:pt x="443" y="0"/>
                  </a:moveTo>
                  <a:cubicBezTo>
                    <a:pt x="428" y="0"/>
                    <a:pt x="413" y="1"/>
                    <a:pt x="398" y="3"/>
                  </a:cubicBezTo>
                  <a:cubicBezTo>
                    <a:pt x="176" y="25"/>
                    <a:pt x="1" y="214"/>
                    <a:pt x="1" y="441"/>
                  </a:cubicBezTo>
                  <a:cubicBezTo>
                    <a:pt x="1" y="669"/>
                    <a:pt x="175" y="858"/>
                    <a:pt x="398" y="879"/>
                  </a:cubicBezTo>
                  <a:lnTo>
                    <a:pt x="398" y="853"/>
                  </a:lnTo>
                  <a:cubicBezTo>
                    <a:pt x="189" y="830"/>
                    <a:pt x="27" y="654"/>
                    <a:pt x="27" y="440"/>
                  </a:cubicBezTo>
                  <a:cubicBezTo>
                    <a:pt x="27" y="226"/>
                    <a:pt x="189" y="50"/>
                    <a:pt x="398" y="27"/>
                  </a:cubicBezTo>
                  <a:cubicBezTo>
                    <a:pt x="412" y="25"/>
                    <a:pt x="427" y="24"/>
                    <a:pt x="443" y="24"/>
                  </a:cubicBezTo>
                  <a:cubicBezTo>
                    <a:pt x="458" y="24"/>
                    <a:pt x="473" y="25"/>
                    <a:pt x="487" y="27"/>
                  </a:cubicBezTo>
                  <a:lnTo>
                    <a:pt x="48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2" name="Google Shape;1832;p56"/>
            <p:cNvSpPr/>
            <p:nvPr/>
          </p:nvSpPr>
          <p:spPr>
            <a:xfrm>
              <a:off x="3062635" y="2559814"/>
              <a:ext cx="28476" cy="28476"/>
            </a:xfrm>
            <a:custGeom>
              <a:rect b="b" l="l" r="r" t="t"/>
              <a:pathLst>
                <a:path extrusionOk="0" h="62" w="62">
                  <a:moveTo>
                    <a:pt x="14" y="1"/>
                  </a:moveTo>
                  <a:lnTo>
                    <a:pt x="0" y="15"/>
                  </a:lnTo>
                  <a:lnTo>
                    <a:pt x="47" y="62"/>
                  </a:lnTo>
                  <a:lnTo>
                    <a:pt x="61" y="48"/>
                  </a:lnTo>
                  <a:lnTo>
                    <a:pt x="1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3" name="Google Shape;1833;p56"/>
            <p:cNvSpPr/>
            <p:nvPr/>
          </p:nvSpPr>
          <p:spPr>
            <a:xfrm>
              <a:off x="2423762" y="2424325"/>
              <a:ext cx="66138" cy="300832"/>
            </a:xfrm>
            <a:custGeom>
              <a:rect b="b" l="l" r="r" t="t"/>
              <a:pathLst>
                <a:path extrusionOk="0" h="655" w="144">
                  <a:moveTo>
                    <a:pt x="0" y="1"/>
                  </a:moveTo>
                  <a:lnTo>
                    <a:pt x="0" y="654"/>
                  </a:lnTo>
                  <a:cubicBezTo>
                    <a:pt x="60" y="621"/>
                    <a:pt x="108" y="568"/>
                    <a:pt x="143" y="509"/>
                  </a:cubicBezTo>
                  <a:lnTo>
                    <a:pt x="143" y="148"/>
                  </a:lnTo>
                  <a:cubicBezTo>
                    <a:pt x="108" y="87"/>
                    <a:pt x="61" y="34"/>
                    <a:pt x="0"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4" name="Google Shape;1834;p56"/>
            <p:cNvSpPr/>
            <p:nvPr/>
          </p:nvSpPr>
          <p:spPr>
            <a:xfrm>
              <a:off x="2192280" y="2424325"/>
              <a:ext cx="67976" cy="300832"/>
            </a:xfrm>
            <a:custGeom>
              <a:rect b="b" l="l" r="r" t="t"/>
              <a:pathLst>
                <a:path extrusionOk="0" h="655" w="148">
                  <a:moveTo>
                    <a:pt x="148" y="1"/>
                  </a:moveTo>
                  <a:cubicBezTo>
                    <a:pt x="86" y="34"/>
                    <a:pt x="35" y="86"/>
                    <a:pt x="0" y="148"/>
                  </a:cubicBezTo>
                  <a:lnTo>
                    <a:pt x="1" y="509"/>
                  </a:lnTo>
                  <a:cubicBezTo>
                    <a:pt x="36" y="570"/>
                    <a:pt x="87" y="621"/>
                    <a:pt x="148" y="654"/>
                  </a:cubicBezTo>
                  <a:lnTo>
                    <a:pt x="148"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5" name="Google Shape;1835;p56"/>
            <p:cNvSpPr/>
            <p:nvPr/>
          </p:nvSpPr>
          <p:spPr>
            <a:xfrm>
              <a:off x="2307562" y="2403657"/>
              <a:ext cx="116661" cy="616820"/>
            </a:xfrm>
            <a:custGeom>
              <a:rect b="b" l="l" r="r" t="t"/>
              <a:pathLst>
                <a:path extrusionOk="0" h="1343" w="254">
                  <a:moveTo>
                    <a:pt x="76" y="1"/>
                  </a:moveTo>
                  <a:cubicBezTo>
                    <a:pt x="50" y="1"/>
                    <a:pt x="24" y="3"/>
                    <a:pt x="1" y="7"/>
                  </a:cubicBezTo>
                  <a:lnTo>
                    <a:pt x="1" y="736"/>
                  </a:lnTo>
                  <a:lnTo>
                    <a:pt x="1" y="1343"/>
                  </a:lnTo>
                  <a:lnTo>
                    <a:pt x="253" y="1343"/>
                  </a:lnTo>
                  <a:lnTo>
                    <a:pt x="253" y="699"/>
                  </a:lnTo>
                  <a:lnTo>
                    <a:pt x="253" y="46"/>
                  </a:lnTo>
                  <a:cubicBezTo>
                    <a:pt x="200" y="17"/>
                    <a:pt x="139" y="1"/>
                    <a:pt x="7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6" name="Google Shape;1836;p56"/>
            <p:cNvSpPr/>
            <p:nvPr/>
          </p:nvSpPr>
          <p:spPr>
            <a:xfrm>
              <a:off x="2376914" y="2812879"/>
              <a:ext cx="47307" cy="15156"/>
            </a:xfrm>
            <a:custGeom>
              <a:rect b="b" l="l" r="r" t="t"/>
              <a:pathLst>
                <a:path extrusionOk="0" h="33" w="103">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7" name="Google Shape;1837;p56"/>
            <p:cNvSpPr/>
            <p:nvPr/>
          </p:nvSpPr>
          <p:spPr>
            <a:xfrm>
              <a:off x="2376914" y="2842733"/>
              <a:ext cx="47307" cy="15156"/>
            </a:xfrm>
            <a:custGeom>
              <a:rect b="b" l="l" r="r" t="t"/>
              <a:pathLst>
                <a:path extrusionOk="0" h="33" w="103">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8" name="Google Shape;1838;p56"/>
            <p:cNvSpPr/>
            <p:nvPr/>
          </p:nvSpPr>
          <p:spPr>
            <a:xfrm>
              <a:off x="2376914" y="2872586"/>
              <a:ext cx="47307" cy="15156"/>
            </a:xfrm>
            <a:custGeom>
              <a:rect b="b" l="l" r="r" t="t"/>
              <a:pathLst>
                <a:path extrusionOk="0" h="33" w="103">
                  <a:moveTo>
                    <a:pt x="0" y="0"/>
                  </a:moveTo>
                  <a:lnTo>
                    <a:pt x="0" y="32"/>
                  </a:lnTo>
                  <a:lnTo>
                    <a:pt x="102" y="32"/>
                  </a:lnTo>
                  <a:lnTo>
                    <a:pt x="10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9" name="Google Shape;1839;p56"/>
            <p:cNvSpPr/>
            <p:nvPr/>
          </p:nvSpPr>
          <p:spPr>
            <a:xfrm>
              <a:off x="2376914" y="2901980"/>
              <a:ext cx="47307" cy="15156"/>
            </a:xfrm>
            <a:custGeom>
              <a:rect b="b" l="l" r="r" t="t"/>
              <a:pathLst>
                <a:path extrusionOk="0" h="33" w="103">
                  <a:moveTo>
                    <a:pt x="0" y="0"/>
                  </a:moveTo>
                  <a:lnTo>
                    <a:pt x="0" y="32"/>
                  </a:lnTo>
                  <a:lnTo>
                    <a:pt x="102" y="32"/>
                  </a:lnTo>
                  <a:lnTo>
                    <a:pt x="10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0" name="Google Shape;1840;p56"/>
            <p:cNvSpPr/>
            <p:nvPr/>
          </p:nvSpPr>
          <p:spPr>
            <a:xfrm>
              <a:off x="2376914" y="2931374"/>
              <a:ext cx="47307" cy="15156"/>
            </a:xfrm>
            <a:custGeom>
              <a:rect b="b" l="l" r="r" t="t"/>
              <a:pathLst>
                <a:path extrusionOk="0" h="33" w="103">
                  <a:moveTo>
                    <a:pt x="0" y="0"/>
                  </a:moveTo>
                  <a:lnTo>
                    <a:pt x="0" y="32"/>
                  </a:lnTo>
                  <a:lnTo>
                    <a:pt x="102" y="32"/>
                  </a:lnTo>
                  <a:lnTo>
                    <a:pt x="10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1" name="Google Shape;1841;p56"/>
            <p:cNvSpPr/>
            <p:nvPr/>
          </p:nvSpPr>
          <p:spPr>
            <a:xfrm>
              <a:off x="2376914" y="2961228"/>
              <a:ext cx="47307" cy="15156"/>
            </a:xfrm>
            <a:custGeom>
              <a:rect b="b" l="l" r="r" t="t"/>
              <a:pathLst>
                <a:path extrusionOk="0" h="33" w="103">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2" name="Google Shape;1842;p56"/>
            <p:cNvSpPr/>
            <p:nvPr/>
          </p:nvSpPr>
          <p:spPr>
            <a:xfrm>
              <a:off x="2376914" y="2990622"/>
              <a:ext cx="47307" cy="15156"/>
            </a:xfrm>
            <a:custGeom>
              <a:rect b="b" l="l" r="r" t="t"/>
              <a:pathLst>
                <a:path extrusionOk="0" h="33" w="103">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3" name="Google Shape;1843;p56"/>
            <p:cNvSpPr/>
            <p:nvPr/>
          </p:nvSpPr>
          <p:spPr>
            <a:xfrm>
              <a:off x="2192280" y="2492299"/>
              <a:ext cx="297164" cy="165802"/>
            </a:xfrm>
            <a:custGeom>
              <a:rect b="b" l="l" r="r" t="t"/>
              <a:pathLst>
                <a:path extrusionOk="0" h="361" w="647">
                  <a:moveTo>
                    <a:pt x="0" y="0"/>
                  </a:moveTo>
                  <a:lnTo>
                    <a:pt x="0" y="361"/>
                  </a:lnTo>
                  <a:lnTo>
                    <a:pt x="646" y="361"/>
                  </a:lnTo>
                  <a:lnTo>
                    <a:pt x="646"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4" name="Google Shape;1844;p56"/>
            <p:cNvSpPr/>
            <p:nvPr/>
          </p:nvSpPr>
          <p:spPr>
            <a:xfrm>
              <a:off x="2192739" y="2491839"/>
              <a:ext cx="47307" cy="165802"/>
            </a:xfrm>
            <a:custGeom>
              <a:rect b="b" l="l" r="r" t="t"/>
              <a:pathLst>
                <a:path extrusionOk="0" h="361" w="103">
                  <a:moveTo>
                    <a:pt x="0" y="0"/>
                  </a:moveTo>
                  <a:lnTo>
                    <a:pt x="0" y="361"/>
                  </a:lnTo>
                  <a:lnTo>
                    <a:pt x="102" y="361"/>
                  </a:lnTo>
                  <a:lnTo>
                    <a:pt x="10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5" name="Google Shape;1845;p56"/>
            <p:cNvSpPr/>
            <p:nvPr/>
          </p:nvSpPr>
          <p:spPr>
            <a:xfrm>
              <a:off x="2296998" y="2987407"/>
              <a:ext cx="21587" cy="21586"/>
            </a:xfrm>
            <a:custGeom>
              <a:rect b="b" l="l" r="r" t="t"/>
              <a:pathLst>
                <a:path extrusionOk="0" h="47" w="47">
                  <a:moveTo>
                    <a:pt x="24" y="0"/>
                  </a:moveTo>
                  <a:cubicBezTo>
                    <a:pt x="11" y="2"/>
                    <a:pt x="0" y="11"/>
                    <a:pt x="0" y="24"/>
                  </a:cubicBezTo>
                  <a:cubicBezTo>
                    <a:pt x="0" y="36"/>
                    <a:pt x="10" y="46"/>
                    <a:pt x="24" y="46"/>
                  </a:cubicBezTo>
                  <a:cubicBezTo>
                    <a:pt x="35" y="46"/>
                    <a:pt x="46" y="37"/>
                    <a:pt x="46" y="24"/>
                  </a:cubicBezTo>
                  <a:cubicBezTo>
                    <a:pt x="46" y="11"/>
                    <a:pt x="37" y="0"/>
                    <a:pt x="2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6" name="Google Shape;1846;p56"/>
            <p:cNvSpPr/>
            <p:nvPr/>
          </p:nvSpPr>
          <p:spPr>
            <a:xfrm>
              <a:off x="2296998" y="2928159"/>
              <a:ext cx="21587" cy="21586"/>
            </a:xfrm>
            <a:custGeom>
              <a:rect b="b" l="l" r="r" t="t"/>
              <a:pathLst>
                <a:path extrusionOk="0" h="47" w="47">
                  <a:moveTo>
                    <a:pt x="24" y="1"/>
                  </a:moveTo>
                  <a:cubicBezTo>
                    <a:pt x="11" y="1"/>
                    <a:pt x="0" y="12"/>
                    <a:pt x="0" y="24"/>
                  </a:cubicBezTo>
                  <a:cubicBezTo>
                    <a:pt x="0" y="36"/>
                    <a:pt x="10" y="47"/>
                    <a:pt x="24" y="47"/>
                  </a:cubicBezTo>
                  <a:cubicBezTo>
                    <a:pt x="35" y="47"/>
                    <a:pt x="46" y="37"/>
                    <a:pt x="46" y="24"/>
                  </a:cubicBezTo>
                  <a:cubicBezTo>
                    <a:pt x="46" y="12"/>
                    <a:pt x="37" y="1"/>
                    <a:pt x="2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7" name="Google Shape;1847;p56"/>
            <p:cNvSpPr/>
            <p:nvPr/>
          </p:nvSpPr>
          <p:spPr>
            <a:xfrm>
              <a:off x="2296998" y="2958013"/>
              <a:ext cx="21587" cy="21586"/>
            </a:xfrm>
            <a:custGeom>
              <a:rect b="b" l="l" r="r" t="t"/>
              <a:pathLst>
                <a:path extrusionOk="0" h="47" w="47">
                  <a:moveTo>
                    <a:pt x="24" y="0"/>
                  </a:moveTo>
                  <a:cubicBezTo>
                    <a:pt x="11" y="0"/>
                    <a:pt x="0" y="11"/>
                    <a:pt x="0" y="24"/>
                  </a:cubicBezTo>
                  <a:cubicBezTo>
                    <a:pt x="0" y="35"/>
                    <a:pt x="11" y="46"/>
                    <a:pt x="24" y="46"/>
                  </a:cubicBezTo>
                  <a:cubicBezTo>
                    <a:pt x="35" y="46"/>
                    <a:pt x="46" y="35"/>
                    <a:pt x="46" y="24"/>
                  </a:cubicBezTo>
                  <a:cubicBezTo>
                    <a:pt x="46" y="11"/>
                    <a:pt x="35" y="0"/>
                    <a:pt x="2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8" name="Google Shape;1848;p56"/>
            <p:cNvSpPr/>
            <p:nvPr/>
          </p:nvSpPr>
          <p:spPr>
            <a:xfrm>
              <a:off x="2296998" y="2898765"/>
              <a:ext cx="21587" cy="21586"/>
            </a:xfrm>
            <a:custGeom>
              <a:rect b="b" l="l" r="r" t="t"/>
              <a:pathLst>
                <a:path extrusionOk="0" h="47" w="47">
                  <a:moveTo>
                    <a:pt x="24" y="1"/>
                  </a:moveTo>
                  <a:cubicBezTo>
                    <a:pt x="11" y="1"/>
                    <a:pt x="0" y="11"/>
                    <a:pt x="0" y="23"/>
                  </a:cubicBezTo>
                  <a:cubicBezTo>
                    <a:pt x="0" y="36"/>
                    <a:pt x="11" y="47"/>
                    <a:pt x="24" y="47"/>
                  </a:cubicBezTo>
                  <a:cubicBezTo>
                    <a:pt x="35" y="47"/>
                    <a:pt x="46" y="36"/>
                    <a:pt x="46" y="23"/>
                  </a:cubicBezTo>
                  <a:cubicBezTo>
                    <a:pt x="46" y="11"/>
                    <a:pt x="35" y="1"/>
                    <a:pt x="2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9" name="Google Shape;1849;p56"/>
            <p:cNvSpPr/>
            <p:nvPr/>
          </p:nvSpPr>
          <p:spPr>
            <a:xfrm>
              <a:off x="2296998" y="2868912"/>
              <a:ext cx="21587" cy="21586"/>
            </a:xfrm>
            <a:custGeom>
              <a:rect b="b" l="l" r="r" t="t"/>
              <a:pathLst>
                <a:path extrusionOk="0" h="47" w="47">
                  <a:moveTo>
                    <a:pt x="24" y="1"/>
                  </a:moveTo>
                  <a:cubicBezTo>
                    <a:pt x="11" y="1"/>
                    <a:pt x="0" y="11"/>
                    <a:pt x="0" y="23"/>
                  </a:cubicBezTo>
                  <a:cubicBezTo>
                    <a:pt x="0" y="36"/>
                    <a:pt x="11" y="47"/>
                    <a:pt x="24" y="47"/>
                  </a:cubicBezTo>
                  <a:cubicBezTo>
                    <a:pt x="35" y="47"/>
                    <a:pt x="46" y="36"/>
                    <a:pt x="46" y="23"/>
                  </a:cubicBezTo>
                  <a:cubicBezTo>
                    <a:pt x="46" y="11"/>
                    <a:pt x="35" y="1"/>
                    <a:pt x="2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0" name="Google Shape;1850;p56"/>
            <p:cNvSpPr/>
            <p:nvPr/>
          </p:nvSpPr>
          <p:spPr>
            <a:xfrm>
              <a:off x="2296998" y="2839518"/>
              <a:ext cx="21587" cy="21586"/>
            </a:xfrm>
            <a:custGeom>
              <a:rect b="b" l="l" r="r" t="t"/>
              <a:pathLst>
                <a:path extrusionOk="0" h="47" w="47">
                  <a:moveTo>
                    <a:pt x="24" y="0"/>
                  </a:moveTo>
                  <a:cubicBezTo>
                    <a:pt x="11" y="0"/>
                    <a:pt x="0" y="11"/>
                    <a:pt x="0" y="23"/>
                  </a:cubicBezTo>
                  <a:cubicBezTo>
                    <a:pt x="0" y="36"/>
                    <a:pt x="11" y="46"/>
                    <a:pt x="24" y="46"/>
                  </a:cubicBezTo>
                  <a:cubicBezTo>
                    <a:pt x="35" y="46"/>
                    <a:pt x="46" y="36"/>
                    <a:pt x="46" y="23"/>
                  </a:cubicBezTo>
                  <a:cubicBezTo>
                    <a:pt x="46" y="11"/>
                    <a:pt x="35" y="0"/>
                    <a:pt x="2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1" name="Google Shape;1851;p56"/>
            <p:cNvSpPr/>
            <p:nvPr/>
          </p:nvSpPr>
          <p:spPr>
            <a:xfrm>
              <a:off x="2296998" y="2810123"/>
              <a:ext cx="21587" cy="21586"/>
            </a:xfrm>
            <a:custGeom>
              <a:rect b="b" l="l" r="r" t="t"/>
              <a:pathLst>
                <a:path extrusionOk="0" h="47" w="47">
                  <a:moveTo>
                    <a:pt x="24" y="0"/>
                  </a:moveTo>
                  <a:cubicBezTo>
                    <a:pt x="11" y="0"/>
                    <a:pt x="0" y="11"/>
                    <a:pt x="0" y="23"/>
                  </a:cubicBezTo>
                  <a:cubicBezTo>
                    <a:pt x="0" y="34"/>
                    <a:pt x="10" y="46"/>
                    <a:pt x="24" y="46"/>
                  </a:cubicBezTo>
                  <a:cubicBezTo>
                    <a:pt x="35" y="46"/>
                    <a:pt x="46" y="37"/>
                    <a:pt x="46" y="23"/>
                  </a:cubicBezTo>
                  <a:cubicBezTo>
                    <a:pt x="46" y="11"/>
                    <a:pt x="37" y="0"/>
                    <a:pt x="2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2" name="Google Shape;1852;p56"/>
            <p:cNvSpPr/>
            <p:nvPr/>
          </p:nvSpPr>
          <p:spPr>
            <a:xfrm>
              <a:off x="2260714" y="2812879"/>
              <a:ext cx="46848" cy="15156"/>
            </a:xfrm>
            <a:custGeom>
              <a:rect b="b" l="l" r="r" t="t"/>
              <a:pathLst>
                <a:path extrusionOk="0" h="33" w="102">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3" name="Google Shape;1853;p56"/>
            <p:cNvSpPr/>
            <p:nvPr/>
          </p:nvSpPr>
          <p:spPr>
            <a:xfrm>
              <a:off x="2260714" y="2842733"/>
              <a:ext cx="46848" cy="15156"/>
            </a:xfrm>
            <a:custGeom>
              <a:rect b="b" l="l" r="r" t="t"/>
              <a:pathLst>
                <a:path extrusionOk="0" h="33" w="102">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4" name="Google Shape;1854;p56"/>
            <p:cNvSpPr/>
            <p:nvPr/>
          </p:nvSpPr>
          <p:spPr>
            <a:xfrm>
              <a:off x="2260714" y="2872586"/>
              <a:ext cx="46848" cy="15156"/>
            </a:xfrm>
            <a:custGeom>
              <a:rect b="b" l="l" r="r" t="t"/>
              <a:pathLst>
                <a:path extrusionOk="0" h="33" w="102">
                  <a:moveTo>
                    <a:pt x="0" y="0"/>
                  </a:moveTo>
                  <a:lnTo>
                    <a:pt x="0" y="32"/>
                  </a:lnTo>
                  <a:lnTo>
                    <a:pt x="102" y="32"/>
                  </a:lnTo>
                  <a:lnTo>
                    <a:pt x="10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5" name="Google Shape;1855;p56"/>
            <p:cNvSpPr/>
            <p:nvPr/>
          </p:nvSpPr>
          <p:spPr>
            <a:xfrm>
              <a:off x="2260714" y="2901980"/>
              <a:ext cx="46848" cy="15156"/>
            </a:xfrm>
            <a:custGeom>
              <a:rect b="b" l="l" r="r" t="t"/>
              <a:pathLst>
                <a:path extrusionOk="0" h="33" w="102">
                  <a:moveTo>
                    <a:pt x="0" y="0"/>
                  </a:moveTo>
                  <a:lnTo>
                    <a:pt x="0" y="32"/>
                  </a:lnTo>
                  <a:lnTo>
                    <a:pt x="102" y="32"/>
                  </a:lnTo>
                  <a:lnTo>
                    <a:pt x="10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6" name="Google Shape;1856;p56"/>
            <p:cNvSpPr/>
            <p:nvPr/>
          </p:nvSpPr>
          <p:spPr>
            <a:xfrm>
              <a:off x="2260714" y="2931374"/>
              <a:ext cx="46848" cy="15156"/>
            </a:xfrm>
            <a:custGeom>
              <a:rect b="b" l="l" r="r" t="t"/>
              <a:pathLst>
                <a:path extrusionOk="0" h="33" w="102">
                  <a:moveTo>
                    <a:pt x="0" y="0"/>
                  </a:moveTo>
                  <a:lnTo>
                    <a:pt x="0" y="32"/>
                  </a:lnTo>
                  <a:lnTo>
                    <a:pt x="102" y="32"/>
                  </a:lnTo>
                  <a:lnTo>
                    <a:pt x="10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7" name="Google Shape;1857;p56"/>
            <p:cNvSpPr/>
            <p:nvPr/>
          </p:nvSpPr>
          <p:spPr>
            <a:xfrm>
              <a:off x="2260714" y="2961228"/>
              <a:ext cx="46848" cy="15156"/>
            </a:xfrm>
            <a:custGeom>
              <a:rect b="b" l="l" r="r" t="t"/>
              <a:pathLst>
                <a:path extrusionOk="0" h="33" w="102">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8" name="Google Shape;1858;p56"/>
            <p:cNvSpPr/>
            <p:nvPr/>
          </p:nvSpPr>
          <p:spPr>
            <a:xfrm>
              <a:off x="2260714" y="2990622"/>
              <a:ext cx="46848" cy="15156"/>
            </a:xfrm>
            <a:custGeom>
              <a:rect b="b" l="l" r="r" t="t"/>
              <a:pathLst>
                <a:path extrusionOk="0" h="33" w="102">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9" name="Google Shape;1859;p56"/>
            <p:cNvSpPr/>
            <p:nvPr/>
          </p:nvSpPr>
          <p:spPr>
            <a:xfrm>
              <a:off x="1555244" y="3817333"/>
              <a:ext cx="375703" cy="785377"/>
            </a:xfrm>
            <a:custGeom>
              <a:rect b="b" l="l" r="r" t="t"/>
              <a:pathLst>
                <a:path extrusionOk="0" h="1710" w="818">
                  <a:moveTo>
                    <a:pt x="1" y="0"/>
                  </a:moveTo>
                  <a:lnTo>
                    <a:pt x="1" y="1320"/>
                  </a:lnTo>
                  <a:cubicBezTo>
                    <a:pt x="1" y="1535"/>
                    <a:pt x="176" y="1709"/>
                    <a:pt x="390" y="1709"/>
                  </a:cubicBezTo>
                  <a:lnTo>
                    <a:pt x="817" y="1709"/>
                  </a:lnTo>
                  <a:lnTo>
                    <a:pt x="817" y="1599"/>
                  </a:lnTo>
                  <a:lnTo>
                    <a:pt x="390" y="1599"/>
                  </a:lnTo>
                  <a:cubicBezTo>
                    <a:pt x="236" y="1599"/>
                    <a:pt x="111" y="1474"/>
                    <a:pt x="111" y="1320"/>
                  </a:cubicBezTo>
                  <a:lnTo>
                    <a:pt x="11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0" name="Google Shape;1860;p56"/>
            <p:cNvSpPr/>
            <p:nvPr/>
          </p:nvSpPr>
          <p:spPr>
            <a:xfrm>
              <a:off x="1919461" y="4193028"/>
              <a:ext cx="608107" cy="409682"/>
            </a:xfrm>
            <a:custGeom>
              <a:rect b="b" l="l" r="r" t="t"/>
              <a:pathLst>
                <a:path extrusionOk="0" h="892" w="1324">
                  <a:moveTo>
                    <a:pt x="1215" y="0"/>
                  </a:moveTo>
                  <a:lnTo>
                    <a:pt x="1215" y="502"/>
                  </a:lnTo>
                  <a:cubicBezTo>
                    <a:pt x="1215" y="656"/>
                    <a:pt x="1088" y="781"/>
                    <a:pt x="934" y="781"/>
                  </a:cubicBezTo>
                  <a:lnTo>
                    <a:pt x="1" y="781"/>
                  </a:lnTo>
                  <a:lnTo>
                    <a:pt x="1" y="891"/>
                  </a:lnTo>
                  <a:lnTo>
                    <a:pt x="934" y="891"/>
                  </a:lnTo>
                  <a:cubicBezTo>
                    <a:pt x="1150" y="891"/>
                    <a:pt x="1324" y="717"/>
                    <a:pt x="1324" y="502"/>
                  </a:cubicBezTo>
                  <a:lnTo>
                    <a:pt x="132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1" name="Google Shape;1861;p56"/>
            <p:cNvSpPr/>
            <p:nvPr/>
          </p:nvSpPr>
          <p:spPr>
            <a:xfrm>
              <a:off x="1556163" y="2540064"/>
              <a:ext cx="178666" cy="1297480"/>
            </a:xfrm>
            <a:custGeom>
              <a:rect b="b" l="l" r="r" t="t"/>
              <a:pathLst>
                <a:path extrusionOk="0" h="2825" w="389">
                  <a:moveTo>
                    <a:pt x="389" y="0"/>
                  </a:moveTo>
                  <a:cubicBezTo>
                    <a:pt x="174" y="0"/>
                    <a:pt x="1" y="175"/>
                    <a:pt x="1" y="389"/>
                  </a:cubicBezTo>
                  <a:lnTo>
                    <a:pt x="1" y="2824"/>
                  </a:lnTo>
                  <a:lnTo>
                    <a:pt x="110" y="2824"/>
                  </a:lnTo>
                  <a:lnTo>
                    <a:pt x="110" y="389"/>
                  </a:lnTo>
                  <a:cubicBezTo>
                    <a:pt x="110" y="235"/>
                    <a:pt x="236" y="110"/>
                    <a:pt x="389" y="110"/>
                  </a:cubicBezTo>
                  <a:lnTo>
                    <a:pt x="38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2" name="Google Shape;1862;p56"/>
            <p:cNvSpPr/>
            <p:nvPr/>
          </p:nvSpPr>
          <p:spPr>
            <a:xfrm>
              <a:off x="1854701" y="1558115"/>
              <a:ext cx="179584" cy="586048"/>
            </a:xfrm>
            <a:custGeom>
              <a:rect b="b" l="l" r="r" t="t"/>
              <a:pathLst>
                <a:path extrusionOk="0" h="1276" w="391">
                  <a:moveTo>
                    <a:pt x="390" y="1"/>
                  </a:moveTo>
                  <a:cubicBezTo>
                    <a:pt x="176" y="1"/>
                    <a:pt x="1" y="176"/>
                    <a:pt x="1" y="390"/>
                  </a:cubicBezTo>
                  <a:lnTo>
                    <a:pt x="1" y="1275"/>
                  </a:lnTo>
                  <a:lnTo>
                    <a:pt x="111" y="1275"/>
                  </a:lnTo>
                  <a:lnTo>
                    <a:pt x="111" y="390"/>
                  </a:lnTo>
                  <a:cubicBezTo>
                    <a:pt x="111" y="236"/>
                    <a:pt x="236" y="111"/>
                    <a:pt x="390" y="111"/>
                  </a:cubicBezTo>
                  <a:lnTo>
                    <a:pt x="39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3" name="Google Shape;1863;p56"/>
            <p:cNvSpPr/>
            <p:nvPr/>
          </p:nvSpPr>
          <p:spPr>
            <a:xfrm>
              <a:off x="1726559" y="2004998"/>
              <a:ext cx="179125" cy="586048"/>
            </a:xfrm>
            <a:custGeom>
              <a:rect b="b" l="l" r="r" t="t"/>
              <a:pathLst>
                <a:path extrusionOk="0" h="1276" w="390">
                  <a:moveTo>
                    <a:pt x="280" y="1"/>
                  </a:moveTo>
                  <a:lnTo>
                    <a:pt x="280" y="886"/>
                  </a:lnTo>
                  <a:cubicBezTo>
                    <a:pt x="280" y="1040"/>
                    <a:pt x="155" y="1165"/>
                    <a:pt x="1" y="1165"/>
                  </a:cubicBezTo>
                  <a:lnTo>
                    <a:pt x="1" y="1275"/>
                  </a:lnTo>
                  <a:cubicBezTo>
                    <a:pt x="215" y="1275"/>
                    <a:pt x="390" y="1100"/>
                    <a:pt x="390" y="886"/>
                  </a:cubicBezTo>
                  <a:lnTo>
                    <a:pt x="39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4" name="Google Shape;1864;p56"/>
            <p:cNvSpPr/>
            <p:nvPr/>
          </p:nvSpPr>
          <p:spPr>
            <a:xfrm>
              <a:off x="1792238" y="3424186"/>
              <a:ext cx="1282811" cy="892391"/>
            </a:xfrm>
            <a:custGeom>
              <a:rect b="b" l="l" r="r" t="t"/>
              <a:pathLst>
                <a:path extrusionOk="0" h="1943" w="2793">
                  <a:moveTo>
                    <a:pt x="1" y="1"/>
                  </a:moveTo>
                  <a:lnTo>
                    <a:pt x="1" y="1943"/>
                  </a:lnTo>
                  <a:lnTo>
                    <a:pt x="2793" y="1943"/>
                  </a:lnTo>
                  <a:lnTo>
                    <a:pt x="279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5" name="Google Shape;1865;p56"/>
            <p:cNvSpPr/>
            <p:nvPr/>
          </p:nvSpPr>
          <p:spPr>
            <a:xfrm>
              <a:off x="1792238" y="3710779"/>
              <a:ext cx="1282811" cy="340330"/>
            </a:xfrm>
            <a:custGeom>
              <a:rect b="b" l="l" r="r" t="t"/>
              <a:pathLst>
                <a:path extrusionOk="0" h="741" w="2793">
                  <a:moveTo>
                    <a:pt x="1" y="0"/>
                  </a:moveTo>
                  <a:lnTo>
                    <a:pt x="1" y="740"/>
                  </a:lnTo>
                  <a:lnTo>
                    <a:pt x="2793" y="740"/>
                  </a:lnTo>
                  <a:lnTo>
                    <a:pt x="279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6" name="Google Shape;1866;p56"/>
            <p:cNvSpPr/>
            <p:nvPr/>
          </p:nvSpPr>
          <p:spPr>
            <a:xfrm>
              <a:off x="1792238" y="3424186"/>
              <a:ext cx="1282811" cy="136408"/>
            </a:xfrm>
            <a:custGeom>
              <a:rect b="b" l="l" r="r" t="t"/>
              <a:pathLst>
                <a:path extrusionOk="0" h="297" w="2793">
                  <a:moveTo>
                    <a:pt x="1" y="1"/>
                  </a:moveTo>
                  <a:lnTo>
                    <a:pt x="1" y="296"/>
                  </a:lnTo>
                  <a:lnTo>
                    <a:pt x="2793" y="296"/>
                  </a:lnTo>
                  <a:lnTo>
                    <a:pt x="279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7" name="Google Shape;1867;p56"/>
            <p:cNvSpPr/>
            <p:nvPr/>
          </p:nvSpPr>
          <p:spPr>
            <a:xfrm>
              <a:off x="1992029" y="3767731"/>
              <a:ext cx="600758" cy="220916"/>
            </a:xfrm>
            <a:custGeom>
              <a:rect b="b" l="l" r="r" t="t"/>
              <a:pathLst>
                <a:path extrusionOk="0" h="481" w="1308">
                  <a:moveTo>
                    <a:pt x="0" y="0"/>
                  </a:moveTo>
                  <a:lnTo>
                    <a:pt x="0" y="481"/>
                  </a:lnTo>
                  <a:lnTo>
                    <a:pt x="1308" y="481"/>
                  </a:lnTo>
                  <a:lnTo>
                    <a:pt x="1308"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8" name="Google Shape;1868;p56"/>
            <p:cNvSpPr/>
            <p:nvPr/>
          </p:nvSpPr>
          <p:spPr>
            <a:xfrm>
              <a:off x="1992029" y="3767731"/>
              <a:ext cx="71191" cy="220916"/>
            </a:xfrm>
            <a:custGeom>
              <a:rect b="b" l="l" r="r" t="t"/>
              <a:pathLst>
                <a:path extrusionOk="0" h="481" w="155">
                  <a:moveTo>
                    <a:pt x="0" y="0"/>
                  </a:moveTo>
                  <a:lnTo>
                    <a:pt x="0" y="481"/>
                  </a:lnTo>
                  <a:lnTo>
                    <a:pt x="154" y="481"/>
                  </a:lnTo>
                  <a:lnTo>
                    <a:pt x="15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9" name="Google Shape;1869;p56"/>
            <p:cNvSpPr/>
            <p:nvPr/>
          </p:nvSpPr>
          <p:spPr>
            <a:xfrm>
              <a:off x="2097666" y="3767731"/>
              <a:ext cx="70731" cy="220916"/>
            </a:xfrm>
            <a:custGeom>
              <a:rect b="b" l="l" r="r" t="t"/>
              <a:pathLst>
                <a:path extrusionOk="0" h="481" w="154">
                  <a:moveTo>
                    <a:pt x="0" y="0"/>
                  </a:moveTo>
                  <a:lnTo>
                    <a:pt x="0" y="481"/>
                  </a:lnTo>
                  <a:lnTo>
                    <a:pt x="154" y="481"/>
                  </a:lnTo>
                  <a:lnTo>
                    <a:pt x="15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0" name="Google Shape;1870;p56"/>
            <p:cNvSpPr/>
            <p:nvPr/>
          </p:nvSpPr>
          <p:spPr>
            <a:xfrm>
              <a:off x="2203762" y="3767731"/>
              <a:ext cx="70731" cy="220916"/>
            </a:xfrm>
            <a:custGeom>
              <a:rect b="b" l="l" r="r" t="t"/>
              <a:pathLst>
                <a:path extrusionOk="0" h="481" w="154">
                  <a:moveTo>
                    <a:pt x="0" y="0"/>
                  </a:moveTo>
                  <a:lnTo>
                    <a:pt x="0" y="481"/>
                  </a:lnTo>
                  <a:lnTo>
                    <a:pt x="154" y="481"/>
                  </a:lnTo>
                  <a:lnTo>
                    <a:pt x="15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1" name="Google Shape;1871;p56"/>
            <p:cNvSpPr/>
            <p:nvPr/>
          </p:nvSpPr>
          <p:spPr>
            <a:xfrm>
              <a:off x="2308939" y="3767731"/>
              <a:ext cx="71191" cy="220916"/>
            </a:xfrm>
            <a:custGeom>
              <a:rect b="b" l="l" r="r" t="t"/>
              <a:pathLst>
                <a:path extrusionOk="0" h="481" w="155">
                  <a:moveTo>
                    <a:pt x="1" y="0"/>
                  </a:moveTo>
                  <a:lnTo>
                    <a:pt x="1" y="481"/>
                  </a:lnTo>
                  <a:lnTo>
                    <a:pt x="155" y="481"/>
                  </a:lnTo>
                  <a:lnTo>
                    <a:pt x="15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2" name="Google Shape;1872;p56"/>
            <p:cNvSpPr/>
            <p:nvPr/>
          </p:nvSpPr>
          <p:spPr>
            <a:xfrm>
              <a:off x="2415495" y="3767731"/>
              <a:ext cx="70731" cy="220916"/>
            </a:xfrm>
            <a:custGeom>
              <a:rect b="b" l="l" r="r" t="t"/>
              <a:pathLst>
                <a:path extrusionOk="0" h="481" w="154">
                  <a:moveTo>
                    <a:pt x="1" y="0"/>
                  </a:moveTo>
                  <a:lnTo>
                    <a:pt x="1" y="481"/>
                  </a:lnTo>
                  <a:lnTo>
                    <a:pt x="154" y="481"/>
                  </a:lnTo>
                  <a:lnTo>
                    <a:pt x="15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3" name="Google Shape;1873;p56"/>
            <p:cNvSpPr/>
            <p:nvPr/>
          </p:nvSpPr>
          <p:spPr>
            <a:xfrm>
              <a:off x="2521132" y="3767731"/>
              <a:ext cx="70731" cy="220916"/>
            </a:xfrm>
            <a:custGeom>
              <a:rect b="b" l="l" r="r" t="t"/>
              <a:pathLst>
                <a:path extrusionOk="0" h="481" w="154">
                  <a:moveTo>
                    <a:pt x="1" y="0"/>
                  </a:moveTo>
                  <a:lnTo>
                    <a:pt x="1" y="481"/>
                  </a:lnTo>
                  <a:lnTo>
                    <a:pt x="154" y="481"/>
                  </a:lnTo>
                  <a:lnTo>
                    <a:pt x="154"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4" name="Google Shape;1874;p56"/>
            <p:cNvSpPr/>
            <p:nvPr/>
          </p:nvSpPr>
          <p:spPr>
            <a:xfrm>
              <a:off x="1997081" y="3838920"/>
              <a:ext cx="59708" cy="78078"/>
            </a:xfrm>
            <a:custGeom>
              <a:rect b="b" l="l" r="r" t="t"/>
              <a:pathLst>
                <a:path extrusionOk="0" h="170" w="130">
                  <a:moveTo>
                    <a:pt x="65" y="23"/>
                  </a:moveTo>
                  <a:cubicBezTo>
                    <a:pt x="78" y="23"/>
                    <a:pt x="85" y="28"/>
                    <a:pt x="92" y="38"/>
                  </a:cubicBezTo>
                  <a:cubicBezTo>
                    <a:pt x="99" y="49"/>
                    <a:pt x="101" y="64"/>
                    <a:pt x="101" y="85"/>
                  </a:cubicBezTo>
                  <a:cubicBezTo>
                    <a:pt x="101" y="106"/>
                    <a:pt x="99" y="121"/>
                    <a:pt x="92" y="132"/>
                  </a:cubicBezTo>
                  <a:cubicBezTo>
                    <a:pt x="85" y="141"/>
                    <a:pt x="76" y="146"/>
                    <a:pt x="65" y="146"/>
                  </a:cubicBezTo>
                  <a:cubicBezTo>
                    <a:pt x="54" y="146"/>
                    <a:pt x="46" y="143"/>
                    <a:pt x="38" y="132"/>
                  </a:cubicBezTo>
                  <a:cubicBezTo>
                    <a:pt x="32" y="121"/>
                    <a:pt x="30" y="106"/>
                    <a:pt x="30" y="85"/>
                  </a:cubicBezTo>
                  <a:cubicBezTo>
                    <a:pt x="30" y="64"/>
                    <a:pt x="32" y="49"/>
                    <a:pt x="38" y="38"/>
                  </a:cubicBezTo>
                  <a:cubicBezTo>
                    <a:pt x="46" y="28"/>
                    <a:pt x="53" y="23"/>
                    <a:pt x="65" y="23"/>
                  </a:cubicBezTo>
                  <a:close/>
                  <a:moveTo>
                    <a:pt x="65" y="0"/>
                  </a:moveTo>
                  <a:cubicBezTo>
                    <a:pt x="54" y="0"/>
                    <a:pt x="46" y="4"/>
                    <a:pt x="37" y="7"/>
                  </a:cubicBezTo>
                  <a:cubicBezTo>
                    <a:pt x="30" y="11"/>
                    <a:pt x="22" y="17"/>
                    <a:pt x="17" y="25"/>
                  </a:cubicBezTo>
                  <a:cubicBezTo>
                    <a:pt x="12" y="33"/>
                    <a:pt x="8" y="41"/>
                    <a:pt x="5" y="52"/>
                  </a:cubicBezTo>
                  <a:cubicBezTo>
                    <a:pt x="3" y="60"/>
                    <a:pt x="1" y="73"/>
                    <a:pt x="1" y="85"/>
                  </a:cubicBezTo>
                  <a:cubicBezTo>
                    <a:pt x="1" y="97"/>
                    <a:pt x="3" y="107"/>
                    <a:pt x="5" y="118"/>
                  </a:cubicBezTo>
                  <a:cubicBezTo>
                    <a:pt x="8" y="129"/>
                    <a:pt x="12" y="137"/>
                    <a:pt x="17" y="145"/>
                  </a:cubicBezTo>
                  <a:cubicBezTo>
                    <a:pt x="22" y="153"/>
                    <a:pt x="30" y="159"/>
                    <a:pt x="37" y="162"/>
                  </a:cubicBezTo>
                  <a:cubicBezTo>
                    <a:pt x="46" y="166"/>
                    <a:pt x="54" y="169"/>
                    <a:pt x="65" y="169"/>
                  </a:cubicBezTo>
                  <a:cubicBezTo>
                    <a:pt x="76" y="169"/>
                    <a:pt x="85" y="166"/>
                    <a:pt x="94" y="162"/>
                  </a:cubicBezTo>
                  <a:cubicBezTo>
                    <a:pt x="101" y="159"/>
                    <a:pt x="108" y="153"/>
                    <a:pt x="113" y="145"/>
                  </a:cubicBezTo>
                  <a:cubicBezTo>
                    <a:pt x="119" y="137"/>
                    <a:pt x="123" y="129"/>
                    <a:pt x="126" y="118"/>
                  </a:cubicBezTo>
                  <a:cubicBezTo>
                    <a:pt x="128" y="107"/>
                    <a:pt x="129" y="97"/>
                    <a:pt x="129" y="85"/>
                  </a:cubicBezTo>
                  <a:cubicBezTo>
                    <a:pt x="129" y="73"/>
                    <a:pt x="128" y="62"/>
                    <a:pt x="126" y="52"/>
                  </a:cubicBezTo>
                  <a:cubicBezTo>
                    <a:pt x="123" y="41"/>
                    <a:pt x="119" y="33"/>
                    <a:pt x="113" y="25"/>
                  </a:cubicBezTo>
                  <a:cubicBezTo>
                    <a:pt x="108" y="17"/>
                    <a:pt x="101" y="11"/>
                    <a:pt x="94" y="7"/>
                  </a:cubicBezTo>
                  <a:cubicBezTo>
                    <a:pt x="85" y="4"/>
                    <a:pt x="76" y="0"/>
                    <a:pt x="6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5" name="Google Shape;1875;p56"/>
            <p:cNvSpPr/>
            <p:nvPr/>
          </p:nvSpPr>
          <p:spPr>
            <a:xfrm>
              <a:off x="2103637" y="3838920"/>
              <a:ext cx="59249" cy="78078"/>
            </a:xfrm>
            <a:custGeom>
              <a:rect b="b" l="l" r="r" t="t"/>
              <a:pathLst>
                <a:path extrusionOk="0" h="170" w="129">
                  <a:moveTo>
                    <a:pt x="65" y="23"/>
                  </a:moveTo>
                  <a:cubicBezTo>
                    <a:pt x="75" y="23"/>
                    <a:pt x="84" y="28"/>
                    <a:pt x="92" y="38"/>
                  </a:cubicBezTo>
                  <a:cubicBezTo>
                    <a:pt x="98" y="49"/>
                    <a:pt x="100" y="64"/>
                    <a:pt x="100" y="85"/>
                  </a:cubicBezTo>
                  <a:cubicBezTo>
                    <a:pt x="100" y="106"/>
                    <a:pt x="98" y="121"/>
                    <a:pt x="92" y="132"/>
                  </a:cubicBezTo>
                  <a:cubicBezTo>
                    <a:pt x="84" y="141"/>
                    <a:pt x="77" y="146"/>
                    <a:pt x="65" y="146"/>
                  </a:cubicBezTo>
                  <a:cubicBezTo>
                    <a:pt x="54" y="146"/>
                    <a:pt x="45" y="143"/>
                    <a:pt x="38" y="132"/>
                  </a:cubicBezTo>
                  <a:cubicBezTo>
                    <a:pt x="31" y="121"/>
                    <a:pt x="29" y="106"/>
                    <a:pt x="29" y="85"/>
                  </a:cubicBezTo>
                  <a:cubicBezTo>
                    <a:pt x="29" y="64"/>
                    <a:pt x="31" y="49"/>
                    <a:pt x="38" y="38"/>
                  </a:cubicBezTo>
                  <a:cubicBezTo>
                    <a:pt x="45" y="28"/>
                    <a:pt x="52" y="23"/>
                    <a:pt x="65" y="23"/>
                  </a:cubicBezTo>
                  <a:close/>
                  <a:moveTo>
                    <a:pt x="65" y="0"/>
                  </a:moveTo>
                  <a:cubicBezTo>
                    <a:pt x="54" y="0"/>
                    <a:pt x="45" y="4"/>
                    <a:pt x="36" y="7"/>
                  </a:cubicBezTo>
                  <a:cubicBezTo>
                    <a:pt x="29" y="11"/>
                    <a:pt x="21" y="17"/>
                    <a:pt x="17" y="25"/>
                  </a:cubicBezTo>
                  <a:cubicBezTo>
                    <a:pt x="12" y="33"/>
                    <a:pt x="7" y="41"/>
                    <a:pt x="4" y="52"/>
                  </a:cubicBezTo>
                  <a:cubicBezTo>
                    <a:pt x="2" y="60"/>
                    <a:pt x="1" y="73"/>
                    <a:pt x="1" y="85"/>
                  </a:cubicBezTo>
                  <a:cubicBezTo>
                    <a:pt x="1" y="97"/>
                    <a:pt x="2" y="107"/>
                    <a:pt x="4" y="118"/>
                  </a:cubicBezTo>
                  <a:cubicBezTo>
                    <a:pt x="7" y="129"/>
                    <a:pt x="12" y="137"/>
                    <a:pt x="17" y="145"/>
                  </a:cubicBezTo>
                  <a:cubicBezTo>
                    <a:pt x="21" y="153"/>
                    <a:pt x="29" y="159"/>
                    <a:pt x="36" y="162"/>
                  </a:cubicBezTo>
                  <a:cubicBezTo>
                    <a:pt x="45" y="166"/>
                    <a:pt x="54" y="169"/>
                    <a:pt x="65" y="169"/>
                  </a:cubicBezTo>
                  <a:cubicBezTo>
                    <a:pt x="76" y="169"/>
                    <a:pt x="84" y="166"/>
                    <a:pt x="93" y="162"/>
                  </a:cubicBezTo>
                  <a:cubicBezTo>
                    <a:pt x="100" y="159"/>
                    <a:pt x="108" y="153"/>
                    <a:pt x="113" y="145"/>
                  </a:cubicBezTo>
                  <a:cubicBezTo>
                    <a:pt x="119" y="137"/>
                    <a:pt x="122" y="129"/>
                    <a:pt x="125" y="118"/>
                  </a:cubicBezTo>
                  <a:cubicBezTo>
                    <a:pt x="127" y="107"/>
                    <a:pt x="128" y="97"/>
                    <a:pt x="128" y="85"/>
                  </a:cubicBezTo>
                  <a:cubicBezTo>
                    <a:pt x="128" y="73"/>
                    <a:pt x="127" y="62"/>
                    <a:pt x="125" y="52"/>
                  </a:cubicBezTo>
                  <a:cubicBezTo>
                    <a:pt x="122" y="41"/>
                    <a:pt x="119" y="33"/>
                    <a:pt x="113" y="25"/>
                  </a:cubicBezTo>
                  <a:cubicBezTo>
                    <a:pt x="108" y="17"/>
                    <a:pt x="100" y="11"/>
                    <a:pt x="93" y="7"/>
                  </a:cubicBezTo>
                  <a:cubicBezTo>
                    <a:pt x="84" y="4"/>
                    <a:pt x="75" y="0"/>
                    <a:pt x="6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6" name="Google Shape;1876;p56"/>
            <p:cNvSpPr/>
            <p:nvPr/>
          </p:nvSpPr>
          <p:spPr>
            <a:xfrm>
              <a:off x="2209273" y="3838920"/>
              <a:ext cx="59708" cy="78078"/>
            </a:xfrm>
            <a:custGeom>
              <a:rect b="b" l="l" r="r" t="t"/>
              <a:pathLst>
                <a:path extrusionOk="0" h="170" w="130">
                  <a:moveTo>
                    <a:pt x="65" y="23"/>
                  </a:moveTo>
                  <a:cubicBezTo>
                    <a:pt x="77" y="23"/>
                    <a:pt x="84" y="28"/>
                    <a:pt x="92" y="38"/>
                  </a:cubicBezTo>
                  <a:cubicBezTo>
                    <a:pt x="98" y="49"/>
                    <a:pt x="100" y="64"/>
                    <a:pt x="100" y="85"/>
                  </a:cubicBezTo>
                  <a:cubicBezTo>
                    <a:pt x="100" y="106"/>
                    <a:pt x="98" y="121"/>
                    <a:pt x="92" y="132"/>
                  </a:cubicBezTo>
                  <a:cubicBezTo>
                    <a:pt x="84" y="141"/>
                    <a:pt x="76" y="146"/>
                    <a:pt x="65" y="146"/>
                  </a:cubicBezTo>
                  <a:cubicBezTo>
                    <a:pt x="54" y="146"/>
                    <a:pt x="45" y="143"/>
                    <a:pt x="38" y="132"/>
                  </a:cubicBezTo>
                  <a:cubicBezTo>
                    <a:pt x="31" y="121"/>
                    <a:pt x="29" y="106"/>
                    <a:pt x="29" y="85"/>
                  </a:cubicBezTo>
                  <a:cubicBezTo>
                    <a:pt x="29" y="64"/>
                    <a:pt x="31" y="49"/>
                    <a:pt x="38" y="38"/>
                  </a:cubicBezTo>
                  <a:cubicBezTo>
                    <a:pt x="45" y="28"/>
                    <a:pt x="52" y="23"/>
                    <a:pt x="65" y="23"/>
                  </a:cubicBezTo>
                  <a:close/>
                  <a:moveTo>
                    <a:pt x="65" y="0"/>
                  </a:moveTo>
                  <a:cubicBezTo>
                    <a:pt x="54" y="0"/>
                    <a:pt x="46" y="4"/>
                    <a:pt x="36" y="7"/>
                  </a:cubicBezTo>
                  <a:cubicBezTo>
                    <a:pt x="29" y="11"/>
                    <a:pt x="22" y="17"/>
                    <a:pt x="17" y="25"/>
                  </a:cubicBezTo>
                  <a:cubicBezTo>
                    <a:pt x="12" y="33"/>
                    <a:pt x="7" y="41"/>
                    <a:pt x="4" y="52"/>
                  </a:cubicBezTo>
                  <a:cubicBezTo>
                    <a:pt x="2" y="60"/>
                    <a:pt x="1" y="73"/>
                    <a:pt x="1" y="85"/>
                  </a:cubicBezTo>
                  <a:cubicBezTo>
                    <a:pt x="1" y="97"/>
                    <a:pt x="2" y="107"/>
                    <a:pt x="4" y="118"/>
                  </a:cubicBezTo>
                  <a:cubicBezTo>
                    <a:pt x="7" y="129"/>
                    <a:pt x="12" y="137"/>
                    <a:pt x="17" y="145"/>
                  </a:cubicBezTo>
                  <a:cubicBezTo>
                    <a:pt x="22" y="153"/>
                    <a:pt x="29" y="159"/>
                    <a:pt x="36" y="162"/>
                  </a:cubicBezTo>
                  <a:cubicBezTo>
                    <a:pt x="45" y="166"/>
                    <a:pt x="54" y="169"/>
                    <a:pt x="65" y="169"/>
                  </a:cubicBezTo>
                  <a:cubicBezTo>
                    <a:pt x="76" y="169"/>
                    <a:pt x="84" y="166"/>
                    <a:pt x="93" y="162"/>
                  </a:cubicBezTo>
                  <a:cubicBezTo>
                    <a:pt x="100" y="159"/>
                    <a:pt x="108" y="153"/>
                    <a:pt x="113" y="145"/>
                  </a:cubicBezTo>
                  <a:cubicBezTo>
                    <a:pt x="118" y="137"/>
                    <a:pt x="122" y="129"/>
                    <a:pt x="125" y="118"/>
                  </a:cubicBezTo>
                  <a:cubicBezTo>
                    <a:pt x="127" y="107"/>
                    <a:pt x="129" y="97"/>
                    <a:pt x="129" y="85"/>
                  </a:cubicBezTo>
                  <a:cubicBezTo>
                    <a:pt x="129" y="73"/>
                    <a:pt x="127" y="62"/>
                    <a:pt x="125" y="52"/>
                  </a:cubicBezTo>
                  <a:cubicBezTo>
                    <a:pt x="122" y="41"/>
                    <a:pt x="118" y="33"/>
                    <a:pt x="113" y="25"/>
                  </a:cubicBezTo>
                  <a:cubicBezTo>
                    <a:pt x="108" y="17"/>
                    <a:pt x="100" y="11"/>
                    <a:pt x="93" y="7"/>
                  </a:cubicBezTo>
                  <a:cubicBezTo>
                    <a:pt x="84" y="4"/>
                    <a:pt x="76" y="0"/>
                    <a:pt x="6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7" name="Google Shape;1877;p56"/>
            <p:cNvSpPr/>
            <p:nvPr/>
          </p:nvSpPr>
          <p:spPr>
            <a:xfrm>
              <a:off x="2315369" y="3838920"/>
              <a:ext cx="59708" cy="78078"/>
            </a:xfrm>
            <a:custGeom>
              <a:rect b="b" l="l" r="r" t="t"/>
              <a:pathLst>
                <a:path extrusionOk="0" h="170" w="130">
                  <a:moveTo>
                    <a:pt x="65" y="23"/>
                  </a:moveTo>
                  <a:cubicBezTo>
                    <a:pt x="76" y="23"/>
                    <a:pt x="85" y="28"/>
                    <a:pt x="92" y="38"/>
                  </a:cubicBezTo>
                  <a:cubicBezTo>
                    <a:pt x="98" y="49"/>
                    <a:pt x="101" y="64"/>
                    <a:pt x="101" y="85"/>
                  </a:cubicBezTo>
                  <a:cubicBezTo>
                    <a:pt x="101" y="106"/>
                    <a:pt x="98" y="121"/>
                    <a:pt x="92" y="132"/>
                  </a:cubicBezTo>
                  <a:cubicBezTo>
                    <a:pt x="85" y="141"/>
                    <a:pt x="76" y="146"/>
                    <a:pt x="65" y="146"/>
                  </a:cubicBezTo>
                  <a:cubicBezTo>
                    <a:pt x="54" y="146"/>
                    <a:pt x="45" y="143"/>
                    <a:pt x="38" y="132"/>
                  </a:cubicBezTo>
                  <a:cubicBezTo>
                    <a:pt x="32" y="121"/>
                    <a:pt x="29" y="106"/>
                    <a:pt x="29" y="85"/>
                  </a:cubicBezTo>
                  <a:cubicBezTo>
                    <a:pt x="29" y="64"/>
                    <a:pt x="32" y="49"/>
                    <a:pt x="38" y="38"/>
                  </a:cubicBezTo>
                  <a:cubicBezTo>
                    <a:pt x="45" y="28"/>
                    <a:pt x="53" y="23"/>
                    <a:pt x="65" y="23"/>
                  </a:cubicBezTo>
                  <a:close/>
                  <a:moveTo>
                    <a:pt x="65" y="0"/>
                  </a:moveTo>
                  <a:cubicBezTo>
                    <a:pt x="54" y="0"/>
                    <a:pt x="45" y="4"/>
                    <a:pt x="37" y="7"/>
                  </a:cubicBezTo>
                  <a:cubicBezTo>
                    <a:pt x="29" y="11"/>
                    <a:pt x="22" y="17"/>
                    <a:pt x="17" y="25"/>
                  </a:cubicBezTo>
                  <a:cubicBezTo>
                    <a:pt x="12" y="33"/>
                    <a:pt x="7" y="41"/>
                    <a:pt x="5" y="52"/>
                  </a:cubicBezTo>
                  <a:cubicBezTo>
                    <a:pt x="2" y="60"/>
                    <a:pt x="1" y="73"/>
                    <a:pt x="1" y="85"/>
                  </a:cubicBezTo>
                  <a:cubicBezTo>
                    <a:pt x="1" y="97"/>
                    <a:pt x="2" y="107"/>
                    <a:pt x="5" y="118"/>
                  </a:cubicBezTo>
                  <a:cubicBezTo>
                    <a:pt x="7" y="129"/>
                    <a:pt x="12" y="137"/>
                    <a:pt x="17" y="145"/>
                  </a:cubicBezTo>
                  <a:cubicBezTo>
                    <a:pt x="22" y="153"/>
                    <a:pt x="29" y="159"/>
                    <a:pt x="37" y="162"/>
                  </a:cubicBezTo>
                  <a:cubicBezTo>
                    <a:pt x="45" y="166"/>
                    <a:pt x="54" y="169"/>
                    <a:pt x="65" y="169"/>
                  </a:cubicBezTo>
                  <a:cubicBezTo>
                    <a:pt x="76" y="169"/>
                    <a:pt x="85" y="166"/>
                    <a:pt x="93" y="162"/>
                  </a:cubicBezTo>
                  <a:cubicBezTo>
                    <a:pt x="101" y="159"/>
                    <a:pt x="108" y="153"/>
                    <a:pt x="113" y="145"/>
                  </a:cubicBezTo>
                  <a:cubicBezTo>
                    <a:pt x="118" y="137"/>
                    <a:pt x="122" y="129"/>
                    <a:pt x="125" y="118"/>
                  </a:cubicBezTo>
                  <a:cubicBezTo>
                    <a:pt x="127" y="107"/>
                    <a:pt x="129" y="97"/>
                    <a:pt x="129" y="85"/>
                  </a:cubicBezTo>
                  <a:cubicBezTo>
                    <a:pt x="129" y="73"/>
                    <a:pt x="128" y="62"/>
                    <a:pt x="125" y="52"/>
                  </a:cubicBezTo>
                  <a:cubicBezTo>
                    <a:pt x="123" y="41"/>
                    <a:pt x="118" y="33"/>
                    <a:pt x="113" y="25"/>
                  </a:cubicBezTo>
                  <a:cubicBezTo>
                    <a:pt x="108" y="17"/>
                    <a:pt x="101" y="11"/>
                    <a:pt x="93" y="7"/>
                  </a:cubicBezTo>
                  <a:cubicBezTo>
                    <a:pt x="85" y="4"/>
                    <a:pt x="76" y="0"/>
                    <a:pt x="6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8" name="Google Shape;1878;p56"/>
            <p:cNvSpPr/>
            <p:nvPr/>
          </p:nvSpPr>
          <p:spPr>
            <a:xfrm>
              <a:off x="2421006" y="3838920"/>
              <a:ext cx="59708" cy="78078"/>
            </a:xfrm>
            <a:custGeom>
              <a:rect b="b" l="l" r="r" t="t"/>
              <a:pathLst>
                <a:path extrusionOk="0" h="170" w="130">
                  <a:moveTo>
                    <a:pt x="65" y="23"/>
                  </a:moveTo>
                  <a:cubicBezTo>
                    <a:pt x="77" y="23"/>
                    <a:pt x="86" y="28"/>
                    <a:pt x="92" y="38"/>
                  </a:cubicBezTo>
                  <a:cubicBezTo>
                    <a:pt x="98" y="49"/>
                    <a:pt x="101" y="64"/>
                    <a:pt x="101" y="85"/>
                  </a:cubicBezTo>
                  <a:cubicBezTo>
                    <a:pt x="101" y="106"/>
                    <a:pt x="98" y="121"/>
                    <a:pt x="92" y="132"/>
                  </a:cubicBezTo>
                  <a:cubicBezTo>
                    <a:pt x="85" y="141"/>
                    <a:pt x="77" y="146"/>
                    <a:pt x="65" y="146"/>
                  </a:cubicBezTo>
                  <a:cubicBezTo>
                    <a:pt x="54" y="146"/>
                    <a:pt x="45" y="143"/>
                    <a:pt x="38" y="132"/>
                  </a:cubicBezTo>
                  <a:cubicBezTo>
                    <a:pt x="32" y="121"/>
                    <a:pt x="29" y="106"/>
                    <a:pt x="29" y="85"/>
                  </a:cubicBezTo>
                  <a:cubicBezTo>
                    <a:pt x="29" y="64"/>
                    <a:pt x="32" y="49"/>
                    <a:pt x="38" y="38"/>
                  </a:cubicBezTo>
                  <a:cubicBezTo>
                    <a:pt x="45" y="28"/>
                    <a:pt x="53" y="23"/>
                    <a:pt x="65" y="23"/>
                  </a:cubicBezTo>
                  <a:close/>
                  <a:moveTo>
                    <a:pt x="65" y="0"/>
                  </a:moveTo>
                  <a:cubicBezTo>
                    <a:pt x="55" y="0"/>
                    <a:pt x="46" y="4"/>
                    <a:pt x="37" y="7"/>
                  </a:cubicBezTo>
                  <a:cubicBezTo>
                    <a:pt x="29" y="11"/>
                    <a:pt x="22" y="17"/>
                    <a:pt x="17" y="25"/>
                  </a:cubicBezTo>
                  <a:cubicBezTo>
                    <a:pt x="11" y="33"/>
                    <a:pt x="7" y="41"/>
                    <a:pt x="5" y="52"/>
                  </a:cubicBezTo>
                  <a:cubicBezTo>
                    <a:pt x="2" y="60"/>
                    <a:pt x="1" y="73"/>
                    <a:pt x="1" y="85"/>
                  </a:cubicBezTo>
                  <a:cubicBezTo>
                    <a:pt x="1" y="97"/>
                    <a:pt x="2" y="107"/>
                    <a:pt x="5" y="118"/>
                  </a:cubicBezTo>
                  <a:cubicBezTo>
                    <a:pt x="7" y="129"/>
                    <a:pt x="11" y="137"/>
                    <a:pt x="17" y="145"/>
                  </a:cubicBezTo>
                  <a:cubicBezTo>
                    <a:pt x="22" y="153"/>
                    <a:pt x="29" y="159"/>
                    <a:pt x="37" y="162"/>
                  </a:cubicBezTo>
                  <a:cubicBezTo>
                    <a:pt x="45" y="166"/>
                    <a:pt x="54" y="169"/>
                    <a:pt x="65" y="169"/>
                  </a:cubicBezTo>
                  <a:cubicBezTo>
                    <a:pt x="76" y="169"/>
                    <a:pt x="85" y="166"/>
                    <a:pt x="93" y="162"/>
                  </a:cubicBezTo>
                  <a:cubicBezTo>
                    <a:pt x="101" y="159"/>
                    <a:pt x="108" y="153"/>
                    <a:pt x="113" y="145"/>
                  </a:cubicBezTo>
                  <a:cubicBezTo>
                    <a:pt x="118" y="137"/>
                    <a:pt x="123" y="129"/>
                    <a:pt x="125" y="118"/>
                  </a:cubicBezTo>
                  <a:cubicBezTo>
                    <a:pt x="128" y="107"/>
                    <a:pt x="129" y="97"/>
                    <a:pt x="129" y="85"/>
                  </a:cubicBezTo>
                  <a:cubicBezTo>
                    <a:pt x="129" y="73"/>
                    <a:pt x="128" y="62"/>
                    <a:pt x="125" y="52"/>
                  </a:cubicBezTo>
                  <a:cubicBezTo>
                    <a:pt x="123" y="41"/>
                    <a:pt x="118" y="33"/>
                    <a:pt x="113" y="25"/>
                  </a:cubicBezTo>
                  <a:cubicBezTo>
                    <a:pt x="108" y="17"/>
                    <a:pt x="101" y="11"/>
                    <a:pt x="93" y="7"/>
                  </a:cubicBezTo>
                  <a:cubicBezTo>
                    <a:pt x="85" y="4"/>
                    <a:pt x="76" y="0"/>
                    <a:pt x="6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9" name="Google Shape;1879;p56"/>
            <p:cNvSpPr/>
            <p:nvPr/>
          </p:nvSpPr>
          <p:spPr>
            <a:xfrm>
              <a:off x="2527102" y="3838920"/>
              <a:ext cx="59249" cy="78078"/>
            </a:xfrm>
            <a:custGeom>
              <a:rect b="b" l="l" r="r" t="t"/>
              <a:pathLst>
                <a:path extrusionOk="0" h="170" w="129">
                  <a:moveTo>
                    <a:pt x="65" y="23"/>
                  </a:moveTo>
                  <a:cubicBezTo>
                    <a:pt x="77" y="23"/>
                    <a:pt x="85" y="28"/>
                    <a:pt x="92" y="38"/>
                  </a:cubicBezTo>
                  <a:cubicBezTo>
                    <a:pt x="98" y="49"/>
                    <a:pt x="101" y="64"/>
                    <a:pt x="101" y="85"/>
                  </a:cubicBezTo>
                  <a:cubicBezTo>
                    <a:pt x="101" y="106"/>
                    <a:pt x="98" y="121"/>
                    <a:pt x="92" y="132"/>
                  </a:cubicBezTo>
                  <a:cubicBezTo>
                    <a:pt x="85" y="141"/>
                    <a:pt x="76" y="146"/>
                    <a:pt x="65" y="146"/>
                  </a:cubicBezTo>
                  <a:cubicBezTo>
                    <a:pt x="54" y="146"/>
                    <a:pt x="45" y="143"/>
                    <a:pt x="38" y="132"/>
                  </a:cubicBezTo>
                  <a:cubicBezTo>
                    <a:pt x="32" y="121"/>
                    <a:pt x="28" y="106"/>
                    <a:pt x="28" y="85"/>
                  </a:cubicBezTo>
                  <a:cubicBezTo>
                    <a:pt x="28" y="64"/>
                    <a:pt x="32" y="49"/>
                    <a:pt x="38" y="38"/>
                  </a:cubicBezTo>
                  <a:cubicBezTo>
                    <a:pt x="45" y="28"/>
                    <a:pt x="53" y="23"/>
                    <a:pt x="65" y="23"/>
                  </a:cubicBezTo>
                  <a:close/>
                  <a:moveTo>
                    <a:pt x="65" y="0"/>
                  </a:moveTo>
                  <a:cubicBezTo>
                    <a:pt x="54" y="0"/>
                    <a:pt x="45" y="4"/>
                    <a:pt x="37" y="7"/>
                  </a:cubicBezTo>
                  <a:cubicBezTo>
                    <a:pt x="28" y="11"/>
                    <a:pt x="22" y="17"/>
                    <a:pt x="17" y="25"/>
                  </a:cubicBezTo>
                  <a:cubicBezTo>
                    <a:pt x="11" y="33"/>
                    <a:pt x="7" y="41"/>
                    <a:pt x="5" y="52"/>
                  </a:cubicBezTo>
                  <a:cubicBezTo>
                    <a:pt x="2" y="60"/>
                    <a:pt x="1" y="73"/>
                    <a:pt x="1" y="85"/>
                  </a:cubicBezTo>
                  <a:cubicBezTo>
                    <a:pt x="1" y="97"/>
                    <a:pt x="2" y="107"/>
                    <a:pt x="5" y="118"/>
                  </a:cubicBezTo>
                  <a:cubicBezTo>
                    <a:pt x="7" y="129"/>
                    <a:pt x="11" y="137"/>
                    <a:pt x="17" y="145"/>
                  </a:cubicBezTo>
                  <a:cubicBezTo>
                    <a:pt x="22" y="153"/>
                    <a:pt x="28" y="159"/>
                    <a:pt x="37" y="162"/>
                  </a:cubicBezTo>
                  <a:cubicBezTo>
                    <a:pt x="45" y="166"/>
                    <a:pt x="54" y="169"/>
                    <a:pt x="65" y="169"/>
                  </a:cubicBezTo>
                  <a:cubicBezTo>
                    <a:pt x="76" y="169"/>
                    <a:pt x="85" y="166"/>
                    <a:pt x="93" y="162"/>
                  </a:cubicBezTo>
                  <a:cubicBezTo>
                    <a:pt x="101" y="159"/>
                    <a:pt x="108" y="153"/>
                    <a:pt x="113" y="145"/>
                  </a:cubicBezTo>
                  <a:cubicBezTo>
                    <a:pt x="118" y="137"/>
                    <a:pt x="123" y="129"/>
                    <a:pt x="125" y="118"/>
                  </a:cubicBezTo>
                  <a:cubicBezTo>
                    <a:pt x="128" y="107"/>
                    <a:pt x="129" y="97"/>
                    <a:pt x="129" y="85"/>
                  </a:cubicBezTo>
                  <a:cubicBezTo>
                    <a:pt x="129" y="73"/>
                    <a:pt x="128" y="62"/>
                    <a:pt x="125" y="52"/>
                  </a:cubicBezTo>
                  <a:cubicBezTo>
                    <a:pt x="123" y="41"/>
                    <a:pt x="118" y="33"/>
                    <a:pt x="113" y="25"/>
                  </a:cubicBezTo>
                  <a:cubicBezTo>
                    <a:pt x="108" y="17"/>
                    <a:pt x="101" y="11"/>
                    <a:pt x="93" y="7"/>
                  </a:cubicBezTo>
                  <a:cubicBezTo>
                    <a:pt x="85" y="4"/>
                    <a:pt x="76" y="0"/>
                    <a:pt x="6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0" name="Google Shape;1880;p56"/>
            <p:cNvSpPr/>
            <p:nvPr/>
          </p:nvSpPr>
          <p:spPr>
            <a:xfrm>
              <a:off x="1992029" y="3767731"/>
              <a:ext cx="71191" cy="45929"/>
            </a:xfrm>
            <a:custGeom>
              <a:rect b="b" l="l" r="r" t="t"/>
              <a:pathLst>
                <a:path extrusionOk="0" h="100" w="155">
                  <a:moveTo>
                    <a:pt x="0" y="0"/>
                  </a:moveTo>
                  <a:lnTo>
                    <a:pt x="0" y="100"/>
                  </a:lnTo>
                  <a:lnTo>
                    <a:pt x="154" y="100"/>
                  </a:lnTo>
                  <a:lnTo>
                    <a:pt x="154"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1" name="Google Shape;1881;p56"/>
            <p:cNvSpPr/>
            <p:nvPr/>
          </p:nvSpPr>
          <p:spPr>
            <a:xfrm>
              <a:off x="2097666" y="3767731"/>
              <a:ext cx="70731" cy="45929"/>
            </a:xfrm>
            <a:custGeom>
              <a:rect b="b" l="l" r="r" t="t"/>
              <a:pathLst>
                <a:path extrusionOk="0" h="100" w="154">
                  <a:moveTo>
                    <a:pt x="0" y="0"/>
                  </a:moveTo>
                  <a:lnTo>
                    <a:pt x="0" y="100"/>
                  </a:lnTo>
                  <a:lnTo>
                    <a:pt x="154" y="100"/>
                  </a:lnTo>
                  <a:lnTo>
                    <a:pt x="154"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2" name="Google Shape;1882;p56"/>
            <p:cNvSpPr/>
            <p:nvPr/>
          </p:nvSpPr>
          <p:spPr>
            <a:xfrm>
              <a:off x="2203762" y="3767731"/>
              <a:ext cx="70731" cy="45929"/>
            </a:xfrm>
            <a:custGeom>
              <a:rect b="b" l="l" r="r" t="t"/>
              <a:pathLst>
                <a:path extrusionOk="0" h="100" w="154">
                  <a:moveTo>
                    <a:pt x="0" y="0"/>
                  </a:moveTo>
                  <a:lnTo>
                    <a:pt x="0" y="100"/>
                  </a:lnTo>
                  <a:lnTo>
                    <a:pt x="154" y="100"/>
                  </a:lnTo>
                  <a:lnTo>
                    <a:pt x="154"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3" name="Google Shape;1883;p56"/>
            <p:cNvSpPr/>
            <p:nvPr/>
          </p:nvSpPr>
          <p:spPr>
            <a:xfrm>
              <a:off x="2308939" y="3767731"/>
              <a:ext cx="71191" cy="45929"/>
            </a:xfrm>
            <a:custGeom>
              <a:rect b="b" l="l" r="r" t="t"/>
              <a:pathLst>
                <a:path extrusionOk="0" h="100" w="155">
                  <a:moveTo>
                    <a:pt x="1" y="0"/>
                  </a:moveTo>
                  <a:lnTo>
                    <a:pt x="1" y="100"/>
                  </a:lnTo>
                  <a:lnTo>
                    <a:pt x="155" y="100"/>
                  </a:lnTo>
                  <a:lnTo>
                    <a:pt x="155"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4" name="Google Shape;1884;p56"/>
            <p:cNvSpPr/>
            <p:nvPr/>
          </p:nvSpPr>
          <p:spPr>
            <a:xfrm>
              <a:off x="2415495" y="3767731"/>
              <a:ext cx="70731" cy="45929"/>
            </a:xfrm>
            <a:custGeom>
              <a:rect b="b" l="l" r="r" t="t"/>
              <a:pathLst>
                <a:path extrusionOk="0" h="100" w="154">
                  <a:moveTo>
                    <a:pt x="1" y="0"/>
                  </a:moveTo>
                  <a:lnTo>
                    <a:pt x="1" y="100"/>
                  </a:lnTo>
                  <a:lnTo>
                    <a:pt x="154" y="100"/>
                  </a:lnTo>
                  <a:lnTo>
                    <a:pt x="154"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5" name="Google Shape;1885;p56"/>
            <p:cNvSpPr/>
            <p:nvPr/>
          </p:nvSpPr>
          <p:spPr>
            <a:xfrm>
              <a:off x="2521132" y="3767731"/>
              <a:ext cx="70731" cy="45929"/>
            </a:xfrm>
            <a:custGeom>
              <a:rect b="b" l="l" r="r" t="t"/>
              <a:pathLst>
                <a:path extrusionOk="0" h="100" w="154">
                  <a:moveTo>
                    <a:pt x="1" y="0"/>
                  </a:moveTo>
                  <a:lnTo>
                    <a:pt x="1" y="100"/>
                  </a:lnTo>
                  <a:lnTo>
                    <a:pt x="154" y="100"/>
                  </a:lnTo>
                  <a:lnTo>
                    <a:pt x="154"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6" name="Google Shape;1886;p56"/>
            <p:cNvSpPr/>
            <p:nvPr/>
          </p:nvSpPr>
          <p:spPr>
            <a:xfrm>
              <a:off x="1992029" y="3942718"/>
              <a:ext cx="71191" cy="45929"/>
            </a:xfrm>
            <a:custGeom>
              <a:rect b="b" l="l" r="r" t="t"/>
              <a:pathLst>
                <a:path extrusionOk="0" h="100" w="155">
                  <a:moveTo>
                    <a:pt x="0" y="0"/>
                  </a:moveTo>
                  <a:lnTo>
                    <a:pt x="0" y="100"/>
                  </a:lnTo>
                  <a:lnTo>
                    <a:pt x="154" y="100"/>
                  </a:lnTo>
                  <a:lnTo>
                    <a:pt x="154" y="0"/>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7" name="Google Shape;1887;p56"/>
            <p:cNvSpPr/>
            <p:nvPr/>
          </p:nvSpPr>
          <p:spPr>
            <a:xfrm>
              <a:off x="2097666" y="3942718"/>
              <a:ext cx="70731" cy="45929"/>
            </a:xfrm>
            <a:custGeom>
              <a:rect b="b" l="l" r="r" t="t"/>
              <a:pathLst>
                <a:path extrusionOk="0" h="100" w="154">
                  <a:moveTo>
                    <a:pt x="0" y="0"/>
                  </a:moveTo>
                  <a:lnTo>
                    <a:pt x="0" y="100"/>
                  </a:lnTo>
                  <a:lnTo>
                    <a:pt x="154" y="100"/>
                  </a:lnTo>
                  <a:lnTo>
                    <a:pt x="154" y="0"/>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8" name="Google Shape;1888;p56"/>
            <p:cNvSpPr/>
            <p:nvPr/>
          </p:nvSpPr>
          <p:spPr>
            <a:xfrm>
              <a:off x="2203762" y="3942718"/>
              <a:ext cx="70731" cy="45929"/>
            </a:xfrm>
            <a:custGeom>
              <a:rect b="b" l="l" r="r" t="t"/>
              <a:pathLst>
                <a:path extrusionOk="0" h="100" w="154">
                  <a:moveTo>
                    <a:pt x="0" y="0"/>
                  </a:moveTo>
                  <a:lnTo>
                    <a:pt x="0" y="100"/>
                  </a:lnTo>
                  <a:lnTo>
                    <a:pt x="154" y="100"/>
                  </a:lnTo>
                  <a:lnTo>
                    <a:pt x="154" y="0"/>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9" name="Google Shape;1889;p56"/>
            <p:cNvSpPr/>
            <p:nvPr/>
          </p:nvSpPr>
          <p:spPr>
            <a:xfrm>
              <a:off x="2308939" y="3942718"/>
              <a:ext cx="71191" cy="45929"/>
            </a:xfrm>
            <a:custGeom>
              <a:rect b="b" l="l" r="r" t="t"/>
              <a:pathLst>
                <a:path extrusionOk="0" h="100" w="155">
                  <a:moveTo>
                    <a:pt x="1" y="0"/>
                  </a:moveTo>
                  <a:lnTo>
                    <a:pt x="1" y="100"/>
                  </a:lnTo>
                  <a:lnTo>
                    <a:pt x="155" y="100"/>
                  </a:lnTo>
                  <a:lnTo>
                    <a:pt x="155" y="0"/>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0" name="Google Shape;1890;p56"/>
            <p:cNvSpPr/>
            <p:nvPr/>
          </p:nvSpPr>
          <p:spPr>
            <a:xfrm>
              <a:off x="2415495" y="3942718"/>
              <a:ext cx="70731" cy="45929"/>
            </a:xfrm>
            <a:custGeom>
              <a:rect b="b" l="l" r="r" t="t"/>
              <a:pathLst>
                <a:path extrusionOk="0" h="100" w="154">
                  <a:moveTo>
                    <a:pt x="1" y="0"/>
                  </a:moveTo>
                  <a:lnTo>
                    <a:pt x="1" y="100"/>
                  </a:lnTo>
                  <a:lnTo>
                    <a:pt x="154" y="100"/>
                  </a:lnTo>
                  <a:lnTo>
                    <a:pt x="154" y="0"/>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1" name="Google Shape;1891;p56"/>
            <p:cNvSpPr/>
            <p:nvPr/>
          </p:nvSpPr>
          <p:spPr>
            <a:xfrm>
              <a:off x="2521132" y="3942718"/>
              <a:ext cx="70731" cy="45929"/>
            </a:xfrm>
            <a:custGeom>
              <a:rect b="b" l="l" r="r" t="t"/>
              <a:pathLst>
                <a:path extrusionOk="0" h="100" w="154">
                  <a:moveTo>
                    <a:pt x="1" y="0"/>
                  </a:moveTo>
                  <a:lnTo>
                    <a:pt x="1" y="100"/>
                  </a:lnTo>
                  <a:lnTo>
                    <a:pt x="154" y="100"/>
                  </a:lnTo>
                  <a:lnTo>
                    <a:pt x="154" y="0"/>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2" name="Google Shape;1892;p56"/>
            <p:cNvSpPr/>
            <p:nvPr/>
          </p:nvSpPr>
          <p:spPr>
            <a:xfrm>
              <a:off x="2701173" y="3767731"/>
              <a:ext cx="237915" cy="220916"/>
            </a:xfrm>
            <a:custGeom>
              <a:rect b="b" l="l" r="r" t="t"/>
              <a:pathLst>
                <a:path extrusionOk="0" h="481" w="518">
                  <a:moveTo>
                    <a:pt x="0" y="0"/>
                  </a:moveTo>
                  <a:lnTo>
                    <a:pt x="0" y="481"/>
                  </a:lnTo>
                  <a:lnTo>
                    <a:pt x="518" y="481"/>
                  </a:lnTo>
                  <a:lnTo>
                    <a:pt x="518"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3" name="Google Shape;1893;p56"/>
            <p:cNvSpPr/>
            <p:nvPr/>
          </p:nvSpPr>
          <p:spPr>
            <a:xfrm>
              <a:off x="1947937" y="4161796"/>
              <a:ext cx="947526" cy="243421"/>
            </a:xfrm>
            <a:custGeom>
              <a:rect b="b" l="l" r="r" t="t"/>
              <a:pathLst>
                <a:path extrusionOk="0" h="530" w="2063">
                  <a:moveTo>
                    <a:pt x="1" y="0"/>
                  </a:moveTo>
                  <a:lnTo>
                    <a:pt x="1" y="529"/>
                  </a:lnTo>
                  <a:lnTo>
                    <a:pt x="2063" y="529"/>
                  </a:lnTo>
                  <a:lnTo>
                    <a:pt x="2063"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4" name="Google Shape;1894;p56"/>
            <p:cNvSpPr/>
            <p:nvPr/>
          </p:nvSpPr>
          <p:spPr>
            <a:xfrm>
              <a:off x="1792238" y="4093822"/>
              <a:ext cx="1282811" cy="74404"/>
            </a:xfrm>
            <a:custGeom>
              <a:rect b="b" l="l" r="r" t="t"/>
              <a:pathLst>
                <a:path extrusionOk="0" h="162" w="2793">
                  <a:moveTo>
                    <a:pt x="1" y="0"/>
                  </a:moveTo>
                  <a:lnTo>
                    <a:pt x="1" y="162"/>
                  </a:lnTo>
                  <a:lnTo>
                    <a:pt x="2793" y="162"/>
                  </a:lnTo>
                  <a:lnTo>
                    <a:pt x="279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5" name="Google Shape;1895;p56"/>
            <p:cNvSpPr/>
            <p:nvPr/>
          </p:nvSpPr>
          <p:spPr>
            <a:xfrm>
              <a:off x="1947937" y="4330354"/>
              <a:ext cx="947526" cy="74863"/>
            </a:xfrm>
            <a:custGeom>
              <a:rect b="b" l="l" r="r" t="t"/>
              <a:pathLst>
                <a:path extrusionOk="0" h="163" w="2063">
                  <a:moveTo>
                    <a:pt x="1" y="1"/>
                  </a:moveTo>
                  <a:lnTo>
                    <a:pt x="1" y="162"/>
                  </a:lnTo>
                  <a:lnTo>
                    <a:pt x="2063" y="162"/>
                  </a:lnTo>
                  <a:lnTo>
                    <a:pt x="206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6" name="Google Shape;1896;p56"/>
            <p:cNvSpPr/>
            <p:nvPr/>
          </p:nvSpPr>
          <p:spPr>
            <a:xfrm>
              <a:off x="2414576" y="4167767"/>
              <a:ext cx="71650" cy="91398"/>
            </a:xfrm>
            <a:custGeom>
              <a:rect b="b" l="l" r="r" t="t"/>
              <a:pathLst>
                <a:path extrusionOk="0" h="199" w="156">
                  <a:moveTo>
                    <a:pt x="1" y="1"/>
                  </a:moveTo>
                  <a:lnTo>
                    <a:pt x="1" y="122"/>
                  </a:lnTo>
                  <a:cubicBezTo>
                    <a:pt x="1" y="165"/>
                    <a:pt x="36" y="199"/>
                    <a:pt x="79" y="199"/>
                  </a:cubicBezTo>
                  <a:cubicBezTo>
                    <a:pt x="122" y="199"/>
                    <a:pt x="156" y="165"/>
                    <a:pt x="155" y="122"/>
                  </a:cubicBezTo>
                  <a:lnTo>
                    <a:pt x="155" y="1"/>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7" name="Google Shape;1897;p56"/>
            <p:cNvSpPr/>
            <p:nvPr/>
          </p:nvSpPr>
          <p:spPr>
            <a:xfrm>
              <a:off x="1952530" y="1112609"/>
              <a:ext cx="857963" cy="857485"/>
            </a:xfrm>
            <a:custGeom>
              <a:rect b="b" l="l" r="r" t="t"/>
              <a:pathLst>
                <a:path extrusionOk="0" h="1867" w="1868">
                  <a:moveTo>
                    <a:pt x="1656" y="150"/>
                  </a:moveTo>
                  <a:cubicBezTo>
                    <a:pt x="1690" y="150"/>
                    <a:pt x="1718" y="178"/>
                    <a:pt x="1718" y="213"/>
                  </a:cubicBezTo>
                  <a:lnTo>
                    <a:pt x="1718" y="1654"/>
                  </a:lnTo>
                  <a:cubicBezTo>
                    <a:pt x="1718" y="1689"/>
                    <a:pt x="1690" y="1717"/>
                    <a:pt x="1656" y="1717"/>
                  </a:cubicBezTo>
                  <a:lnTo>
                    <a:pt x="213" y="1717"/>
                  </a:lnTo>
                  <a:cubicBezTo>
                    <a:pt x="178" y="1717"/>
                    <a:pt x="150" y="1688"/>
                    <a:pt x="150" y="1654"/>
                  </a:cubicBezTo>
                  <a:lnTo>
                    <a:pt x="150" y="213"/>
                  </a:lnTo>
                  <a:cubicBezTo>
                    <a:pt x="150" y="178"/>
                    <a:pt x="178" y="150"/>
                    <a:pt x="213" y="150"/>
                  </a:cubicBezTo>
                  <a:close/>
                  <a:moveTo>
                    <a:pt x="213" y="1"/>
                  </a:moveTo>
                  <a:cubicBezTo>
                    <a:pt x="96" y="1"/>
                    <a:pt x="1" y="96"/>
                    <a:pt x="1" y="213"/>
                  </a:cubicBezTo>
                  <a:lnTo>
                    <a:pt x="1" y="1654"/>
                  </a:lnTo>
                  <a:cubicBezTo>
                    <a:pt x="1" y="1771"/>
                    <a:pt x="96" y="1867"/>
                    <a:pt x="213" y="1867"/>
                  </a:cubicBezTo>
                  <a:lnTo>
                    <a:pt x="1656" y="1867"/>
                  </a:lnTo>
                  <a:cubicBezTo>
                    <a:pt x="1772" y="1867"/>
                    <a:pt x="1868" y="1771"/>
                    <a:pt x="1868" y="1654"/>
                  </a:cubicBezTo>
                  <a:lnTo>
                    <a:pt x="1868" y="213"/>
                  </a:lnTo>
                  <a:cubicBezTo>
                    <a:pt x="1868" y="96"/>
                    <a:pt x="1774" y="1"/>
                    <a:pt x="165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8" name="Google Shape;1898;p56"/>
            <p:cNvSpPr/>
            <p:nvPr/>
          </p:nvSpPr>
          <p:spPr>
            <a:xfrm>
              <a:off x="2021424" y="1181502"/>
              <a:ext cx="720175" cy="719700"/>
            </a:xfrm>
            <a:custGeom>
              <a:rect b="b" l="l" r="r" t="t"/>
              <a:pathLst>
                <a:path extrusionOk="0" h="1567" w="1568">
                  <a:moveTo>
                    <a:pt x="63" y="0"/>
                  </a:moveTo>
                  <a:cubicBezTo>
                    <a:pt x="28" y="0"/>
                    <a:pt x="0" y="28"/>
                    <a:pt x="0" y="63"/>
                  </a:cubicBezTo>
                  <a:lnTo>
                    <a:pt x="0" y="83"/>
                  </a:lnTo>
                  <a:lnTo>
                    <a:pt x="0" y="1504"/>
                  </a:lnTo>
                  <a:cubicBezTo>
                    <a:pt x="0" y="1539"/>
                    <a:pt x="28" y="1567"/>
                    <a:pt x="63" y="1567"/>
                  </a:cubicBezTo>
                  <a:lnTo>
                    <a:pt x="1506" y="1567"/>
                  </a:lnTo>
                  <a:cubicBezTo>
                    <a:pt x="1540" y="1567"/>
                    <a:pt x="1568" y="1538"/>
                    <a:pt x="1568" y="1504"/>
                  </a:cubicBezTo>
                  <a:lnTo>
                    <a:pt x="1568" y="83"/>
                  </a:lnTo>
                  <a:lnTo>
                    <a:pt x="1568" y="63"/>
                  </a:lnTo>
                  <a:cubicBezTo>
                    <a:pt x="1568" y="28"/>
                    <a:pt x="1540" y="0"/>
                    <a:pt x="150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9" name="Google Shape;1899;p56"/>
            <p:cNvSpPr/>
            <p:nvPr/>
          </p:nvSpPr>
          <p:spPr>
            <a:xfrm>
              <a:off x="2021424" y="1181502"/>
              <a:ext cx="720175" cy="719700"/>
            </a:xfrm>
            <a:custGeom>
              <a:rect b="b" l="l" r="r" t="t"/>
              <a:pathLst>
                <a:path extrusionOk="0" h="1567" w="1568">
                  <a:moveTo>
                    <a:pt x="63" y="0"/>
                  </a:moveTo>
                  <a:cubicBezTo>
                    <a:pt x="28" y="0"/>
                    <a:pt x="0" y="28"/>
                    <a:pt x="0" y="63"/>
                  </a:cubicBezTo>
                  <a:lnTo>
                    <a:pt x="0" y="83"/>
                  </a:lnTo>
                  <a:lnTo>
                    <a:pt x="0" y="1504"/>
                  </a:lnTo>
                  <a:cubicBezTo>
                    <a:pt x="0" y="1539"/>
                    <a:pt x="28" y="1567"/>
                    <a:pt x="63" y="1567"/>
                  </a:cubicBezTo>
                  <a:lnTo>
                    <a:pt x="84" y="1567"/>
                  </a:lnTo>
                  <a:lnTo>
                    <a:pt x="84" y="83"/>
                  </a:lnTo>
                  <a:lnTo>
                    <a:pt x="1568" y="83"/>
                  </a:lnTo>
                  <a:lnTo>
                    <a:pt x="1568" y="63"/>
                  </a:lnTo>
                  <a:cubicBezTo>
                    <a:pt x="1568" y="28"/>
                    <a:pt x="1540" y="0"/>
                    <a:pt x="1506" y="0"/>
                  </a:cubicBez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0" name="Google Shape;1900;p56"/>
            <p:cNvSpPr/>
            <p:nvPr/>
          </p:nvSpPr>
          <p:spPr>
            <a:xfrm>
              <a:off x="2358543" y="1181502"/>
              <a:ext cx="39040" cy="719700"/>
            </a:xfrm>
            <a:custGeom>
              <a:rect b="b" l="l" r="r" t="t"/>
              <a:pathLst>
                <a:path extrusionOk="0" h="1567" w="85">
                  <a:moveTo>
                    <a:pt x="1" y="0"/>
                  </a:moveTo>
                  <a:lnTo>
                    <a:pt x="1" y="1567"/>
                  </a:lnTo>
                  <a:lnTo>
                    <a:pt x="84" y="1567"/>
                  </a:lnTo>
                  <a:lnTo>
                    <a:pt x="8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1" name="Google Shape;1901;p56"/>
            <p:cNvSpPr/>
            <p:nvPr/>
          </p:nvSpPr>
          <p:spPr>
            <a:xfrm>
              <a:off x="2081131" y="1776734"/>
              <a:ext cx="218165" cy="78538"/>
            </a:xfrm>
            <a:custGeom>
              <a:rect b="b" l="l" r="r" t="t"/>
              <a:pathLst>
                <a:path extrusionOk="0" h="171" w="475">
                  <a:moveTo>
                    <a:pt x="1" y="0"/>
                  </a:moveTo>
                  <a:lnTo>
                    <a:pt x="1" y="170"/>
                  </a:lnTo>
                  <a:lnTo>
                    <a:pt x="474" y="170"/>
                  </a:lnTo>
                  <a:lnTo>
                    <a:pt x="474"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2" name="Google Shape;1902;p56"/>
            <p:cNvSpPr/>
            <p:nvPr/>
          </p:nvSpPr>
          <p:spPr>
            <a:xfrm>
              <a:off x="2058626" y="1754229"/>
              <a:ext cx="263176" cy="123548"/>
            </a:xfrm>
            <a:custGeom>
              <a:rect b="b" l="l" r="r" t="t"/>
              <a:pathLst>
                <a:path extrusionOk="0" h="269" w="573">
                  <a:moveTo>
                    <a:pt x="523" y="49"/>
                  </a:moveTo>
                  <a:lnTo>
                    <a:pt x="523" y="219"/>
                  </a:lnTo>
                  <a:lnTo>
                    <a:pt x="51" y="219"/>
                  </a:lnTo>
                  <a:lnTo>
                    <a:pt x="51" y="49"/>
                  </a:lnTo>
                  <a:close/>
                  <a:moveTo>
                    <a:pt x="1" y="0"/>
                  </a:moveTo>
                  <a:lnTo>
                    <a:pt x="1" y="49"/>
                  </a:lnTo>
                  <a:lnTo>
                    <a:pt x="1" y="219"/>
                  </a:lnTo>
                  <a:lnTo>
                    <a:pt x="1" y="269"/>
                  </a:lnTo>
                  <a:lnTo>
                    <a:pt x="573" y="269"/>
                  </a:lnTo>
                  <a:lnTo>
                    <a:pt x="573" y="219"/>
                  </a:lnTo>
                  <a:lnTo>
                    <a:pt x="573" y="49"/>
                  </a:lnTo>
                  <a:lnTo>
                    <a:pt x="573"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3" name="Google Shape;1903;p56"/>
            <p:cNvSpPr/>
            <p:nvPr/>
          </p:nvSpPr>
          <p:spPr>
            <a:xfrm>
              <a:off x="2456372" y="1776734"/>
              <a:ext cx="218165" cy="78538"/>
            </a:xfrm>
            <a:custGeom>
              <a:rect b="b" l="l" r="r" t="t"/>
              <a:pathLst>
                <a:path extrusionOk="0" h="171" w="475">
                  <a:moveTo>
                    <a:pt x="1" y="0"/>
                  </a:moveTo>
                  <a:lnTo>
                    <a:pt x="1" y="170"/>
                  </a:lnTo>
                  <a:lnTo>
                    <a:pt x="474" y="170"/>
                  </a:lnTo>
                  <a:lnTo>
                    <a:pt x="474"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4" name="Google Shape;1904;p56"/>
            <p:cNvSpPr/>
            <p:nvPr/>
          </p:nvSpPr>
          <p:spPr>
            <a:xfrm>
              <a:off x="2433866" y="1754229"/>
              <a:ext cx="263176" cy="123548"/>
            </a:xfrm>
            <a:custGeom>
              <a:rect b="b" l="l" r="r" t="t"/>
              <a:pathLst>
                <a:path extrusionOk="0" h="269" w="573">
                  <a:moveTo>
                    <a:pt x="523" y="49"/>
                  </a:moveTo>
                  <a:lnTo>
                    <a:pt x="523" y="219"/>
                  </a:lnTo>
                  <a:lnTo>
                    <a:pt x="50" y="219"/>
                  </a:lnTo>
                  <a:lnTo>
                    <a:pt x="50" y="49"/>
                  </a:lnTo>
                  <a:close/>
                  <a:moveTo>
                    <a:pt x="1" y="0"/>
                  </a:moveTo>
                  <a:lnTo>
                    <a:pt x="1" y="49"/>
                  </a:lnTo>
                  <a:lnTo>
                    <a:pt x="1" y="219"/>
                  </a:lnTo>
                  <a:lnTo>
                    <a:pt x="1" y="269"/>
                  </a:lnTo>
                  <a:lnTo>
                    <a:pt x="573" y="269"/>
                  </a:lnTo>
                  <a:lnTo>
                    <a:pt x="573" y="219"/>
                  </a:lnTo>
                  <a:lnTo>
                    <a:pt x="573" y="49"/>
                  </a:lnTo>
                  <a:lnTo>
                    <a:pt x="573"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905" name="Google Shape;1905;p56"/>
            <p:cNvGrpSpPr/>
            <p:nvPr/>
          </p:nvGrpSpPr>
          <p:grpSpPr>
            <a:xfrm>
              <a:off x="3471403" y="596833"/>
              <a:ext cx="557581" cy="557572"/>
              <a:chOff x="3471403" y="596833"/>
              <a:chExt cx="557581" cy="557572"/>
            </a:xfrm>
          </p:grpSpPr>
          <p:sp>
            <p:nvSpPr>
              <p:cNvPr id="1906" name="Google Shape;1906;p56"/>
              <p:cNvSpPr/>
              <p:nvPr/>
            </p:nvSpPr>
            <p:spPr>
              <a:xfrm>
                <a:off x="3863178" y="728189"/>
                <a:ext cx="12401" cy="11023"/>
              </a:xfrm>
              <a:custGeom>
                <a:rect b="b" l="l" r="r" t="t"/>
                <a:pathLst>
                  <a:path extrusionOk="0" h="24" w="27">
                    <a:moveTo>
                      <a:pt x="0" y="0"/>
                    </a:moveTo>
                    <a:cubicBezTo>
                      <a:pt x="4" y="3"/>
                      <a:pt x="7" y="6"/>
                      <a:pt x="11" y="9"/>
                    </a:cubicBezTo>
                    <a:lnTo>
                      <a:pt x="11" y="9"/>
                    </a:lnTo>
                    <a:cubicBezTo>
                      <a:pt x="7" y="6"/>
                      <a:pt x="4" y="3"/>
                      <a:pt x="0" y="0"/>
                    </a:cubicBezTo>
                    <a:close/>
                    <a:moveTo>
                      <a:pt x="11" y="9"/>
                    </a:moveTo>
                    <a:cubicBezTo>
                      <a:pt x="16" y="14"/>
                      <a:pt x="21" y="19"/>
                      <a:pt x="27" y="24"/>
                    </a:cubicBezTo>
                    <a:cubicBezTo>
                      <a:pt x="22" y="18"/>
                      <a:pt x="17" y="14"/>
                      <a:pt x="11" y="9"/>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7" name="Google Shape;1907;p56"/>
              <p:cNvSpPr/>
              <p:nvPr/>
            </p:nvSpPr>
            <p:spPr>
              <a:xfrm>
                <a:off x="3884305" y="747479"/>
                <a:ext cx="5052" cy="5052"/>
              </a:xfrm>
              <a:custGeom>
                <a:rect b="b" l="l" r="r" t="t"/>
                <a:pathLst>
                  <a:path extrusionOk="0" h="11" w="11">
                    <a:moveTo>
                      <a:pt x="0" y="0"/>
                    </a:moveTo>
                    <a:lnTo>
                      <a:pt x="11" y="11"/>
                    </a:lnTo>
                    <a:cubicBezTo>
                      <a:pt x="7" y="7"/>
                      <a:pt x="3" y="3"/>
                      <a:pt x="0" y="0"/>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8" name="Google Shape;1908;p56"/>
              <p:cNvSpPr/>
              <p:nvPr/>
            </p:nvSpPr>
            <p:spPr>
              <a:xfrm>
                <a:off x="3752030" y="689609"/>
                <a:ext cx="37662" cy="4593"/>
              </a:xfrm>
              <a:custGeom>
                <a:rect b="b" l="l" r="r" t="t"/>
                <a:pathLst>
                  <a:path extrusionOk="0" h="10" w="82">
                    <a:moveTo>
                      <a:pt x="1" y="1"/>
                    </a:moveTo>
                    <a:cubicBezTo>
                      <a:pt x="13" y="2"/>
                      <a:pt x="27" y="2"/>
                      <a:pt x="40" y="3"/>
                    </a:cubicBezTo>
                    <a:cubicBezTo>
                      <a:pt x="27" y="2"/>
                      <a:pt x="13" y="1"/>
                      <a:pt x="1" y="1"/>
                    </a:cubicBezTo>
                    <a:close/>
                    <a:moveTo>
                      <a:pt x="40" y="3"/>
                    </a:moveTo>
                    <a:cubicBezTo>
                      <a:pt x="54" y="6"/>
                      <a:pt x="68" y="7"/>
                      <a:pt x="82" y="10"/>
                    </a:cubicBezTo>
                    <a:cubicBezTo>
                      <a:pt x="69" y="7"/>
                      <a:pt x="55" y="4"/>
                      <a:pt x="40" y="3"/>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9" name="Google Shape;1909;p56"/>
              <p:cNvSpPr/>
              <p:nvPr/>
            </p:nvSpPr>
            <p:spPr>
              <a:xfrm>
                <a:off x="3896247" y="761716"/>
                <a:ext cx="4134" cy="4593"/>
              </a:xfrm>
              <a:custGeom>
                <a:rect b="b" l="l" r="r" t="t"/>
                <a:pathLst>
                  <a:path extrusionOk="0" h="10" w="9">
                    <a:moveTo>
                      <a:pt x="1" y="0"/>
                    </a:moveTo>
                    <a:cubicBezTo>
                      <a:pt x="3" y="2"/>
                      <a:pt x="6" y="7"/>
                      <a:pt x="8" y="10"/>
                    </a:cubicBezTo>
                    <a:cubicBezTo>
                      <a:pt x="6" y="5"/>
                      <a:pt x="3" y="2"/>
                      <a:pt x="1" y="0"/>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0" name="Google Shape;1910;p56"/>
              <p:cNvSpPr/>
              <p:nvPr/>
            </p:nvSpPr>
            <p:spPr>
              <a:xfrm>
                <a:off x="3848481" y="717625"/>
                <a:ext cx="9645" cy="6889"/>
              </a:xfrm>
              <a:custGeom>
                <a:rect b="b" l="l" r="r" t="t"/>
                <a:pathLst>
                  <a:path extrusionOk="0" h="15" w="21">
                    <a:moveTo>
                      <a:pt x="0" y="1"/>
                    </a:moveTo>
                    <a:cubicBezTo>
                      <a:pt x="7" y="5"/>
                      <a:pt x="14" y="11"/>
                      <a:pt x="20" y="15"/>
                    </a:cubicBezTo>
                    <a:cubicBezTo>
                      <a:pt x="14" y="11"/>
                      <a:pt x="7" y="5"/>
                      <a:pt x="0" y="1"/>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1" name="Google Shape;1911;p56"/>
              <p:cNvSpPr/>
              <p:nvPr/>
            </p:nvSpPr>
            <p:spPr>
              <a:xfrm>
                <a:off x="3831487" y="708440"/>
                <a:ext cx="10564" cy="5971"/>
              </a:xfrm>
              <a:custGeom>
                <a:rect b="b" l="l" r="r" t="t"/>
                <a:pathLst>
                  <a:path extrusionOk="0" h="13" w="23">
                    <a:moveTo>
                      <a:pt x="1" y="1"/>
                    </a:moveTo>
                    <a:cubicBezTo>
                      <a:pt x="8" y="5"/>
                      <a:pt x="16" y="9"/>
                      <a:pt x="22" y="12"/>
                    </a:cubicBezTo>
                    <a:cubicBezTo>
                      <a:pt x="16" y="9"/>
                      <a:pt x="8" y="5"/>
                      <a:pt x="1" y="1"/>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2" name="Google Shape;1912;p56"/>
              <p:cNvSpPr/>
              <p:nvPr/>
            </p:nvSpPr>
            <p:spPr>
              <a:xfrm>
                <a:off x="3794284" y="695580"/>
                <a:ext cx="13320" cy="4593"/>
              </a:xfrm>
              <a:custGeom>
                <a:rect b="b" l="l" r="r" t="t"/>
                <a:pathLst>
                  <a:path extrusionOk="0" h="10" w="29">
                    <a:moveTo>
                      <a:pt x="1" y="1"/>
                    </a:moveTo>
                    <a:lnTo>
                      <a:pt x="28" y="9"/>
                    </a:lnTo>
                    <a:cubicBezTo>
                      <a:pt x="20" y="5"/>
                      <a:pt x="10" y="2"/>
                      <a:pt x="1" y="1"/>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3" name="Google Shape;1913;p56"/>
              <p:cNvSpPr/>
              <p:nvPr/>
            </p:nvSpPr>
            <p:spPr>
              <a:xfrm>
                <a:off x="3814034" y="701091"/>
                <a:ext cx="11023" cy="5052"/>
              </a:xfrm>
              <a:custGeom>
                <a:rect b="b" l="l" r="r" t="t"/>
                <a:pathLst>
                  <a:path extrusionOk="0" h="11" w="24">
                    <a:moveTo>
                      <a:pt x="0" y="1"/>
                    </a:moveTo>
                    <a:cubicBezTo>
                      <a:pt x="9" y="4"/>
                      <a:pt x="16" y="8"/>
                      <a:pt x="24" y="10"/>
                    </a:cubicBezTo>
                    <a:cubicBezTo>
                      <a:pt x="16" y="8"/>
                      <a:pt x="9" y="4"/>
                      <a:pt x="0" y="1"/>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4" name="Google Shape;1914;p56"/>
              <p:cNvSpPr/>
              <p:nvPr/>
            </p:nvSpPr>
            <p:spPr>
              <a:xfrm>
                <a:off x="3752030" y="597293"/>
                <a:ext cx="276955" cy="557113"/>
              </a:xfrm>
              <a:custGeom>
                <a:rect b="b" l="l" r="r" t="t"/>
                <a:pathLst>
                  <a:path extrusionOk="0" h="1213" w="603">
                    <a:moveTo>
                      <a:pt x="1" y="1"/>
                    </a:moveTo>
                    <a:lnTo>
                      <a:pt x="1" y="177"/>
                    </a:lnTo>
                    <a:cubicBezTo>
                      <a:pt x="13" y="177"/>
                      <a:pt x="27" y="178"/>
                      <a:pt x="40" y="181"/>
                    </a:cubicBezTo>
                    <a:cubicBezTo>
                      <a:pt x="257" y="202"/>
                      <a:pt x="426" y="386"/>
                      <a:pt x="426" y="608"/>
                    </a:cubicBezTo>
                    <a:cubicBezTo>
                      <a:pt x="426" y="830"/>
                      <a:pt x="257" y="1015"/>
                      <a:pt x="40" y="1036"/>
                    </a:cubicBezTo>
                    <a:cubicBezTo>
                      <a:pt x="27" y="1037"/>
                      <a:pt x="13" y="1037"/>
                      <a:pt x="1" y="1037"/>
                    </a:cubicBezTo>
                    <a:lnTo>
                      <a:pt x="1" y="1212"/>
                    </a:lnTo>
                    <a:lnTo>
                      <a:pt x="465" y="1212"/>
                    </a:lnTo>
                    <a:cubicBezTo>
                      <a:pt x="541" y="1212"/>
                      <a:pt x="602" y="1150"/>
                      <a:pt x="602" y="1075"/>
                    </a:cubicBezTo>
                    <a:lnTo>
                      <a:pt x="602" y="139"/>
                    </a:lnTo>
                    <a:cubicBezTo>
                      <a:pt x="603" y="63"/>
                      <a:pt x="541" y="1"/>
                      <a:pt x="46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5" name="Google Shape;1915;p56"/>
              <p:cNvSpPr/>
              <p:nvPr/>
            </p:nvSpPr>
            <p:spPr>
              <a:xfrm>
                <a:off x="3750192" y="690527"/>
                <a:ext cx="2296" cy="459"/>
              </a:xfrm>
              <a:custGeom>
                <a:rect b="b" l="l" r="r" t="t"/>
                <a:pathLst>
                  <a:path extrusionOk="0" h="1" w="5">
                    <a:moveTo>
                      <a:pt x="5" y="0"/>
                    </a:moveTo>
                    <a:lnTo>
                      <a:pt x="0" y="0"/>
                    </a:ln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6" name="Google Shape;1916;p56"/>
              <p:cNvSpPr/>
              <p:nvPr/>
            </p:nvSpPr>
            <p:spPr>
              <a:xfrm>
                <a:off x="3750192" y="690527"/>
                <a:ext cx="2296" cy="459"/>
              </a:xfrm>
              <a:custGeom>
                <a:rect b="b" l="l" r="r" t="t"/>
                <a:pathLst>
                  <a:path extrusionOk="0" h="1" w="5">
                    <a:moveTo>
                      <a:pt x="5" y="0"/>
                    </a:moveTo>
                    <a:lnTo>
                      <a:pt x="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7" name="Google Shape;1917;p56"/>
              <p:cNvSpPr/>
              <p:nvPr/>
            </p:nvSpPr>
            <p:spPr>
              <a:xfrm>
                <a:off x="3471403" y="596833"/>
                <a:ext cx="281089" cy="556653"/>
              </a:xfrm>
              <a:custGeom>
                <a:rect b="b" l="l" r="r" t="t"/>
                <a:pathLst>
                  <a:path extrusionOk="0" h="1212" w="612">
                    <a:moveTo>
                      <a:pt x="138" y="1"/>
                    </a:moveTo>
                    <a:cubicBezTo>
                      <a:pt x="62" y="1"/>
                      <a:pt x="1" y="62"/>
                      <a:pt x="1" y="139"/>
                    </a:cubicBezTo>
                    <a:lnTo>
                      <a:pt x="1" y="1074"/>
                    </a:lnTo>
                    <a:cubicBezTo>
                      <a:pt x="1" y="1150"/>
                      <a:pt x="62" y="1211"/>
                      <a:pt x="138" y="1211"/>
                    </a:cubicBezTo>
                    <a:lnTo>
                      <a:pt x="612" y="1211"/>
                    </a:lnTo>
                    <a:lnTo>
                      <a:pt x="612" y="1037"/>
                    </a:lnTo>
                    <a:cubicBezTo>
                      <a:pt x="610" y="1038"/>
                      <a:pt x="608" y="1038"/>
                      <a:pt x="607" y="1038"/>
                    </a:cubicBezTo>
                    <a:cubicBezTo>
                      <a:pt x="592" y="1038"/>
                      <a:pt x="577" y="1037"/>
                      <a:pt x="563" y="1035"/>
                    </a:cubicBezTo>
                    <a:cubicBezTo>
                      <a:pt x="346" y="1014"/>
                      <a:pt x="177" y="830"/>
                      <a:pt x="177" y="607"/>
                    </a:cubicBezTo>
                    <a:cubicBezTo>
                      <a:pt x="177" y="386"/>
                      <a:pt x="346" y="201"/>
                      <a:pt x="563" y="179"/>
                    </a:cubicBezTo>
                    <a:cubicBezTo>
                      <a:pt x="578" y="178"/>
                      <a:pt x="592" y="177"/>
                      <a:pt x="607" y="177"/>
                    </a:cubicBezTo>
                    <a:lnTo>
                      <a:pt x="612" y="177"/>
                    </a:lnTo>
                    <a:lnTo>
                      <a:pt x="612"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8" name="Google Shape;1918;p56"/>
              <p:cNvSpPr/>
              <p:nvPr/>
            </p:nvSpPr>
            <p:spPr>
              <a:xfrm>
                <a:off x="3564180" y="690987"/>
                <a:ext cx="338500" cy="336197"/>
              </a:xfrm>
              <a:custGeom>
                <a:rect b="b" l="l" r="r" t="t"/>
                <a:pathLst>
                  <a:path extrusionOk="0" h="732" w="737">
                    <a:moveTo>
                      <a:pt x="361" y="0"/>
                    </a:moveTo>
                    <a:cubicBezTo>
                      <a:pt x="235" y="14"/>
                      <a:pt x="126" y="86"/>
                      <a:pt x="62" y="187"/>
                    </a:cubicBezTo>
                    <a:lnTo>
                      <a:pt x="62" y="337"/>
                    </a:lnTo>
                    <a:lnTo>
                      <a:pt x="5" y="337"/>
                    </a:lnTo>
                    <a:cubicBezTo>
                      <a:pt x="2" y="358"/>
                      <a:pt x="0" y="380"/>
                      <a:pt x="0" y="402"/>
                    </a:cubicBezTo>
                    <a:cubicBezTo>
                      <a:pt x="0" y="424"/>
                      <a:pt x="3" y="447"/>
                      <a:pt x="5" y="466"/>
                    </a:cubicBezTo>
                    <a:lnTo>
                      <a:pt x="62" y="466"/>
                    </a:lnTo>
                    <a:lnTo>
                      <a:pt x="62" y="618"/>
                    </a:lnTo>
                    <a:cubicBezTo>
                      <a:pt x="90" y="662"/>
                      <a:pt x="127" y="701"/>
                      <a:pt x="170" y="732"/>
                    </a:cubicBezTo>
                    <a:cubicBezTo>
                      <a:pt x="126" y="667"/>
                      <a:pt x="101" y="589"/>
                      <a:pt x="101" y="506"/>
                    </a:cubicBezTo>
                    <a:cubicBezTo>
                      <a:pt x="101" y="282"/>
                      <a:pt x="282" y="101"/>
                      <a:pt x="507" y="101"/>
                    </a:cubicBezTo>
                    <a:cubicBezTo>
                      <a:pt x="592" y="101"/>
                      <a:pt x="672" y="127"/>
                      <a:pt x="737" y="172"/>
                    </a:cubicBezTo>
                    <a:cubicBezTo>
                      <a:pt x="735" y="170"/>
                      <a:pt x="732" y="167"/>
                      <a:pt x="731" y="165"/>
                    </a:cubicBezTo>
                    <a:cubicBezTo>
                      <a:pt x="729" y="161"/>
                      <a:pt x="726" y="157"/>
                      <a:pt x="724" y="155"/>
                    </a:cubicBezTo>
                    <a:lnTo>
                      <a:pt x="708" y="135"/>
                    </a:lnTo>
                    <a:lnTo>
                      <a:pt x="697" y="124"/>
                    </a:lnTo>
                    <a:lnTo>
                      <a:pt x="678" y="106"/>
                    </a:lnTo>
                    <a:cubicBezTo>
                      <a:pt x="670" y="97"/>
                      <a:pt x="661" y="91"/>
                      <a:pt x="651" y="84"/>
                    </a:cubicBezTo>
                    <a:cubicBezTo>
                      <a:pt x="647" y="79"/>
                      <a:pt x="642" y="76"/>
                      <a:pt x="638" y="74"/>
                    </a:cubicBezTo>
                    <a:cubicBezTo>
                      <a:pt x="631" y="70"/>
                      <a:pt x="624" y="64"/>
                      <a:pt x="618" y="60"/>
                    </a:cubicBezTo>
                    <a:cubicBezTo>
                      <a:pt x="614" y="58"/>
                      <a:pt x="608" y="55"/>
                      <a:pt x="603" y="53"/>
                    </a:cubicBezTo>
                    <a:cubicBezTo>
                      <a:pt x="597" y="48"/>
                      <a:pt x="588" y="44"/>
                      <a:pt x="582" y="41"/>
                    </a:cubicBezTo>
                    <a:cubicBezTo>
                      <a:pt x="576" y="38"/>
                      <a:pt x="572" y="36"/>
                      <a:pt x="567" y="33"/>
                    </a:cubicBezTo>
                    <a:cubicBezTo>
                      <a:pt x="559" y="30"/>
                      <a:pt x="551" y="27"/>
                      <a:pt x="543" y="25"/>
                    </a:cubicBezTo>
                    <a:cubicBezTo>
                      <a:pt x="539" y="23"/>
                      <a:pt x="534" y="20"/>
                      <a:pt x="529" y="19"/>
                    </a:cubicBezTo>
                    <a:lnTo>
                      <a:pt x="502" y="11"/>
                    </a:lnTo>
                    <a:cubicBezTo>
                      <a:pt x="497" y="10"/>
                      <a:pt x="495" y="9"/>
                      <a:pt x="491" y="9"/>
                    </a:cubicBezTo>
                    <a:cubicBezTo>
                      <a:pt x="478" y="5"/>
                      <a:pt x="463" y="3"/>
                      <a:pt x="449" y="1"/>
                    </a:cubicBezTo>
                    <a:lnTo>
                      <a:pt x="449" y="51"/>
                    </a:lnTo>
                    <a:cubicBezTo>
                      <a:pt x="449" y="75"/>
                      <a:pt x="430" y="95"/>
                      <a:pt x="405" y="95"/>
                    </a:cubicBezTo>
                    <a:cubicBezTo>
                      <a:pt x="382" y="95"/>
                      <a:pt x="361" y="75"/>
                      <a:pt x="361" y="51"/>
                    </a:cubicBezTo>
                    <a:lnTo>
                      <a:pt x="36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9" name="Google Shape;1919;p56"/>
              <p:cNvSpPr/>
              <p:nvPr/>
            </p:nvSpPr>
            <p:spPr>
              <a:xfrm>
                <a:off x="3610568" y="736456"/>
                <a:ext cx="326099" cy="325174"/>
              </a:xfrm>
              <a:custGeom>
                <a:rect b="b" l="l" r="r" t="t"/>
                <a:pathLst>
                  <a:path extrusionOk="0" h="708" w="710">
                    <a:moveTo>
                      <a:pt x="304" y="260"/>
                    </a:moveTo>
                    <a:cubicBezTo>
                      <a:pt x="328" y="260"/>
                      <a:pt x="348" y="281"/>
                      <a:pt x="348" y="305"/>
                    </a:cubicBezTo>
                    <a:cubicBezTo>
                      <a:pt x="348" y="329"/>
                      <a:pt x="328" y="349"/>
                      <a:pt x="304" y="349"/>
                    </a:cubicBezTo>
                    <a:cubicBezTo>
                      <a:pt x="281" y="349"/>
                      <a:pt x="260" y="329"/>
                      <a:pt x="260" y="305"/>
                    </a:cubicBezTo>
                    <a:cubicBezTo>
                      <a:pt x="260" y="281"/>
                      <a:pt x="281" y="260"/>
                      <a:pt x="304" y="260"/>
                    </a:cubicBezTo>
                    <a:close/>
                    <a:moveTo>
                      <a:pt x="473" y="249"/>
                    </a:moveTo>
                    <a:cubicBezTo>
                      <a:pt x="503" y="249"/>
                      <a:pt x="529" y="274"/>
                      <a:pt x="529" y="305"/>
                    </a:cubicBezTo>
                    <a:cubicBezTo>
                      <a:pt x="529" y="335"/>
                      <a:pt x="503" y="361"/>
                      <a:pt x="473" y="361"/>
                    </a:cubicBezTo>
                    <a:cubicBezTo>
                      <a:pt x="442" y="361"/>
                      <a:pt x="417" y="335"/>
                      <a:pt x="417" y="305"/>
                    </a:cubicBezTo>
                    <a:cubicBezTo>
                      <a:pt x="417" y="274"/>
                      <a:pt x="442" y="249"/>
                      <a:pt x="473" y="249"/>
                    </a:cubicBezTo>
                    <a:close/>
                    <a:moveTo>
                      <a:pt x="134" y="250"/>
                    </a:moveTo>
                    <a:cubicBezTo>
                      <a:pt x="165" y="250"/>
                      <a:pt x="191" y="275"/>
                      <a:pt x="191" y="306"/>
                    </a:cubicBezTo>
                    <a:cubicBezTo>
                      <a:pt x="191" y="337"/>
                      <a:pt x="166" y="362"/>
                      <a:pt x="134" y="362"/>
                    </a:cubicBezTo>
                    <a:cubicBezTo>
                      <a:pt x="104" y="362"/>
                      <a:pt x="79" y="337"/>
                      <a:pt x="79" y="306"/>
                    </a:cubicBezTo>
                    <a:cubicBezTo>
                      <a:pt x="79" y="275"/>
                      <a:pt x="104" y="250"/>
                      <a:pt x="134" y="250"/>
                    </a:cubicBezTo>
                    <a:close/>
                    <a:moveTo>
                      <a:pt x="407" y="1"/>
                    </a:moveTo>
                    <a:cubicBezTo>
                      <a:pt x="182" y="1"/>
                      <a:pt x="1" y="182"/>
                      <a:pt x="1" y="407"/>
                    </a:cubicBezTo>
                    <a:cubicBezTo>
                      <a:pt x="1" y="490"/>
                      <a:pt x="26" y="568"/>
                      <a:pt x="70" y="633"/>
                    </a:cubicBezTo>
                    <a:cubicBezTo>
                      <a:pt x="126" y="672"/>
                      <a:pt x="191" y="698"/>
                      <a:pt x="262" y="706"/>
                    </a:cubicBezTo>
                    <a:lnTo>
                      <a:pt x="262" y="658"/>
                    </a:lnTo>
                    <a:cubicBezTo>
                      <a:pt x="260" y="635"/>
                      <a:pt x="281" y="615"/>
                      <a:pt x="304" y="615"/>
                    </a:cubicBezTo>
                    <a:cubicBezTo>
                      <a:pt x="328" y="615"/>
                      <a:pt x="348" y="635"/>
                      <a:pt x="348" y="659"/>
                    </a:cubicBezTo>
                    <a:lnTo>
                      <a:pt x="348" y="707"/>
                    </a:lnTo>
                    <a:cubicBezTo>
                      <a:pt x="474" y="693"/>
                      <a:pt x="583" y="622"/>
                      <a:pt x="648" y="520"/>
                    </a:cubicBezTo>
                    <a:lnTo>
                      <a:pt x="648" y="369"/>
                    </a:lnTo>
                    <a:lnTo>
                      <a:pt x="704" y="369"/>
                    </a:lnTo>
                    <a:cubicBezTo>
                      <a:pt x="707" y="348"/>
                      <a:pt x="710" y="327"/>
                      <a:pt x="710" y="305"/>
                    </a:cubicBezTo>
                    <a:cubicBezTo>
                      <a:pt x="710" y="282"/>
                      <a:pt x="706" y="260"/>
                      <a:pt x="704" y="239"/>
                    </a:cubicBezTo>
                    <a:lnTo>
                      <a:pt x="648" y="239"/>
                    </a:lnTo>
                    <a:lnTo>
                      <a:pt x="648" y="88"/>
                    </a:lnTo>
                    <a:cubicBezTo>
                      <a:pt x="643" y="83"/>
                      <a:pt x="641" y="78"/>
                      <a:pt x="637" y="72"/>
                    </a:cubicBezTo>
                    <a:cubicBezTo>
                      <a:pt x="572" y="27"/>
                      <a:pt x="492" y="1"/>
                      <a:pt x="407"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0" name="Google Shape;1920;p56"/>
              <p:cNvSpPr/>
              <p:nvPr/>
            </p:nvSpPr>
            <p:spPr>
              <a:xfrm>
                <a:off x="3729984" y="1018916"/>
                <a:ext cx="40877" cy="43632"/>
              </a:xfrm>
              <a:custGeom>
                <a:rect b="b" l="l" r="r" t="t"/>
                <a:pathLst>
                  <a:path extrusionOk="0" h="95" w="89">
                    <a:moveTo>
                      <a:pt x="44" y="0"/>
                    </a:moveTo>
                    <a:cubicBezTo>
                      <a:pt x="21" y="0"/>
                      <a:pt x="0" y="20"/>
                      <a:pt x="0" y="44"/>
                    </a:cubicBezTo>
                    <a:lnTo>
                      <a:pt x="0" y="92"/>
                    </a:lnTo>
                    <a:cubicBezTo>
                      <a:pt x="15" y="93"/>
                      <a:pt x="29" y="95"/>
                      <a:pt x="44" y="95"/>
                    </a:cubicBezTo>
                    <a:cubicBezTo>
                      <a:pt x="59" y="95"/>
                      <a:pt x="74" y="93"/>
                      <a:pt x="88" y="92"/>
                    </a:cubicBezTo>
                    <a:lnTo>
                      <a:pt x="88" y="44"/>
                    </a:lnTo>
                    <a:cubicBezTo>
                      <a:pt x="88" y="20"/>
                      <a:pt x="69" y="0"/>
                      <a:pt x="4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1" name="Google Shape;1921;p56"/>
              <p:cNvSpPr/>
              <p:nvPr/>
            </p:nvSpPr>
            <p:spPr>
              <a:xfrm>
                <a:off x="3729984" y="690527"/>
                <a:ext cx="40877" cy="44551"/>
              </a:xfrm>
              <a:custGeom>
                <a:rect b="b" l="l" r="r" t="t"/>
                <a:pathLst>
                  <a:path extrusionOk="0" h="97" w="89">
                    <a:moveTo>
                      <a:pt x="44" y="0"/>
                    </a:moveTo>
                    <a:cubicBezTo>
                      <a:pt x="29" y="0"/>
                      <a:pt x="14" y="1"/>
                      <a:pt x="0" y="2"/>
                    </a:cubicBezTo>
                    <a:lnTo>
                      <a:pt x="0" y="54"/>
                    </a:lnTo>
                    <a:cubicBezTo>
                      <a:pt x="0" y="76"/>
                      <a:pt x="21" y="96"/>
                      <a:pt x="44" y="96"/>
                    </a:cubicBezTo>
                    <a:cubicBezTo>
                      <a:pt x="68" y="96"/>
                      <a:pt x="88" y="76"/>
                      <a:pt x="88" y="52"/>
                    </a:cubicBezTo>
                    <a:lnTo>
                      <a:pt x="88" y="2"/>
                    </a:lnTo>
                    <a:cubicBezTo>
                      <a:pt x="75" y="1"/>
                      <a:pt x="61" y="0"/>
                      <a:pt x="4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2" name="Google Shape;1922;p56"/>
              <p:cNvSpPr/>
              <p:nvPr/>
            </p:nvSpPr>
            <p:spPr>
              <a:xfrm>
                <a:off x="3566476" y="905932"/>
                <a:ext cx="26639" cy="69811"/>
              </a:xfrm>
              <a:custGeom>
                <a:rect b="b" l="l" r="r" t="t"/>
                <a:pathLst>
                  <a:path extrusionOk="0" h="152" w="58">
                    <a:moveTo>
                      <a:pt x="0" y="0"/>
                    </a:moveTo>
                    <a:cubicBezTo>
                      <a:pt x="10" y="55"/>
                      <a:pt x="29" y="105"/>
                      <a:pt x="57" y="151"/>
                    </a:cubicBezTo>
                    <a:lnTo>
                      <a:pt x="5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3" name="Google Shape;1923;p56"/>
              <p:cNvSpPr/>
              <p:nvPr/>
            </p:nvSpPr>
            <p:spPr>
              <a:xfrm>
                <a:off x="3566936" y="776873"/>
                <a:ext cx="26639" cy="68893"/>
              </a:xfrm>
              <a:custGeom>
                <a:rect b="b" l="l" r="r" t="t"/>
                <a:pathLst>
                  <a:path extrusionOk="0" h="150" w="58">
                    <a:moveTo>
                      <a:pt x="57" y="0"/>
                    </a:moveTo>
                    <a:cubicBezTo>
                      <a:pt x="29" y="44"/>
                      <a:pt x="9" y="95"/>
                      <a:pt x="0" y="150"/>
                    </a:cubicBezTo>
                    <a:lnTo>
                      <a:pt x="57" y="150"/>
                    </a:lnTo>
                    <a:lnTo>
                      <a:pt x="5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4" name="Google Shape;1924;p56"/>
              <p:cNvSpPr/>
              <p:nvPr/>
            </p:nvSpPr>
            <p:spPr>
              <a:xfrm>
                <a:off x="3907729" y="776873"/>
                <a:ext cx="26639" cy="68893"/>
              </a:xfrm>
              <a:custGeom>
                <a:rect b="b" l="l" r="r" t="t"/>
                <a:pathLst>
                  <a:path extrusionOk="0" h="150" w="58">
                    <a:moveTo>
                      <a:pt x="1" y="0"/>
                    </a:moveTo>
                    <a:lnTo>
                      <a:pt x="1" y="150"/>
                    </a:lnTo>
                    <a:lnTo>
                      <a:pt x="57" y="150"/>
                    </a:lnTo>
                    <a:cubicBezTo>
                      <a:pt x="48" y="95"/>
                      <a:pt x="28" y="44"/>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5" name="Google Shape;1925;p56"/>
              <p:cNvSpPr/>
              <p:nvPr/>
            </p:nvSpPr>
            <p:spPr>
              <a:xfrm>
                <a:off x="3907270" y="905932"/>
                <a:ext cx="26639" cy="69811"/>
              </a:xfrm>
              <a:custGeom>
                <a:rect b="b" l="l" r="r" t="t"/>
                <a:pathLst>
                  <a:path extrusionOk="0" h="152" w="58">
                    <a:moveTo>
                      <a:pt x="0" y="0"/>
                    </a:moveTo>
                    <a:lnTo>
                      <a:pt x="0" y="151"/>
                    </a:lnTo>
                    <a:cubicBezTo>
                      <a:pt x="28" y="105"/>
                      <a:pt x="49" y="55"/>
                      <a:pt x="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6" name="Google Shape;1926;p56"/>
              <p:cNvSpPr/>
              <p:nvPr/>
            </p:nvSpPr>
            <p:spPr>
              <a:xfrm>
                <a:off x="3729984" y="855870"/>
                <a:ext cx="40877" cy="41336"/>
              </a:xfrm>
              <a:custGeom>
                <a:rect b="b" l="l" r="r" t="t"/>
                <a:pathLst>
                  <a:path extrusionOk="0" h="90" w="89">
                    <a:moveTo>
                      <a:pt x="27" y="16"/>
                    </a:moveTo>
                    <a:lnTo>
                      <a:pt x="72" y="62"/>
                    </a:lnTo>
                    <a:lnTo>
                      <a:pt x="58" y="77"/>
                    </a:lnTo>
                    <a:lnTo>
                      <a:pt x="12" y="31"/>
                    </a:lnTo>
                    <a:lnTo>
                      <a:pt x="27" y="16"/>
                    </a:lnTo>
                    <a:close/>
                    <a:moveTo>
                      <a:pt x="44" y="0"/>
                    </a:moveTo>
                    <a:cubicBezTo>
                      <a:pt x="21" y="0"/>
                      <a:pt x="0" y="21"/>
                      <a:pt x="0" y="45"/>
                    </a:cubicBezTo>
                    <a:cubicBezTo>
                      <a:pt x="0" y="69"/>
                      <a:pt x="21" y="89"/>
                      <a:pt x="44" y="89"/>
                    </a:cubicBezTo>
                    <a:cubicBezTo>
                      <a:pt x="68" y="89"/>
                      <a:pt x="88" y="69"/>
                      <a:pt x="88" y="45"/>
                    </a:cubicBezTo>
                    <a:cubicBezTo>
                      <a:pt x="88" y="21"/>
                      <a:pt x="68" y="0"/>
                      <a:pt x="44"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7" name="Google Shape;1927;p56"/>
              <p:cNvSpPr/>
              <p:nvPr/>
            </p:nvSpPr>
            <p:spPr>
              <a:xfrm>
                <a:off x="3646393" y="850358"/>
                <a:ext cx="51900" cy="51899"/>
              </a:xfrm>
              <a:custGeom>
                <a:rect b="b" l="l" r="r" t="t"/>
                <a:pathLst>
                  <a:path extrusionOk="0" h="113" w="113">
                    <a:moveTo>
                      <a:pt x="56" y="1"/>
                    </a:moveTo>
                    <a:cubicBezTo>
                      <a:pt x="26" y="1"/>
                      <a:pt x="1" y="26"/>
                      <a:pt x="1" y="57"/>
                    </a:cubicBezTo>
                    <a:cubicBezTo>
                      <a:pt x="1" y="87"/>
                      <a:pt x="26" y="113"/>
                      <a:pt x="56" y="113"/>
                    </a:cubicBezTo>
                    <a:cubicBezTo>
                      <a:pt x="87" y="113"/>
                      <a:pt x="113" y="87"/>
                      <a:pt x="113" y="57"/>
                    </a:cubicBezTo>
                    <a:cubicBezTo>
                      <a:pt x="113" y="26"/>
                      <a:pt x="88" y="1"/>
                      <a:pt x="56"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8" name="Google Shape;1928;p56"/>
              <p:cNvSpPr/>
              <p:nvPr/>
            </p:nvSpPr>
            <p:spPr>
              <a:xfrm>
                <a:off x="3801633" y="850818"/>
                <a:ext cx="51900" cy="51899"/>
              </a:xfrm>
              <a:custGeom>
                <a:rect b="b" l="l" r="r" t="t"/>
                <a:pathLst>
                  <a:path extrusionOk="0" h="113" w="113">
                    <a:moveTo>
                      <a:pt x="57" y="1"/>
                    </a:moveTo>
                    <a:cubicBezTo>
                      <a:pt x="26" y="1"/>
                      <a:pt x="1" y="26"/>
                      <a:pt x="1" y="57"/>
                    </a:cubicBezTo>
                    <a:cubicBezTo>
                      <a:pt x="1" y="88"/>
                      <a:pt x="26" y="113"/>
                      <a:pt x="57" y="113"/>
                    </a:cubicBezTo>
                    <a:cubicBezTo>
                      <a:pt x="87" y="113"/>
                      <a:pt x="113" y="88"/>
                      <a:pt x="113" y="57"/>
                    </a:cubicBezTo>
                    <a:cubicBezTo>
                      <a:pt x="113" y="26"/>
                      <a:pt x="87" y="1"/>
                      <a:pt x="57"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9" name="Google Shape;1929;p56"/>
              <p:cNvSpPr/>
              <p:nvPr/>
            </p:nvSpPr>
            <p:spPr>
              <a:xfrm>
                <a:off x="3735495" y="863218"/>
                <a:ext cx="28017" cy="28016"/>
              </a:xfrm>
              <a:custGeom>
                <a:rect b="b" l="l" r="r" t="t"/>
                <a:pathLst>
                  <a:path extrusionOk="0" h="61" w="61">
                    <a:moveTo>
                      <a:pt x="14" y="0"/>
                    </a:moveTo>
                    <a:lnTo>
                      <a:pt x="0" y="14"/>
                    </a:lnTo>
                    <a:lnTo>
                      <a:pt x="45" y="60"/>
                    </a:lnTo>
                    <a:lnTo>
                      <a:pt x="60" y="45"/>
                    </a:lnTo>
                    <a:lnTo>
                      <a:pt x="14" y="0"/>
                    </a:lnTo>
                    <a:close/>
                  </a:path>
                </a:pathLst>
              </a:custGeom>
              <a:solidFill>
                <a:srgbClr val="1897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0" name="Google Shape;1930;p56"/>
              <p:cNvSpPr/>
              <p:nvPr/>
            </p:nvSpPr>
            <p:spPr>
              <a:xfrm>
                <a:off x="3471403" y="596833"/>
                <a:ext cx="281089" cy="556653"/>
              </a:xfrm>
              <a:custGeom>
                <a:rect b="b" l="l" r="r" t="t"/>
                <a:pathLst>
                  <a:path extrusionOk="0" h="1212" w="612">
                    <a:moveTo>
                      <a:pt x="138" y="1"/>
                    </a:moveTo>
                    <a:cubicBezTo>
                      <a:pt x="62" y="1"/>
                      <a:pt x="1" y="62"/>
                      <a:pt x="1" y="139"/>
                    </a:cubicBezTo>
                    <a:lnTo>
                      <a:pt x="1" y="1074"/>
                    </a:lnTo>
                    <a:cubicBezTo>
                      <a:pt x="1" y="1150"/>
                      <a:pt x="62" y="1211"/>
                      <a:pt x="138" y="1211"/>
                    </a:cubicBezTo>
                    <a:lnTo>
                      <a:pt x="612" y="1211"/>
                    </a:lnTo>
                    <a:lnTo>
                      <a:pt x="612" y="1037"/>
                    </a:lnTo>
                    <a:cubicBezTo>
                      <a:pt x="610" y="1038"/>
                      <a:pt x="608" y="1038"/>
                      <a:pt x="607" y="1038"/>
                    </a:cubicBezTo>
                    <a:cubicBezTo>
                      <a:pt x="592" y="1038"/>
                      <a:pt x="577" y="1037"/>
                      <a:pt x="563" y="1035"/>
                    </a:cubicBezTo>
                    <a:cubicBezTo>
                      <a:pt x="346" y="1014"/>
                      <a:pt x="177" y="830"/>
                      <a:pt x="177" y="607"/>
                    </a:cubicBezTo>
                    <a:cubicBezTo>
                      <a:pt x="177" y="386"/>
                      <a:pt x="346" y="201"/>
                      <a:pt x="563" y="179"/>
                    </a:cubicBezTo>
                    <a:cubicBezTo>
                      <a:pt x="578" y="178"/>
                      <a:pt x="592" y="177"/>
                      <a:pt x="607" y="177"/>
                    </a:cubicBezTo>
                    <a:lnTo>
                      <a:pt x="612" y="177"/>
                    </a:lnTo>
                    <a:lnTo>
                      <a:pt x="612" y="1"/>
                    </a:ln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1" name="Google Shape;1931;p56"/>
              <p:cNvSpPr/>
              <p:nvPr/>
            </p:nvSpPr>
            <p:spPr>
              <a:xfrm>
                <a:off x="3729524" y="680423"/>
                <a:ext cx="218165" cy="394067"/>
              </a:xfrm>
              <a:custGeom>
                <a:rect b="b" l="l" r="r" t="t"/>
                <a:pathLst>
                  <a:path extrusionOk="0" h="858" w="475">
                    <a:moveTo>
                      <a:pt x="88" y="1"/>
                    </a:moveTo>
                    <a:lnTo>
                      <a:pt x="88" y="25"/>
                    </a:lnTo>
                    <a:cubicBezTo>
                      <a:pt x="103" y="26"/>
                      <a:pt x="117" y="27"/>
                      <a:pt x="131" y="32"/>
                    </a:cubicBezTo>
                    <a:cubicBezTo>
                      <a:pt x="135" y="33"/>
                      <a:pt x="137" y="33"/>
                      <a:pt x="142" y="34"/>
                    </a:cubicBezTo>
                    <a:lnTo>
                      <a:pt x="169" y="42"/>
                    </a:lnTo>
                    <a:cubicBezTo>
                      <a:pt x="175" y="43"/>
                      <a:pt x="179" y="45"/>
                      <a:pt x="183" y="48"/>
                    </a:cubicBezTo>
                    <a:cubicBezTo>
                      <a:pt x="191" y="50"/>
                      <a:pt x="199" y="54"/>
                      <a:pt x="207" y="56"/>
                    </a:cubicBezTo>
                    <a:cubicBezTo>
                      <a:pt x="212" y="59"/>
                      <a:pt x="216" y="61"/>
                      <a:pt x="222" y="64"/>
                    </a:cubicBezTo>
                    <a:cubicBezTo>
                      <a:pt x="228" y="67"/>
                      <a:pt x="237" y="71"/>
                      <a:pt x="243" y="76"/>
                    </a:cubicBezTo>
                    <a:cubicBezTo>
                      <a:pt x="248" y="78"/>
                      <a:pt x="253" y="81"/>
                      <a:pt x="258" y="83"/>
                    </a:cubicBezTo>
                    <a:cubicBezTo>
                      <a:pt x="264" y="87"/>
                      <a:pt x="271" y="93"/>
                      <a:pt x="277" y="97"/>
                    </a:cubicBezTo>
                    <a:cubicBezTo>
                      <a:pt x="282" y="99"/>
                      <a:pt x="287" y="103"/>
                      <a:pt x="291" y="107"/>
                    </a:cubicBezTo>
                    <a:cubicBezTo>
                      <a:pt x="301" y="113"/>
                      <a:pt x="308" y="120"/>
                      <a:pt x="318" y="129"/>
                    </a:cubicBezTo>
                    <a:cubicBezTo>
                      <a:pt x="324" y="134"/>
                      <a:pt x="330" y="141"/>
                      <a:pt x="336" y="147"/>
                    </a:cubicBezTo>
                    <a:lnTo>
                      <a:pt x="347" y="158"/>
                    </a:lnTo>
                    <a:lnTo>
                      <a:pt x="363" y="178"/>
                    </a:lnTo>
                    <a:cubicBezTo>
                      <a:pt x="366" y="180"/>
                      <a:pt x="368" y="185"/>
                      <a:pt x="371" y="188"/>
                    </a:cubicBezTo>
                    <a:cubicBezTo>
                      <a:pt x="375" y="190"/>
                      <a:pt x="376" y="193"/>
                      <a:pt x="377" y="195"/>
                    </a:cubicBezTo>
                    <a:cubicBezTo>
                      <a:pt x="381" y="201"/>
                      <a:pt x="384" y="206"/>
                      <a:pt x="387" y="211"/>
                    </a:cubicBezTo>
                    <a:cubicBezTo>
                      <a:pt x="415" y="256"/>
                      <a:pt x="436" y="307"/>
                      <a:pt x="443" y="361"/>
                    </a:cubicBezTo>
                    <a:cubicBezTo>
                      <a:pt x="447" y="382"/>
                      <a:pt x="448" y="404"/>
                      <a:pt x="448" y="426"/>
                    </a:cubicBezTo>
                    <a:cubicBezTo>
                      <a:pt x="448" y="448"/>
                      <a:pt x="446" y="471"/>
                      <a:pt x="443" y="490"/>
                    </a:cubicBezTo>
                    <a:cubicBezTo>
                      <a:pt x="435" y="546"/>
                      <a:pt x="415" y="596"/>
                      <a:pt x="387" y="642"/>
                    </a:cubicBezTo>
                    <a:cubicBezTo>
                      <a:pt x="323" y="744"/>
                      <a:pt x="215" y="815"/>
                      <a:pt x="88" y="829"/>
                    </a:cubicBezTo>
                    <a:cubicBezTo>
                      <a:pt x="73" y="830"/>
                      <a:pt x="58" y="832"/>
                      <a:pt x="44" y="832"/>
                    </a:cubicBezTo>
                    <a:cubicBezTo>
                      <a:pt x="29" y="832"/>
                      <a:pt x="14" y="830"/>
                      <a:pt x="0" y="829"/>
                    </a:cubicBezTo>
                    <a:lnTo>
                      <a:pt x="0" y="832"/>
                    </a:lnTo>
                    <a:lnTo>
                      <a:pt x="0" y="854"/>
                    </a:lnTo>
                    <a:cubicBezTo>
                      <a:pt x="14" y="856"/>
                      <a:pt x="29" y="857"/>
                      <a:pt x="44" y="857"/>
                    </a:cubicBezTo>
                    <a:lnTo>
                      <a:pt x="47" y="857"/>
                    </a:lnTo>
                    <a:cubicBezTo>
                      <a:pt x="61" y="857"/>
                      <a:pt x="74" y="856"/>
                      <a:pt x="88" y="856"/>
                    </a:cubicBezTo>
                    <a:cubicBezTo>
                      <a:pt x="304" y="835"/>
                      <a:pt x="474" y="650"/>
                      <a:pt x="474" y="428"/>
                    </a:cubicBezTo>
                    <a:cubicBezTo>
                      <a:pt x="474" y="206"/>
                      <a:pt x="304" y="22"/>
                      <a:pt x="8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2" name="Google Shape;1932;p56"/>
              <p:cNvSpPr/>
              <p:nvPr/>
            </p:nvSpPr>
            <p:spPr>
              <a:xfrm>
                <a:off x="3552698" y="678127"/>
                <a:ext cx="218165" cy="394067"/>
              </a:xfrm>
              <a:custGeom>
                <a:rect b="b" l="l" r="r" t="t"/>
                <a:pathLst>
                  <a:path extrusionOk="0" h="858" w="475">
                    <a:moveTo>
                      <a:pt x="430" y="0"/>
                    </a:moveTo>
                    <a:cubicBezTo>
                      <a:pt x="415" y="1"/>
                      <a:pt x="401" y="1"/>
                      <a:pt x="386" y="2"/>
                    </a:cubicBezTo>
                    <a:cubicBezTo>
                      <a:pt x="169" y="24"/>
                      <a:pt x="0" y="209"/>
                      <a:pt x="0" y="430"/>
                    </a:cubicBezTo>
                    <a:cubicBezTo>
                      <a:pt x="0" y="653"/>
                      <a:pt x="169" y="837"/>
                      <a:pt x="386" y="858"/>
                    </a:cubicBezTo>
                    <a:lnTo>
                      <a:pt x="386" y="835"/>
                    </a:lnTo>
                    <a:lnTo>
                      <a:pt x="386" y="833"/>
                    </a:lnTo>
                    <a:cubicBezTo>
                      <a:pt x="316" y="825"/>
                      <a:pt x="250" y="799"/>
                      <a:pt x="195" y="760"/>
                    </a:cubicBezTo>
                    <a:cubicBezTo>
                      <a:pt x="152" y="729"/>
                      <a:pt x="116" y="690"/>
                      <a:pt x="87" y="646"/>
                    </a:cubicBezTo>
                    <a:cubicBezTo>
                      <a:pt x="59" y="600"/>
                      <a:pt x="39" y="550"/>
                      <a:pt x="30" y="494"/>
                    </a:cubicBezTo>
                    <a:cubicBezTo>
                      <a:pt x="27" y="473"/>
                      <a:pt x="25" y="452"/>
                      <a:pt x="25" y="430"/>
                    </a:cubicBezTo>
                    <a:cubicBezTo>
                      <a:pt x="25" y="408"/>
                      <a:pt x="28" y="386"/>
                      <a:pt x="30" y="365"/>
                    </a:cubicBezTo>
                    <a:cubicBezTo>
                      <a:pt x="40" y="310"/>
                      <a:pt x="59" y="259"/>
                      <a:pt x="87" y="215"/>
                    </a:cubicBezTo>
                    <a:cubicBezTo>
                      <a:pt x="151" y="114"/>
                      <a:pt x="259" y="42"/>
                      <a:pt x="386" y="28"/>
                    </a:cubicBezTo>
                    <a:cubicBezTo>
                      <a:pt x="401" y="27"/>
                      <a:pt x="415" y="26"/>
                      <a:pt x="430" y="26"/>
                    </a:cubicBezTo>
                    <a:lnTo>
                      <a:pt x="435" y="26"/>
                    </a:lnTo>
                    <a:cubicBezTo>
                      <a:pt x="447" y="26"/>
                      <a:pt x="461" y="27"/>
                      <a:pt x="474" y="28"/>
                    </a:cubicBezTo>
                    <a:lnTo>
                      <a:pt x="474" y="2"/>
                    </a:lnTo>
                    <a:cubicBezTo>
                      <a:pt x="461" y="1"/>
                      <a:pt x="447" y="1"/>
                      <a:pt x="43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933" name="Google Shape;1933;p56"/>
          <p:cNvSpPr txBox="1"/>
          <p:nvPr/>
        </p:nvSpPr>
        <p:spPr>
          <a:xfrm>
            <a:off x="3647350" y="2516525"/>
            <a:ext cx="5552400" cy="84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4300">
                <a:solidFill>
                  <a:srgbClr val="FBFFFF"/>
                </a:solidFill>
                <a:latin typeface="Space Grotesk"/>
                <a:ea typeface="Space Grotesk"/>
                <a:cs typeface="Space Grotesk"/>
                <a:sym typeface="Space Grotesk"/>
              </a:rPr>
              <a:t>Hardware Visualization</a:t>
            </a:r>
            <a:endParaRPr b="1" sz="4300">
              <a:solidFill>
                <a:srgbClr val="FBFFFF"/>
              </a:solidFill>
              <a:latin typeface="Space Grotesk"/>
              <a:ea typeface="Space Grotesk"/>
              <a:cs typeface="Space Grotesk"/>
              <a:sym typeface="Space Grotesk"/>
            </a:endParaRPr>
          </a:p>
        </p:txBody>
      </p:sp>
      <p:sp>
        <p:nvSpPr>
          <p:cNvPr id="1934" name="Google Shape;1934;p56"/>
          <p:cNvSpPr txBox="1"/>
          <p:nvPr/>
        </p:nvSpPr>
        <p:spPr>
          <a:xfrm>
            <a:off x="4111826" y="1292835"/>
            <a:ext cx="1550100" cy="122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7500">
                <a:solidFill>
                  <a:srgbClr val="D0F1FF"/>
                </a:solidFill>
                <a:latin typeface="Space Grotesk"/>
                <a:ea typeface="Space Grotesk"/>
                <a:cs typeface="Space Grotesk"/>
                <a:sym typeface="Space Grotesk"/>
              </a:rPr>
              <a:t>04</a:t>
            </a:r>
            <a:endParaRPr b="1" sz="7500">
              <a:solidFill>
                <a:srgbClr val="D0F1FF"/>
              </a:solidFill>
              <a:latin typeface="Space Grotesk"/>
              <a:ea typeface="Space Grotesk"/>
              <a:cs typeface="Space Grotesk"/>
              <a:sym typeface="Space Grotesk"/>
            </a:endParaRPr>
          </a:p>
        </p:txBody>
      </p:sp>
      <p:sp>
        <p:nvSpPr>
          <p:cNvPr id="1935" name="Google Shape;1935;p56"/>
          <p:cNvSpPr txBox="1"/>
          <p:nvPr/>
        </p:nvSpPr>
        <p:spPr>
          <a:xfrm rot="423">
            <a:off x="3775125" y="3677875"/>
            <a:ext cx="4878600" cy="418200"/>
          </a:xfrm>
          <a:prstGeom prst="rect">
            <a:avLst/>
          </a:prstGeom>
          <a:solidFill>
            <a:srgbClr val="434343"/>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BFFFF"/>
                </a:solidFill>
                <a:latin typeface="Barlow"/>
                <a:ea typeface="Barlow"/>
                <a:cs typeface="Barlow"/>
                <a:sym typeface="Barlow"/>
              </a:rPr>
              <a:t>Diagrams and showcase of our electrical designs</a:t>
            </a:r>
            <a:endParaRPr>
              <a:solidFill>
                <a:srgbClr val="FBFFFF"/>
              </a:solidFill>
              <a:latin typeface="Barlow"/>
              <a:ea typeface="Barlow"/>
              <a:cs typeface="Barlow"/>
              <a:sym typeface="Barlow"/>
            </a:endParaRPr>
          </a:p>
        </p:txBody>
      </p:sp>
      <p:pic>
        <p:nvPicPr>
          <p:cNvPr id="1936" name="Google Shape;1936;p56" title="05.mp3">
            <a:hlinkClick r:id="rId3"/>
          </p:cNvPr>
          <p:cNvPicPr preferRelativeResize="0"/>
          <p:nvPr/>
        </p:nvPicPr>
        <p:blipFill>
          <a:blip r:embed="rId4">
            <a:alphaModFix/>
          </a:blip>
          <a:stretch>
            <a:fillRect/>
          </a:stretch>
        </p:blipFill>
        <p:spPr>
          <a:xfrm>
            <a:off x="8265875" y="2114550"/>
            <a:ext cx="457200" cy="457200"/>
          </a:xfrm>
          <a:prstGeom prst="rect">
            <a:avLst/>
          </a:prstGeom>
          <a:noFill/>
          <a:ln>
            <a:noFill/>
          </a:ln>
        </p:spPr>
      </p:pic>
      <p:pic>
        <p:nvPicPr>
          <p:cNvPr id="1937" name="Google Shape;1937;p56"/>
          <p:cNvPicPr preferRelativeResize="0"/>
          <p:nvPr/>
        </p:nvPicPr>
        <p:blipFill>
          <a:blip r:embed="rId5">
            <a:alphaModFix/>
          </a:blip>
          <a:stretch>
            <a:fillRect/>
          </a:stretch>
        </p:blipFill>
        <p:spPr>
          <a:xfrm>
            <a:off x="8265876" y="123425"/>
            <a:ext cx="695349" cy="73254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1" name="Shape 1941"/>
        <p:cNvGrpSpPr/>
        <p:nvPr/>
      </p:nvGrpSpPr>
      <p:grpSpPr>
        <a:xfrm>
          <a:off x="0" y="0"/>
          <a:ext cx="0" cy="0"/>
          <a:chOff x="0" y="0"/>
          <a:chExt cx="0" cy="0"/>
        </a:xfrm>
      </p:grpSpPr>
      <p:sp>
        <p:nvSpPr>
          <p:cNvPr id="1942" name="Google Shape;1942;p57"/>
          <p:cNvSpPr txBox="1"/>
          <p:nvPr>
            <p:ph type="title"/>
          </p:nvPr>
        </p:nvSpPr>
        <p:spPr>
          <a:xfrm>
            <a:off x="720000" y="540000"/>
            <a:ext cx="62892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Main Controller Module</a:t>
            </a:r>
            <a:endParaRPr/>
          </a:p>
        </p:txBody>
      </p:sp>
      <p:pic>
        <p:nvPicPr>
          <p:cNvPr id="1943" name="Google Shape;1943;p57"/>
          <p:cNvPicPr preferRelativeResize="0"/>
          <p:nvPr/>
        </p:nvPicPr>
        <p:blipFill>
          <a:blip r:embed="rId3">
            <a:alphaModFix/>
          </a:blip>
          <a:stretch>
            <a:fillRect/>
          </a:stretch>
        </p:blipFill>
        <p:spPr>
          <a:xfrm>
            <a:off x="2134763" y="1104300"/>
            <a:ext cx="4874476" cy="3734400"/>
          </a:xfrm>
          <a:prstGeom prst="rect">
            <a:avLst/>
          </a:prstGeom>
          <a:noFill/>
          <a:ln>
            <a:noFill/>
          </a:ln>
        </p:spPr>
      </p:pic>
      <p:sp>
        <p:nvSpPr>
          <p:cNvPr id="1944" name="Google Shape;1944;p57"/>
          <p:cNvSpPr txBox="1"/>
          <p:nvPr/>
        </p:nvSpPr>
        <p:spPr>
          <a:xfrm>
            <a:off x="394925" y="1393900"/>
            <a:ext cx="1254600" cy="4065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5V Regulator</a:t>
            </a:r>
            <a:endParaRPr>
              <a:solidFill>
                <a:schemeClr val="dk1"/>
              </a:solidFill>
              <a:latin typeface="Barlow"/>
              <a:ea typeface="Barlow"/>
              <a:cs typeface="Barlow"/>
              <a:sym typeface="Barlow"/>
            </a:endParaRPr>
          </a:p>
        </p:txBody>
      </p:sp>
      <p:cxnSp>
        <p:nvCxnSpPr>
          <p:cNvPr id="1945" name="Google Shape;1945;p57"/>
          <p:cNvCxnSpPr>
            <a:stCxn id="1944" idx="3"/>
          </p:cNvCxnSpPr>
          <p:nvPr/>
        </p:nvCxnSpPr>
        <p:spPr>
          <a:xfrm>
            <a:off x="1649525" y="1597150"/>
            <a:ext cx="824700" cy="366000"/>
          </a:xfrm>
          <a:prstGeom prst="straightConnector1">
            <a:avLst/>
          </a:prstGeom>
          <a:noFill/>
          <a:ln cap="flat" cmpd="sng" w="9525">
            <a:solidFill>
              <a:schemeClr val="dk1"/>
            </a:solidFill>
            <a:prstDash val="solid"/>
            <a:round/>
            <a:headEnd len="med" w="med" type="none"/>
            <a:tailEnd len="med" w="med" type="triangle"/>
          </a:ln>
        </p:spPr>
      </p:cxnSp>
      <p:sp>
        <p:nvSpPr>
          <p:cNvPr id="1946" name="Google Shape;1946;p57"/>
          <p:cNvSpPr txBox="1"/>
          <p:nvPr/>
        </p:nvSpPr>
        <p:spPr>
          <a:xfrm>
            <a:off x="348475" y="2079250"/>
            <a:ext cx="1301100" cy="4065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12V Regulator</a:t>
            </a:r>
            <a:endParaRPr>
              <a:solidFill>
                <a:schemeClr val="dk1"/>
              </a:solidFill>
              <a:latin typeface="Barlow"/>
              <a:ea typeface="Barlow"/>
              <a:cs typeface="Barlow"/>
              <a:sym typeface="Barlow"/>
            </a:endParaRPr>
          </a:p>
        </p:txBody>
      </p:sp>
      <p:cxnSp>
        <p:nvCxnSpPr>
          <p:cNvPr id="1947" name="Google Shape;1947;p57"/>
          <p:cNvCxnSpPr>
            <a:stCxn id="1946" idx="3"/>
          </p:cNvCxnSpPr>
          <p:nvPr/>
        </p:nvCxnSpPr>
        <p:spPr>
          <a:xfrm>
            <a:off x="1649575" y="2282500"/>
            <a:ext cx="1045200" cy="1167300"/>
          </a:xfrm>
          <a:prstGeom prst="straightConnector1">
            <a:avLst/>
          </a:prstGeom>
          <a:noFill/>
          <a:ln cap="flat" cmpd="sng" w="9525">
            <a:solidFill>
              <a:schemeClr val="dk1"/>
            </a:solidFill>
            <a:prstDash val="solid"/>
            <a:round/>
            <a:headEnd len="med" w="med" type="none"/>
            <a:tailEnd len="med" w="med" type="triangle"/>
          </a:ln>
        </p:spPr>
      </p:cxnSp>
      <p:sp>
        <p:nvSpPr>
          <p:cNvPr id="1948" name="Google Shape;1948;p57"/>
          <p:cNvSpPr txBox="1"/>
          <p:nvPr/>
        </p:nvSpPr>
        <p:spPr>
          <a:xfrm>
            <a:off x="81475" y="3844850"/>
            <a:ext cx="1254600" cy="4530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Power Supply</a:t>
            </a:r>
            <a:endParaRPr>
              <a:solidFill>
                <a:schemeClr val="dk1"/>
              </a:solidFill>
              <a:latin typeface="Barlow"/>
              <a:ea typeface="Barlow"/>
              <a:cs typeface="Barlow"/>
              <a:sym typeface="Barlow"/>
            </a:endParaRPr>
          </a:p>
        </p:txBody>
      </p:sp>
      <p:cxnSp>
        <p:nvCxnSpPr>
          <p:cNvPr id="1949" name="Google Shape;1949;p57"/>
          <p:cNvCxnSpPr>
            <a:stCxn id="1948" idx="3"/>
          </p:cNvCxnSpPr>
          <p:nvPr/>
        </p:nvCxnSpPr>
        <p:spPr>
          <a:xfrm>
            <a:off x="1336075" y="4071350"/>
            <a:ext cx="1951200" cy="423900"/>
          </a:xfrm>
          <a:prstGeom prst="straightConnector1">
            <a:avLst/>
          </a:prstGeom>
          <a:noFill/>
          <a:ln cap="flat" cmpd="sng" w="9525">
            <a:solidFill>
              <a:schemeClr val="dk1"/>
            </a:solidFill>
            <a:prstDash val="solid"/>
            <a:round/>
            <a:headEnd len="med" w="med" type="none"/>
            <a:tailEnd len="med" w="med" type="triangle"/>
          </a:ln>
        </p:spPr>
      </p:cxnSp>
      <p:sp>
        <p:nvSpPr>
          <p:cNvPr id="1950" name="Google Shape;1950;p57"/>
          <p:cNvSpPr txBox="1"/>
          <p:nvPr/>
        </p:nvSpPr>
        <p:spPr>
          <a:xfrm>
            <a:off x="7283150" y="2352631"/>
            <a:ext cx="1452000" cy="6765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External</a:t>
            </a:r>
            <a:r>
              <a:rPr lang="en">
                <a:solidFill>
                  <a:schemeClr val="dk1"/>
                </a:solidFill>
                <a:latin typeface="Barlow"/>
                <a:ea typeface="Barlow"/>
                <a:cs typeface="Barlow"/>
                <a:sym typeface="Barlow"/>
              </a:rPr>
              <a:t> Add-On</a:t>
            </a:r>
            <a:br>
              <a:rPr lang="en">
                <a:solidFill>
                  <a:schemeClr val="dk1"/>
                </a:solidFill>
                <a:latin typeface="Barlow"/>
                <a:ea typeface="Barlow"/>
                <a:cs typeface="Barlow"/>
                <a:sym typeface="Barlow"/>
              </a:rPr>
            </a:br>
            <a:r>
              <a:rPr lang="en">
                <a:solidFill>
                  <a:schemeClr val="dk1"/>
                </a:solidFill>
                <a:latin typeface="Barlow"/>
                <a:ea typeface="Barlow"/>
                <a:cs typeface="Barlow"/>
                <a:sym typeface="Barlow"/>
              </a:rPr>
              <a:t>Pins</a:t>
            </a:r>
            <a:endParaRPr>
              <a:solidFill>
                <a:schemeClr val="dk1"/>
              </a:solidFill>
              <a:latin typeface="Barlow"/>
              <a:ea typeface="Barlow"/>
              <a:cs typeface="Barlow"/>
              <a:sym typeface="Barlow"/>
            </a:endParaRPr>
          </a:p>
        </p:txBody>
      </p:sp>
      <p:sp>
        <p:nvSpPr>
          <p:cNvPr id="1951" name="Google Shape;1951;p57"/>
          <p:cNvSpPr txBox="1"/>
          <p:nvPr/>
        </p:nvSpPr>
        <p:spPr>
          <a:xfrm>
            <a:off x="7283150" y="3380200"/>
            <a:ext cx="1254600" cy="3660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DAC</a:t>
            </a:r>
            <a:endParaRPr>
              <a:solidFill>
                <a:schemeClr val="dk1"/>
              </a:solidFill>
              <a:latin typeface="Barlow"/>
              <a:ea typeface="Barlow"/>
              <a:cs typeface="Barlow"/>
              <a:sym typeface="Barlow"/>
            </a:endParaRPr>
          </a:p>
        </p:txBody>
      </p:sp>
      <p:cxnSp>
        <p:nvCxnSpPr>
          <p:cNvPr id="1952" name="Google Shape;1952;p57"/>
          <p:cNvCxnSpPr>
            <a:stCxn id="1951" idx="1"/>
          </p:cNvCxnSpPr>
          <p:nvPr/>
        </p:nvCxnSpPr>
        <p:spPr>
          <a:xfrm flipH="1">
            <a:off x="4913450" y="3563200"/>
            <a:ext cx="2369700" cy="676500"/>
          </a:xfrm>
          <a:prstGeom prst="straightConnector1">
            <a:avLst/>
          </a:prstGeom>
          <a:noFill/>
          <a:ln cap="flat" cmpd="sng" w="9525">
            <a:solidFill>
              <a:schemeClr val="dk1"/>
            </a:solidFill>
            <a:prstDash val="solid"/>
            <a:round/>
            <a:headEnd len="med" w="med" type="none"/>
            <a:tailEnd len="med" w="med" type="triangle"/>
          </a:ln>
        </p:spPr>
      </p:cxnSp>
      <p:cxnSp>
        <p:nvCxnSpPr>
          <p:cNvPr id="1953" name="Google Shape;1953;p57"/>
          <p:cNvCxnSpPr>
            <a:stCxn id="1950" idx="1"/>
          </p:cNvCxnSpPr>
          <p:nvPr/>
        </p:nvCxnSpPr>
        <p:spPr>
          <a:xfrm flipH="1">
            <a:off x="5405150" y="2690881"/>
            <a:ext cx="1878000" cy="534600"/>
          </a:xfrm>
          <a:prstGeom prst="straightConnector1">
            <a:avLst/>
          </a:prstGeom>
          <a:noFill/>
          <a:ln cap="flat" cmpd="sng" w="9525">
            <a:solidFill>
              <a:schemeClr val="dk1"/>
            </a:solidFill>
            <a:prstDash val="solid"/>
            <a:round/>
            <a:headEnd len="med" w="med" type="none"/>
            <a:tailEnd len="med" w="med" type="triangle"/>
          </a:ln>
        </p:spPr>
      </p:cxnSp>
      <p:cxnSp>
        <p:nvCxnSpPr>
          <p:cNvPr id="1954" name="Google Shape;1954;p57"/>
          <p:cNvCxnSpPr>
            <a:stCxn id="1950" idx="1"/>
          </p:cNvCxnSpPr>
          <p:nvPr/>
        </p:nvCxnSpPr>
        <p:spPr>
          <a:xfrm flipH="1">
            <a:off x="5285150" y="2690881"/>
            <a:ext cx="1998000" cy="1103100"/>
          </a:xfrm>
          <a:prstGeom prst="straightConnector1">
            <a:avLst/>
          </a:prstGeom>
          <a:noFill/>
          <a:ln cap="flat" cmpd="sng" w="9525">
            <a:solidFill>
              <a:schemeClr val="dk1"/>
            </a:solidFill>
            <a:prstDash val="solid"/>
            <a:round/>
            <a:headEnd len="med" w="med" type="none"/>
            <a:tailEnd len="med" w="med" type="triangle"/>
          </a:ln>
        </p:spPr>
      </p:cxnSp>
      <p:sp>
        <p:nvSpPr>
          <p:cNvPr id="1955" name="Google Shape;1955;p57"/>
          <p:cNvSpPr txBox="1"/>
          <p:nvPr/>
        </p:nvSpPr>
        <p:spPr>
          <a:xfrm>
            <a:off x="7387850" y="4239700"/>
            <a:ext cx="1045200" cy="5643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Joystick Output</a:t>
            </a:r>
            <a:endParaRPr>
              <a:solidFill>
                <a:schemeClr val="dk1"/>
              </a:solidFill>
              <a:latin typeface="Barlow"/>
              <a:ea typeface="Barlow"/>
              <a:cs typeface="Barlow"/>
              <a:sym typeface="Barlow"/>
            </a:endParaRPr>
          </a:p>
        </p:txBody>
      </p:sp>
      <p:cxnSp>
        <p:nvCxnSpPr>
          <p:cNvPr id="1956" name="Google Shape;1956;p57"/>
          <p:cNvCxnSpPr>
            <a:stCxn id="1955" idx="1"/>
          </p:cNvCxnSpPr>
          <p:nvPr/>
        </p:nvCxnSpPr>
        <p:spPr>
          <a:xfrm rot="10800000">
            <a:off x="5436350" y="4518550"/>
            <a:ext cx="1951500" cy="3300"/>
          </a:xfrm>
          <a:prstGeom prst="straightConnector1">
            <a:avLst/>
          </a:prstGeom>
          <a:noFill/>
          <a:ln cap="flat" cmpd="sng" w="9525">
            <a:solidFill>
              <a:schemeClr val="dk1"/>
            </a:solidFill>
            <a:prstDash val="solid"/>
            <a:round/>
            <a:headEnd len="med" w="med" type="none"/>
            <a:tailEnd len="med" w="med" type="triangle"/>
          </a:ln>
        </p:spPr>
      </p:cxnSp>
      <p:pic>
        <p:nvPicPr>
          <p:cNvPr id="1957" name="Google Shape;1957;p57" title="main_module.mp3">
            <a:hlinkClick r:id="rId4"/>
          </p:cNvPr>
          <p:cNvPicPr preferRelativeResize="0"/>
          <p:nvPr/>
        </p:nvPicPr>
        <p:blipFill>
          <a:blip r:embed="rId5">
            <a:alphaModFix/>
          </a:blip>
          <a:stretch>
            <a:fillRect/>
          </a:stretch>
        </p:blipFill>
        <p:spPr>
          <a:xfrm>
            <a:off x="8195388" y="1678650"/>
            <a:ext cx="457200" cy="457200"/>
          </a:xfrm>
          <a:prstGeom prst="rect">
            <a:avLst/>
          </a:prstGeom>
          <a:noFill/>
          <a:ln>
            <a:noFill/>
          </a:ln>
        </p:spPr>
      </p:pic>
      <p:pic>
        <p:nvPicPr>
          <p:cNvPr id="1958" name="Google Shape;1958;p57"/>
          <p:cNvPicPr preferRelativeResize="0"/>
          <p:nvPr/>
        </p:nvPicPr>
        <p:blipFill>
          <a:blip r:embed="rId6">
            <a:alphaModFix/>
          </a:blip>
          <a:stretch>
            <a:fillRect/>
          </a:stretch>
        </p:blipFill>
        <p:spPr>
          <a:xfrm>
            <a:off x="8151976" y="169200"/>
            <a:ext cx="695349" cy="73254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2" name="Shape 1962"/>
        <p:cNvGrpSpPr/>
        <p:nvPr/>
      </p:nvGrpSpPr>
      <p:grpSpPr>
        <a:xfrm>
          <a:off x="0" y="0"/>
          <a:ext cx="0" cy="0"/>
          <a:chOff x="0" y="0"/>
          <a:chExt cx="0" cy="0"/>
        </a:xfrm>
      </p:grpSpPr>
      <p:sp>
        <p:nvSpPr>
          <p:cNvPr id="1963" name="Google Shape;1963;p58"/>
          <p:cNvSpPr txBox="1"/>
          <p:nvPr>
            <p:ph type="title"/>
          </p:nvPr>
        </p:nvSpPr>
        <p:spPr>
          <a:xfrm>
            <a:off x="720000" y="409250"/>
            <a:ext cx="63417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Controller Internals</a:t>
            </a:r>
            <a:endParaRPr/>
          </a:p>
        </p:txBody>
      </p:sp>
      <p:pic>
        <p:nvPicPr>
          <p:cNvPr id="1964" name="Google Shape;1964;p58" title="IMG_5931.png"/>
          <p:cNvPicPr preferRelativeResize="0"/>
          <p:nvPr/>
        </p:nvPicPr>
        <p:blipFill>
          <a:blip r:embed="rId3">
            <a:alphaModFix/>
          </a:blip>
          <a:stretch>
            <a:fillRect/>
          </a:stretch>
        </p:blipFill>
        <p:spPr>
          <a:xfrm>
            <a:off x="2082400" y="1104300"/>
            <a:ext cx="4979200" cy="3734400"/>
          </a:xfrm>
          <a:prstGeom prst="rect">
            <a:avLst/>
          </a:prstGeom>
          <a:noFill/>
          <a:ln>
            <a:noFill/>
          </a:ln>
        </p:spPr>
      </p:pic>
      <p:sp>
        <p:nvSpPr>
          <p:cNvPr id="1965" name="Google Shape;1965;p58"/>
          <p:cNvSpPr txBox="1"/>
          <p:nvPr/>
        </p:nvSpPr>
        <p:spPr>
          <a:xfrm>
            <a:off x="217950" y="3283700"/>
            <a:ext cx="668400" cy="4068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Power</a:t>
            </a:r>
            <a:endParaRPr>
              <a:solidFill>
                <a:schemeClr val="dk1"/>
              </a:solidFill>
              <a:latin typeface="Barlow"/>
              <a:ea typeface="Barlow"/>
              <a:cs typeface="Barlow"/>
              <a:sym typeface="Barlow"/>
            </a:endParaRPr>
          </a:p>
        </p:txBody>
      </p:sp>
      <p:cxnSp>
        <p:nvCxnSpPr>
          <p:cNvPr id="1966" name="Google Shape;1966;p58"/>
          <p:cNvCxnSpPr>
            <a:stCxn id="1965" idx="3"/>
          </p:cNvCxnSpPr>
          <p:nvPr/>
        </p:nvCxnSpPr>
        <p:spPr>
          <a:xfrm>
            <a:off x="886350" y="3487100"/>
            <a:ext cx="1801500" cy="348600"/>
          </a:xfrm>
          <a:prstGeom prst="straightConnector1">
            <a:avLst/>
          </a:prstGeom>
          <a:noFill/>
          <a:ln cap="flat" cmpd="sng" w="9525">
            <a:solidFill>
              <a:schemeClr val="dk1"/>
            </a:solidFill>
            <a:prstDash val="solid"/>
            <a:round/>
            <a:headEnd len="med" w="med" type="none"/>
            <a:tailEnd len="med" w="med" type="triangle"/>
          </a:ln>
        </p:spPr>
      </p:cxnSp>
      <p:sp>
        <p:nvSpPr>
          <p:cNvPr id="1967" name="Google Shape;1967;p58"/>
          <p:cNvSpPr txBox="1"/>
          <p:nvPr/>
        </p:nvSpPr>
        <p:spPr>
          <a:xfrm>
            <a:off x="305125" y="1147850"/>
            <a:ext cx="886200" cy="5643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Joystick </a:t>
            </a:r>
            <a:br>
              <a:rPr lang="en">
                <a:solidFill>
                  <a:schemeClr val="dk1"/>
                </a:solidFill>
                <a:latin typeface="Barlow"/>
                <a:ea typeface="Barlow"/>
                <a:cs typeface="Barlow"/>
                <a:sym typeface="Barlow"/>
              </a:rPr>
            </a:br>
            <a:r>
              <a:rPr lang="en">
                <a:solidFill>
                  <a:schemeClr val="dk1"/>
                </a:solidFill>
                <a:latin typeface="Barlow"/>
                <a:ea typeface="Barlow"/>
                <a:cs typeface="Barlow"/>
                <a:sym typeface="Barlow"/>
              </a:rPr>
              <a:t>Input</a:t>
            </a:r>
            <a:endParaRPr>
              <a:solidFill>
                <a:schemeClr val="dk1"/>
              </a:solidFill>
              <a:latin typeface="Barlow"/>
              <a:ea typeface="Barlow"/>
              <a:cs typeface="Barlow"/>
              <a:sym typeface="Barlow"/>
            </a:endParaRPr>
          </a:p>
        </p:txBody>
      </p:sp>
      <p:cxnSp>
        <p:nvCxnSpPr>
          <p:cNvPr id="1968" name="Google Shape;1968;p58"/>
          <p:cNvCxnSpPr>
            <a:stCxn id="1967" idx="3"/>
          </p:cNvCxnSpPr>
          <p:nvPr/>
        </p:nvCxnSpPr>
        <p:spPr>
          <a:xfrm>
            <a:off x="1191325" y="1430000"/>
            <a:ext cx="1976100" cy="938400"/>
          </a:xfrm>
          <a:prstGeom prst="straightConnector1">
            <a:avLst/>
          </a:prstGeom>
          <a:noFill/>
          <a:ln cap="flat" cmpd="sng" w="9525">
            <a:solidFill>
              <a:schemeClr val="dk1"/>
            </a:solidFill>
            <a:prstDash val="solid"/>
            <a:round/>
            <a:headEnd len="med" w="med" type="none"/>
            <a:tailEnd len="med" w="med" type="triangle"/>
          </a:ln>
        </p:spPr>
      </p:cxnSp>
      <p:sp>
        <p:nvSpPr>
          <p:cNvPr id="1969" name="Google Shape;1969;p58"/>
          <p:cNvSpPr txBox="1"/>
          <p:nvPr/>
        </p:nvSpPr>
        <p:spPr>
          <a:xfrm>
            <a:off x="334175" y="2339275"/>
            <a:ext cx="552300" cy="5643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ESP</a:t>
            </a:r>
            <a:endParaRPr>
              <a:solidFill>
                <a:schemeClr val="dk1"/>
              </a:solidFill>
              <a:latin typeface="Barlow"/>
              <a:ea typeface="Barlow"/>
              <a:cs typeface="Barlow"/>
              <a:sym typeface="Barlow"/>
            </a:endParaRPr>
          </a:p>
        </p:txBody>
      </p:sp>
      <p:cxnSp>
        <p:nvCxnSpPr>
          <p:cNvPr id="1970" name="Google Shape;1970;p58"/>
          <p:cNvCxnSpPr>
            <a:stCxn id="1969" idx="3"/>
          </p:cNvCxnSpPr>
          <p:nvPr/>
        </p:nvCxnSpPr>
        <p:spPr>
          <a:xfrm flipH="1" rot="10800000">
            <a:off x="886475" y="2499025"/>
            <a:ext cx="3254400" cy="122400"/>
          </a:xfrm>
          <a:prstGeom prst="straightConnector1">
            <a:avLst/>
          </a:prstGeom>
          <a:noFill/>
          <a:ln cap="flat" cmpd="sng" w="9525">
            <a:solidFill>
              <a:schemeClr val="dk1"/>
            </a:solidFill>
            <a:prstDash val="solid"/>
            <a:round/>
            <a:headEnd len="med" w="med" type="none"/>
            <a:tailEnd len="med" w="med" type="triangle"/>
          </a:ln>
        </p:spPr>
      </p:cxnSp>
      <p:sp>
        <p:nvSpPr>
          <p:cNvPr id="1971" name="Google Shape;1971;p58"/>
          <p:cNvSpPr txBox="1"/>
          <p:nvPr/>
        </p:nvSpPr>
        <p:spPr>
          <a:xfrm>
            <a:off x="7860550" y="2229025"/>
            <a:ext cx="886200" cy="8343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OLED </a:t>
            </a:r>
            <a:r>
              <a:rPr lang="en">
                <a:solidFill>
                  <a:schemeClr val="dk1"/>
                </a:solidFill>
                <a:latin typeface="Barlow"/>
                <a:ea typeface="Barlow"/>
                <a:cs typeface="Barlow"/>
                <a:sym typeface="Barlow"/>
              </a:rPr>
              <a:t>Display Pins</a:t>
            </a:r>
            <a:endParaRPr>
              <a:solidFill>
                <a:schemeClr val="dk1"/>
              </a:solidFill>
              <a:latin typeface="Barlow"/>
              <a:ea typeface="Barlow"/>
              <a:cs typeface="Barlow"/>
              <a:sym typeface="Barlow"/>
            </a:endParaRPr>
          </a:p>
        </p:txBody>
      </p:sp>
      <p:cxnSp>
        <p:nvCxnSpPr>
          <p:cNvPr id="1972" name="Google Shape;1972;p58"/>
          <p:cNvCxnSpPr>
            <a:stCxn id="1971" idx="1"/>
          </p:cNvCxnSpPr>
          <p:nvPr/>
        </p:nvCxnSpPr>
        <p:spPr>
          <a:xfrm flipH="1">
            <a:off x="6392950" y="2646175"/>
            <a:ext cx="1467600" cy="357300"/>
          </a:xfrm>
          <a:prstGeom prst="straightConnector1">
            <a:avLst/>
          </a:prstGeom>
          <a:noFill/>
          <a:ln cap="flat" cmpd="sng" w="9525">
            <a:solidFill>
              <a:schemeClr val="dk1"/>
            </a:solidFill>
            <a:prstDash val="solid"/>
            <a:round/>
            <a:headEnd len="med" w="med" type="none"/>
            <a:tailEnd len="med" w="med" type="triangle"/>
          </a:ln>
        </p:spPr>
      </p:cxnSp>
      <p:sp>
        <p:nvSpPr>
          <p:cNvPr id="1973" name="Google Shape;1973;p58"/>
          <p:cNvSpPr txBox="1"/>
          <p:nvPr/>
        </p:nvSpPr>
        <p:spPr>
          <a:xfrm>
            <a:off x="7540900" y="3588825"/>
            <a:ext cx="1133400" cy="5643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3.3V Regulator</a:t>
            </a:r>
            <a:endParaRPr>
              <a:solidFill>
                <a:schemeClr val="dk1"/>
              </a:solidFill>
              <a:latin typeface="Barlow"/>
              <a:ea typeface="Barlow"/>
              <a:cs typeface="Barlow"/>
              <a:sym typeface="Barlow"/>
            </a:endParaRPr>
          </a:p>
        </p:txBody>
      </p:sp>
      <p:cxnSp>
        <p:nvCxnSpPr>
          <p:cNvPr id="1974" name="Google Shape;1974;p58"/>
          <p:cNvCxnSpPr>
            <a:stCxn id="1973" idx="1"/>
          </p:cNvCxnSpPr>
          <p:nvPr/>
        </p:nvCxnSpPr>
        <p:spPr>
          <a:xfrm rot="10800000">
            <a:off x="5027200" y="3036675"/>
            <a:ext cx="2513700" cy="834300"/>
          </a:xfrm>
          <a:prstGeom prst="straightConnector1">
            <a:avLst/>
          </a:prstGeom>
          <a:noFill/>
          <a:ln cap="flat" cmpd="sng" w="9525">
            <a:solidFill>
              <a:schemeClr val="dk1"/>
            </a:solidFill>
            <a:prstDash val="solid"/>
            <a:round/>
            <a:headEnd len="med" w="med" type="none"/>
            <a:tailEnd len="med" w="med" type="triangle"/>
          </a:ln>
        </p:spPr>
      </p:cxnSp>
      <p:pic>
        <p:nvPicPr>
          <p:cNvPr id="1975" name="Google Shape;1975;p58"/>
          <p:cNvPicPr preferRelativeResize="0"/>
          <p:nvPr/>
        </p:nvPicPr>
        <p:blipFill>
          <a:blip r:embed="rId4">
            <a:alphaModFix/>
          </a:blip>
          <a:stretch>
            <a:fillRect/>
          </a:stretch>
        </p:blipFill>
        <p:spPr>
          <a:xfrm>
            <a:off x="8151976" y="169200"/>
            <a:ext cx="695349" cy="732549"/>
          </a:xfrm>
          <a:prstGeom prst="rect">
            <a:avLst/>
          </a:prstGeom>
          <a:noFill/>
          <a:ln>
            <a:noFill/>
          </a:ln>
        </p:spPr>
      </p:pic>
      <p:pic>
        <p:nvPicPr>
          <p:cNvPr id="1976" name="Google Shape;1976;p58" title="controller_internals.mp3">
            <a:hlinkClick r:id="rId5"/>
          </p:cNvPr>
          <p:cNvPicPr preferRelativeResize="0"/>
          <p:nvPr/>
        </p:nvPicPr>
        <p:blipFill>
          <a:blip r:embed="rId6">
            <a:alphaModFix/>
          </a:blip>
          <a:stretch>
            <a:fillRect/>
          </a:stretch>
        </p:blipFill>
        <p:spPr>
          <a:xfrm>
            <a:off x="8151975" y="1712149"/>
            <a:ext cx="457200" cy="457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0" name="Shape 1980"/>
        <p:cNvGrpSpPr/>
        <p:nvPr/>
      </p:nvGrpSpPr>
      <p:grpSpPr>
        <a:xfrm>
          <a:off x="0" y="0"/>
          <a:ext cx="0" cy="0"/>
          <a:chOff x="0" y="0"/>
          <a:chExt cx="0" cy="0"/>
        </a:xfrm>
      </p:grpSpPr>
      <p:sp>
        <p:nvSpPr>
          <p:cNvPr id="1981" name="Google Shape;1981;p59"/>
          <p:cNvSpPr txBox="1"/>
          <p:nvPr>
            <p:ph type="title"/>
          </p:nvPr>
        </p:nvSpPr>
        <p:spPr>
          <a:xfrm>
            <a:off x="400350" y="1644250"/>
            <a:ext cx="24423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Chair Setup</a:t>
            </a:r>
            <a:endParaRPr/>
          </a:p>
        </p:txBody>
      </p:sp>
      <p:pic>
        <p:nvPicPr>
          <p:cNvPr id="1982" name="Google Shape;1982;p59" title="IMG_5952.png"/>
          <p:cNvPicPr preferRelativeResize="0"/>
          <p:nvPr/>
        </p:nvPicPr>
        <p:blipFill>
          <a:blip r:embed="rId3">
            <a:alphaModFix/>
          </a:blip>
          <a:stretch>
            <a:fillRect/>
          </a:stretch>
        </p:blipFill>
        <p:spPr>
          <a:xfrm>
            <a:off x="6151001" y="0"/>
            <a:ext cx="2363298" cy="5143501"/>
          </a:xfrm>
          <a:prstGeom prst="rect">
            <a:avLst/>
          </a:prstGeom>
          <a:noFill/>
          <a:ln>
            <a:noFill/>
          </a:ln>
        </p:spPr>
      </p:pic>
      <p:sp>
        <p:nvSpPr>
          <p:cNvPr id="1983" name="Google Shape;1983;p59"/>
          <p:cNvSpPr txBox="1"/>
          <p:nvPr/>
        </p:nvSpPr>
        <p:spPr>
          <a:xfrm>
            <a:off x="3329700" y="3952050"/>
            <a:ext cx="2484600" cy="9300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Batteries placed </a:t>
            </a:r>
            <a:r>
              <a:rPr lang="en">
                <a:solidFill>
                  <a:schemeClr val="dk1"/>
                </a:solidFill>
                <a:latin typeface="Barlow"/>
                <a:ea typeface="Barlow"/>
                <a:cs typeface="Barlow"/>
                <a:sym typeface="Barlow"/>
              </a:rPr>
              <a:t>behind chair (Kinect and Pi) and below chair (motors and controller)</a:t>
            </a:r>
            <a:endParaRPr>
              <a:solidFill>
                <a:schemeClr val="dk1"/>
              </a:solidFill>
              <a:latin typeface="Barlow"/>
              <a:ea typeface="Barlow"/>
              <a:cs typeface="Barlow"/>
              <a:sym typeface="Barlow"/>
            </a:endParaRPr>
          </a:p>
        </p:txBody>
      </p:sp>
      <p:cxnSp>
        <p:nvCxnSpPr>
          <p:cNvPr id="1984" name="Google Shape;1984;p59"/>
          <p:cNvCxnSpPr>
            <a:stCxn id="1983" idx="3"/>
          </p:cNvCxnSpPr>
          <p:nvPr/>
        </p:nvCxnSpPr>
        <p:spPr>
          <a:xfrm flipH="1" rot="10800000">
            <a:off x="5814300" y="4141050"/>
            <a:ext cx="971100" cy="276000"/>
          </a:xfrm>
          <a:prstGeom prst="straightConnector1">
            <a:avLst/>
          </a:prstGeom>
          <a:noFill/>
          <a:ln cap="flat" cmpd="sng" w="9525">
            <a:solidFill>
              <a:schemeClr val="dk1"/>
            </a:solidFill>
            <a:prstDash val="solid"/>
            <a:round/>
            <a:headEnd len="med" w="med" type="none"/>
            <a:tailEnd len="med" w="med" type="triangle"/>
          </a:ln>
        </p:spPr>
      </p:cxnSp>
      <p:sp>
        <p:nvSpPr>
          <p:cNvPr id="1985" name="Google Shape;1985;p59"/>
          <p:cNvSpPr txBox="1"/>
          <p:nvPr/>
        </p:nvSpPr>
        <p:spPr>
          <a:xfrm>
            <a:off x="3893950" y="1046125"/>
            <a:ext cx="971100" cy="4215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Kinect</a:t>
            </a:r>
            <a:endParaRPr>
              <a:solidFill>
                <a:schemeClr val="dk1"/>
              </a:solidFill>
              <a:latin typeface="Barlow"/>
              <a:ea typeface="Barlow"/>
              <a:cs typeface="Barlow"/>
              <a:sym typeface="Barlow"/>
            </a:endParaRPr>
          </a:p>
        </p:txBody>
      </p:sp>
      <p:cxnSp>
        <p:nvCxnSpPr>
          <p:cNvPr id="1986" name="Google Shape;1986;p59"/>
          <p:cNvCxnSpPr>
            <a:stCxn id="1985" idx="3"/>
          </p:cNvCxnSpPr>
          <p:nvPr/>
        </p:nvCxnSpPr>
        <p:spPr>
          <a:xfrm flipH="1" rot="10800000">
            <a:off x="4865050" y="261475"/>
            <a:ext cx="1862100" cy="995400"/>
          </a:xfrm>
          <a:prstGeom prst="straightConnector1">
            <a:avLst/>
          </a:prstGeom>
          <a:noFill/>
          <a:ln cap="flat" cmpd="sng" w="9525">
            <a:solidFill>
              <a:schemeClr val="dk1"/>
            </a:solidFill>
            <a:prstDash val="solid"/>
            <a:round/>
            <a:headEnd len="med" w="med" type="none"/>
            <a:tailEnd len="med" w="med" type="triangle"/>
          </a:ln>
        </p:spPr>
      </p:cxnSp>
      <p:sp>
        <p:nvSpPr>
          <p:cNvPr id="1987" name="Google Shape;1987;p59"/>
          <p:cNvSpPr txBox="1"/>
          <p:nvPr/>
        </p:nvSpPr>
        <p:spPr>
          <a:xfrm>
            <a:off x="3137200" y="2426450"/>
            <a:ext cx="2484600" cy="7266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Original chair computer still mounted with motor power supply running through it </a:t>
            </a:r>
            <a:endParaRPr>
              <a:solidFill>
                <a:schemeClr val="dk1"/>
              </a:solidFill>
              <a:latin typeface="Barlow"/>
              <a:ea typeface="Barlow"/>
              <a:cs typeface="Barlow"/>
              <a:sym typeface="Barlow"/>
            </a:endParaRPr>
          </a:p>
        </p:txBody>
      </p:sp>
      <p:cxnSp>
        <p:nvCxnSpPr>
          <p:cNvPr id="1988" name="Google Shape;1988;p59"/>
          <p:cNvCxnSpPr>
            <a:stCxn id="1987" idx="3"/>
          </p:cNvCxnSpPr>
          <p:nvPr/>
        </p:nvCxnSpPr>
        <p:spPr>
          <a:xfrm flipH="1" rot="10800000">
            <a:off x="5621800" y="2754950"/>
            <a:ext cx="2192700" cy="34800"/>
          </a:xfrm>
          <a:prstGeom prst="straightConnector1">
            <a:avLst/>
          </a:prstGeom>
          <a:noFill/>
          <a:ln cap="flat" cmpd="sng" w="9525">
            <a:solidFill>
              <a:schemeClr val="dk1"/>
            </a:solidFill>
            <a:prstDash val="solid"/>
            <a:round/>
            <a:headEnd len="med" w="med" type="none"/>
            <a:tailEnd len="med" w="med" type="triangle"/>
          </a:ln>
        </p:spPr>
      </p:cxnSp>
      <p:pic>
        <p:nvPicPr>
          <p:cNvPr id="1989" name="Google Shape;1989;p59"/>
          <p:cNvPicPr preferRelativeResize="0"/>
          <p:nvPr/>
        </p:nvPicPr>
        <p:blipFill>
          <a:blip r:embed="rId4">
            <a:alphaModFix/>
          </a:blip>
          <a:stretch>
            <a:fillRect/>
          </a:stretch>
        </p:blipFill>
        <p:spPr>
          <a:xfrm>
            <a:off x="400351" y="261475"/>
            <a:ext cx="695349" cy="732549"/>
          </a:xfrm>
          <a:prstGeom prst="rect">
            <a:avLst/>
          </a:prstGeom>
          <a:noFill/>
          <a:ln>
            <a:noFill/>
          </a:ln>
        </p:spPr>
      </p:pic>
      <p:pic>
        <p:nvPicPr>
          <p:cNvPr id="1990" name="Google Shape;1990;p59" title="chair_setup.mp3">
            <a:hlinkClick r:id="rId5"/>
          </p:cNvPr>
          <p:cNvPicPr preferRelativeResize="0"/>
          <p:nvPr/>
        </p:nvPicPr>
        <p:blipFill>
          <a:blip r:embed="rId6">
            <a:alphaModFix/>
          </a:blip>
          <a:stretch>
            <a:fillRect/>
          </a:stretch>
        </p:blipFill>
        <p:spPr>
          <a:xfrm>
            <a:off x="8615525" y="4459550"/>
            <a:ext cx="457200" cy="457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4" name="Shape 1994"/>
        <p:cNvGrpSpPr/>
        <p:nvPr/>
      </p:nvGrpSpPr>
      <p:grpSpPr>
        <a:xfrm>
          <a:off x="0" y="0"/>
          <a:ext cx="0" cy="0"/>
          <a:chOff x="0" y="0"/>
          <a:chExt cx="0" cy="0"/>
        </a:xfrm>
      </p:grpSpPr>
      <p:sp>
        <p:nvSpPr>
          <p:cNvPr id="1995" name="Google Shape;1995;p60"/>
          <p:cNvSpPr txBox="1"/>
          <p:nvPr>
            <p:ph type="title"/>
          </p:nvPr>
        </p:nvSpPr>
        <p:spPr>
          <a:xfrm>
            <a:off x="505225" y="540000"/>
            <a:ext cx="77040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Hardware Block Diagram</a:t>
            </a:r>
            <a:endParaRPr/>
          </a:p>
        </p:txBody>
      </p:sp>
      <p:grpSp>
        <p:nvGrpSpPr>
          <p:cNvPr id="1996" name="Google Shape;1996;p60"/>
          <p:cNvGrpSpPr/>
          <p:nvPr/>
        </p:nvGrpSpPr>
        <p:grpSpPr>
          <a:xfrm>
            <a:off x="7836088" y="246038"/>
            <a:ext cx="587921" cy="587921"/>
            <a:chOff x="3370788" y="3362821"/>
            <a:chExt cx="535009" cy="535009"/>
          </a:xfrm>
        </p:grpSpPr>
        <p:sp>
          <p:nvSpPr>
            <p:cNvPr id="1997" name="Google Shape;1997;p60"/>
            <p:cNvSpPr/>
            <p:nvPr/>
          </p:nvSpPr>
          <p:spPr>
            <a:xfrm>
              <a:off x="3370788" y="3362821"/>
              <a:ext cx="535009" cy="535009"/>
            </a:xfrm>
            <a:custGeom>
              <a:rect b="b" l="l" r="r" t="t"/>
              <a:pathLst>
                <a:path extrusionOk="0" h="10302" w="10302">
                  <a:moveTo>
                    <a:pt x="52" y="1"/>
                  </a:moveTo>
                  <a:cubicBezTo>
                    <a:pt x="24" y="1"/>
                    <a:pt x="1" y="23"/>
                    <a:pt x="1" y="52"/>
                  </a:cubicBezTo>
                  <a:lnTo>
                    <a:pt x="1" y="10250"/>
                  </a:lnTo>
                  <a:cubicBezTo>
                    <a:pt x="1" y="10279"/>
                    <a:pt x="24" y="10302"/>
                    <a:pt x="52" y="10302"/>
                  </a:cubicBezTo>
                  <a:lnTo>
                    <a:pt x="10250" y="10302"/>
                  </a:lnTo>
                  <a:cubicBezTo>
                    <a:pt x="10279" y="10302"/>
                    <a:pt x="10301" y="10279"/>
                    <a:pt x="10301" y="10250"/>
                  </a:cubicBezTo>
                  <a:lnTo>
                    <a:pt x="10301" y="52"/>
                  </a:lnTo>
                  <a:cubicBezTo>
                    <a:pt x="10301" y="24"/>
                    <a:pt x="10279" y="1"/>
                    <a:pt x="1025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8" name="Google Shape;1998;p60"/>
            <p:cNvSpPr/>
            <p:nvPr/>
          </p:nvSpPr>
          <p:spPr>
            <a:xfrm>
              <a:off x="3375514" y="3367547"/>
              <a:ext cx="525557" cy="525557"/>
            </a:xfrm>
            <a:custGeom>
              <a:rect b="b" l="l" r="r" t="t"/>
              <a:pathLst>
                <a:path extrusionOk="0" h="10120" w="10120">
                  <a:moveTo>
                    <a:pt x="43" y="1"/>
                  </a:moveTo>
                  <a:cubicBezTo>
                    <a:pt x="20" y="1"/>
                    <a:pt x="1" y="20"/>
                    <a:pt x="1" y="44"/>
                  </a:cubicBezTo>
                  <a:lnTo>
                    <a:pt x="1" y="10077"/>
                  </a:lnTo>
                  <a:cubicBezTo>
                    <a:pt x="1" y="10101"/>
                    <a:pt x="20" y="10120"/>
                    <a:pt x="43" y="10120"/>
                  </a:cubicBezTo>
                  <a:lnTo>
                    <a:pt x="10077" y="10120"/>
                  </a:lnTo>
                  <a:cubicBezTo>
                    <a:pt x="10100" y="10120"/>
                    <a:pt x="10119" y="10101"/>
                    <a:pt x="10119" y="10077"/>
                  </a:cubicBezTo>
                  <a:lnTo>
                    <a:pt x="10119" y="44"/>
                  </a:lnTo>
                  <a:cubicBezTo>
                    <a:pt x="10119" y="20"/>
                    <a:pt x="10100" y="1"/>
                    <a:pt x="1007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9" name="Google Shape;1999;p60"/>
            <p:cNvSpPr/>
            <p:nvPr/>
          </p:nvSpPr>
          <p:spPr>
            <a:xfrm>
              <a:off x="3417943" y="3409976"/>
              <a:ext cx="440751" cy="440751"/>
            </a:xfrm>
            <a:custGeom>
              <a:rect b="b" l="l" r="r" t="t"/>
              <a:pathLst>
                <a:path extrusionOk="0" h="8487" w="8487">
                  <a:moveTo>
                    <a:pt x="8324" y="162"/>
                  </a:moveTo>
                  <a:lnTo>
                    <a:pt x="8324" y="8324"/>
                  </a:lnTo>
                  <a:lnTo>
                    <a:pt x="162" y="8324"/>
                  </a:lnTo>
                  <a:lnTo>
                    <a:pt x="162" y="162"/>
                  </a:lnTo>
                  <a:close/>
                  <a:moveTo>
                    <a:pt x="0" y="1"/>
                  </a:moveTo>
                  <a:lnTo>
                    <a:pt x="0" y="8486"/>
                  </a:lnTo>
                  <a:lnTo>
                    <a:pt x="0" y="8487"/>
                  </a:lnTo>
                  <a:lnTo>
                    <a:pt x="8487" y="8487"/>
                  </a:lnTo>
                  <a:lnTo>
                    <a:pt x="848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0" name="Google Shape;2000;p60"/>
            <p:cNvSpPr/>
            <p:nvPr/>
          </p:nvSpPr>
          <p:spPr>
            <a:xfrm>
              <a:off x="3426304" y="3418389"/>
              <a:ext cx="423977" cy="423925"/>
            </a:xfrm>
            <a:custGeom>
              <a:rect b="b" l="l" r="r" t="t"/>
              <a:pathLst>
                <a:path extrusionOk="0" h="8163" w="8164">
                  <a:moveTo>
                    <a:pt x="8035" y="129"/>
                  </a:moveTo>
                  <a:lnTo>
                    <a:pt x="8035" y="8034"/>
                  </a:lnTo>
                  <a:lnTo>
                    <a:pt x="129" y="8034"/>
                  </a:lnTo>
                  <a:lnTo>
                    <a:pt x="129" y="129"/>
                  </a:lnTo>
                  <a:close/>
                  <a:moveTo>
                    <a:pt x="1" y="0"/>
                  </a:moveTo>
                  <a:lnTo>
                    <a:pt x="1" y="8162"/>
                  </a:lnTo>
                  <a:lnTo>
                    <a:pt x="8163" y="8162"/>
                  </a:lnTo>
                  <a:lnTo>
                    <a:pt x="816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1" name="Google Shape;2001;p60"/>
            <p:cNvSpPr/>
            <p:nvPr/>
          </p:nvSpPr>
          <p:spPr>
            <a:xfrm>
              <a:off x="3495374" y="3487459"/>
              <a:ext cx="285836" cy="285940"/>
            </a:xfrm>
            <a:custGeom>
              <a:rect b="b" l="l" r="r" t="t"/>
              <a:pathLst>
                <a:path extrusionOk="0" h="5506" w="5504">
                  <a:moveTo>
                    <a:pt x="2753" y="1"/>
                  </a:moveTo>
                  <a:cubicBezTo>
                    <a:pt x="1235" y="1"/>
                    <a:pt x="0" y="1236"/>
                    <a:pt x="0" y="2753"/>
                  </a:cubicBezTo>
                  <a:cubicBezTo>
                    <a:pt x="0" y="4270"/>
                    <a:pt x="1234" y="5505"/>
                    <a:pt x="2753" y="5505"/>
                  </a:cubicBezTo>
                  <a:cubicBezTo>
                    <a:pt x="4269" y="5505"/>
                    <a:pt x="5504" y="4270"/>
                    <a:pt x="5504" y="2753"/>
                  </a:cubicBezTo>
                  <a:cubicBezTo>
                    <a:pt x="5504" y="1236"/>
                    <a:pt x="4271" y="1"/>
                    <a:pt x="2753"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2" name="Google Shape;2002;p60"/>
            <p:cNvSpPr/>
            <p:nvPr/>
          </p:nvSpPr>
          <p:spPr>
            <a:xfrm>
              <a:off x="3490544" y="3495769"/>
              <a:ext cx="295340" cy="269114"/>
            </a:xfrm>
            <a:custGeom>
              <a:rect b="b" l="l" r="r" t="t"/>
              <a:pathLst>
                <a:path extrusionOk="0" h="5182" w="5687">
                  <a:moveTo>
                    <a:pt x="2843" y="0"/>
                  </a:moveTo>
                  <a:cubicBezTo>
                    <a:pt x="2180" y="0"/>
                    <a:pt x="1517" y="253"/>
                    <a:pt x="1012" y="759"/>
                  </a:cubicBezTo>
                  <a:cubicBezTo>
                    <a:pt x="0" y="1771"/>
                    <a:pt x="0" y="3411"/>
                    <a:pt x="1012" y="4423"/>
                  </a:cubicBezTo>
                  <a:cubicBezTo>
                    <a:pt x="1517" y="4928"/>
                    <a:pt x="2180" y="5181"/>
                    <a:pt x="2843" y="5181"/>
                  </a:cubicBezTo>
                  <a:cubicBezTo>
                    <a:pt x="3506" y="5181"/>
                    <a:pt x="4169" y="4928"/>
                    <a:pt x="4675" y="4423"/>
                  </a:cubicBezTo>
                  <a:cubicBezTo>
                    <a:pt x="5687" y="3411"/>
                    <a:pt x="5687" y="1771"/>
                    <a:pt x="4675" y="759"/>
                  </a:cubicBezTo>
                  <a:cubicBezTo>
                    <a:pt x="4169" y="253"/>
                    <a:pt x="3506" y="0"/>
                    <a:pt x="284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3" name="Google Shape;2003;p60"/>
            <p:cNvSpPr/>
            <p:nvPr/>
          </p:nvSpPr>
          <p:spPr>
            <a:xfrm>
              <a:off x="3618194" y="3610228"/>
              <a:ext cx="40196" cy="40196"/>
            </a:xfrm>
            <a:custGeom>
              <a:rect b="b" l="l" r="r" t="t"/>
              <a:pathLst>
                <a:path extrusionOk="0" h="774" w="774">
                  <a:moveTo>
                    <a:pt x="386" y="1"/>
                  </a:moveTo>
                  <a:cubicBezTo>
                    <a:pt x="174" y="1"/>
                    <a:pt x="0" y="174"/>
                    <a:pt x="0" y="388"/>
                  </a:cubicBezTo>
                  <a:cubicBezTo>
                    <a:pt x="0" y="601"/>
                    <a:pt x="174" y="774"/>
                    <a:pt x="386" y="774"/>
                  </a:cubicBezTo>
                  <a:cubicBezTo>
                    <a:pt x="600" y="774"/>
                    <a:pt x="774" y="601"/>
                    <a:pt x="774" y="388"/>
                  </a:cubicBezTo>
                  <a:cubicBezTo>
                    <a:pt x="774" y="174"/>
                    <a:pt x="600" y="1"/>
                    <a:pt x="38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4" name="Google Shape;2004;p60"/>
            <p:cNvSpPr/>
            <p:nvPr/>
          </p:nvSpPr>
          <p:spPr>
            <a:xfrm>
              <a:off x="3686590" y="3610228"/>
              <a:ext cx="40144" cy="40196"/>
            </a:xfrm>
            <a:custGeom>
              <a:rect b="b" l="l" r="r" t="t"/>
              <a:pathLst>
                <a:path extrusionOk="0" h="774" w="773">
                  <a:moveTo>
                    <a:pt x="387" y="1"/>
                  </a:moveTo>
                  <a:cubicBezTo>
                    <a:pt x="173" y="1"/>
                    <a:pt x="1" y="174"/>
                    <a:pt x="1" y="388"/>
                  </a:cubicBezTo>
                  <a:cubicBezTo>
                    <a:pt x="1" y="602"/>
                    <a:pt x="173" y="774"/>
                    <a:pt x="387" y="774"/>
                  </a:cubicBezTo>
                  <a:cubicBezTo>
                    <a:pt x="601" y="774"/>
                    <a:pt x="773" y="600"/>
                    <a:pt x="773" y="388"/>
                  </a:cubicBezTo>
                  <a:cubicBezTo>
                    <a:pt x="773" y="175"/>
                    <a:pt x="601" y="1"/>
                    <a:pt x="387"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5" name="Google Shape;2005;p60"/>
            <p:cNvSpPr/>
            <p:nvPr/>
          </p:nvSpPr>
          <p:spPr>
            <a:xfrm>
              <a:off x="3549799" y="3610228"/>
              <a:ext cx="40144" cy="40196"/>
            </a:xfrm>
            <a:custGeom>
              <a:rect b="b" l="l" r="r" t="t"/>
              <a:pathLst>
                <a:path extrusionOk="0" h="774" w="773">
                  <a:moveTo>
                    <a:pt x="386" y="1"/>
                  </a:moveTo>
                  <a:cubicBezTo>
                    <a:pt x="172" y="1"/>
                    <a:pt x="0" y="174"/>
                    <a:pt x="0" y="388"/>
                  </a:cubicBezTo>
                  <a:cubicBezTo>
                    <a:pt x="0" y="601"/>
                    <a:pt x="172" y="774"/>
                    <a:pt x="386" y="774"/>
                  </a:cubicBezTo>
                  <a:cubicBezTo>
                    <a:pt x="600" y="774"/>
                    <a:pt x="772" y="601"/>
                    <a:pt x="772" y="388"/>
                  </a:cubicBezTo>
                  <a:cubicBezTo>
                    <a:pt x="772" y="174"/>
                    <a:pt x="600" y="1"/>
                    <a:pt x="386"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6" name="Google Shape;2006;p60"/>
            <p:cNvSpPr/>
            <p:nvPr/>
          </p:nvSpPr>
          <p:spPr>
            <a:xfrm>
              <a:off x="3752959" y="3560425"/>
              <a:ext cx="19890" cy="139854"/>
            </a:xfrm>
            <a:custGeom>
              <a:rect b="b" l="l" r="r" t="t"/>
              <a:pathLst>
                <a:path extrusionOk="0" h="2693" w="383">
                  <a:moveTo>
                    <a:pt x="1" y="1"/>
                  </a:moveTo>
                  <a:lnTo>
                    <a:pt x="1" y="2692"/>
                  </a:lnTo>
                  <a:cubicBezTo>
                    <a:pt x="250" y="2288"/>
                    <a:pt x="382" y="1825"/>
                    <a:pt x="382" y="1347"/>
                  </a:cubicBezTo>
                  <a:cubicBezTo>
                    <a:pt x="382" y="868"/>
                    <a:pt x="250" y="406"/>
                    <a:pt x="1"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7" name="Google Shape;2007;p60"/>
            <p:cNvSpPr/>
            <p:nvPr/>
          </p:nvSpPr>
          <p:spPr>
            <a:xfrm>
              <a:off x="3503735" y="3560425"/>
              <a:ext cx="19942" cy="139854"/>
            </a:xfrm>
            <a:custGeom>
              <a:rect b="b" l="l" r="r" t="t"/>
              <a:pathLst>
                <a:path extrusionOk="0" h="2693" w="384">
                  <a:moveTo>
                    <a:pt x="383" y="1"/>
                  </a:moveTo>
                  <a:cubicBezTo>
                    <a:pt x="133" y="406"/>
                    <a:pt x="1" y="868"/>
                    <a:pt x="1" y="1347"/>
                  </a:cubicBezTo>
                  <a:cubicBezTo>
                    <a:pt x="1" y="1825"/>
                    <a:pt x="133" y="2288"/>
                    <a:pt x="383" y="2692"/>
                  </a:cubicBezTo>
                  <a:lnTo>
                    <a:pt x="383"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8" name="Google Shape;2008;p60"/>
            <p:cNvSpPr/>
            <p:nvPr/>
          </p:nvSpPr>
          <p:spPr>
            <a:xfrm>
              <a:off x="3623024" y="3495769"/>
              <a:ext cx="30640" cy="34743"/>
            </a:xfrm>
            <a:custGeom>
              <a:rect b="b" l="l" r="r" t="t"/>
              <a:pathLst>
                <a:path extrusionOk="0" h="669" w="590">
                  <a:moveTo>
                    <a:pt x="295" y="1"/>
                  </a:moveTo>
                  <a:cubicBezTo>
                    <a:pt x="194" y="1"/>
                    <a:pt x="97" y="7"/>
                    <a:pt x="0" y="18"/>
                  </a:cubicBezTo>
                  <a:lnTo>
                    <a:pt x="0" y="558"/>
                  </a:lnTo>
                  <a:cubicBezTo>
                    <a:pt x="0" y="618"/>
                    <a:pt x="50" y="668"/>
                    <a:pt x="110" y="668"/>
                  </a:cubicBezTo>
                  <a:lnTo>
                    <a:pt x="480" y="668"/>
                  </a:lnTo>
                  <a:cubicBezTo>
                    <a:pt x="540" y="668"/>
                    <a:pt x="590" y="618"/>
                    <a:pt x="590" y="558"/>
                  </a:cubicBezTo>
                  <a:lnTo>
                    <a:pt x="590" y="18"/>
                  </a:lnTo>
                  <a:lnTo>
                    <a:pt x="589" y="18"/>
                  </a:lnTo>
                  <a:cubicBezTo>
                    <a:pt x="492" y="7"/>
                    <a:pt x="393" y="1"/>
                    <a:pt x="29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9" name="Google Shape;2009;p60"/>
            <p:cNvSpPr/>
            <p:nvPr/>
          </p:nvSpPr>
          <p:spPr>
            <a:xfrm>
              <a:off x="3623024" y="3730192"/>
              <a:ext cx="30640" cy="34691"/>
            </a:xfrm>
            <a:custGeom>
              <a:rect b="b" l="l" r="r" t="t"/>
              <a:pathLst>
                <a:path extrusionOk="0" h="668" w="590">
                  <a:moveTo>
                    <a:pt x="110" y="1"/>
                  </a:moveTo>
                  <a:cubicBezTo>
                    <a:pt x="50" y="1"/>
                    <a:pt x="0" y="51"/>
                    <a:pt x="0" y="111"/>
                  </a:cubicBezTo>
                  <a:lnTo>
                    <a:pt x="0" y="651"/>
                  </a:lnTo>
                  <a:cubicBezTo>
                    <a:pt x="97" y="661"/>
                    <a:pt x="194" y="668"/>
                    <a:pt x="295" y="668"/>
                  </a:cubicBezTo>
                  <a:cubicBezTo>
                    <a:pt x="393" y="668"/>
                    <a:pt x="492" y="661"/>
                    <a:pt x="589" y="651"/>
                  </a:cubicBezTo>
                  <a:lnTo>
                    <a:pt x="590" y="651"/>
                  </a:lnTo>
                  <a:lnTo>
                    <a:pt x="590" y="111"/>
                  </a:lnTo>
                  <a:cubicBezTo>
                    <a:pt x="590" y="51"/>
                    <a:pt x="540" y="1"/>
                    <a:pt x="48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0" name="Google Shape;2010;p60"/>
            <p:cNvSpPr/>
            <p:nvPr/>
          </p:nvSpPr>
          <p:spPr>
            <a:xfrm>
              <a:off x="3635955" y="3610332"/>
              <a:ext cx="4674" cy="40092"/>
            </a:xfrm>
            <a:custGeom>
              <a:rect b="b" l="l" r="r" t="t"/>
              <a:pathLst>
                <a:path extrusionOk="0" h="772" w="90">
                  <a:moveTo>
                    <a:pt x="46" y="1"/>
                  </a:moveTo>
                  <a:cubicBezTo>
                    <a:pt x="31" y="1"/>
                    <a:pt x="16" y="3"/>
                    <a:pt x="1" y="4"/>
                  </a:cubicBezTo>
                  <a:lnTo>
                    <a:pt x="1" y="768"/>
                  </a:lnTo>
                  <a:cubicBezTo>
                    <a:pt x="16" y="769"/>
                    <a:pt x="31" y="772"/>
                    <a:pt x="46" y="772"/>
                  </a:cubicBezTo>
                  <a:cubicBezTo>
                    <a:pt x="59" y="772"/>
                    <a:pt x="74" y="769"/>
                    <a:pt x="89" y="768"/>
                  </a:cubicBezTo>
                  <a:lnTo>
                    <a:pt x="89" y="4"/>
                  </a:lnTo>
                  <a:cubicBezTo>
                    <a:pt x="74" y="3"/>
                    <a:pt x="59" y="1"/>
                    <a:pt x="46"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011" name="Google Shape;2011;p60" title="Drawing 3 (1).png"/>
          <p:cNvPicPr preferRelativeResize="0"/>
          <p:nvPr/>
        </p:nvPicPr>
        <p:blipFill>
          <a:blip r:embed="rId3">
            <a:alphaModFix/>
          </a:blip>
          <a:stretch>
            <a:fillRect/>
          </a:stretch>
        </p:blipFill>
        <p:spPr>
          <a:xfrm>
            <a:off x="505225" y="1104300"/>
            <a:ext cx="8381574" cy="3499200"/>
          </a:xfrm>
          <a:prstGeom prst="rect">
            <a:avLst/>
          </a:prstGeom>
          <a:noFill/>
          <a:ln>
            <a:noFill/>
          </a:ln>
        </p:spPr>
      </p:pic>
      <p:pic>
        <p:nvPicPr>
          <p:cNvPr id="2012" name="Google Shape;2012;p60"/>
          <p:cNvPicPr preferRelativeResize="0"/>
          <p:nvPr/>
        </p:nvPicPr>
        <p:blipFill>
          <a:blip r:embed="rId4">
            <a:alphaModFix/>
          </a:blip>
          <a:stretch>
            <a:fillRect/>
          </a:stretch>
        </p:blipFill>
        <p:spPr>
          <a:xfrm>
            <a:off x="8151976" y="169200"/>
            <a:ext cx="695349" cy="732549"/>
          </a:xfrm>
          <a:prstGeom prst="rect">
            <a:avLst/>
          </a:prstGeom>
          <a:noFill/>
          <a:ln>
            <a:noFill/>
          </a:ln>
        </p:spPr>
      </p:pic>
      <p:pic>
        <p:nvPicPr>
          <p:cNvPr id="2013" name="Google Shape;2013;p60" title="hardware_block_diagram.mp3">
            <a:hlinkClick r:id="rId5"/>
          </p:cNvPr>
          <p:cNvPicPr preferRelativeResize="0"/>
          <p:nvPr/>
        </p:nvPicPr>
        <p:blipFill>
          <a:blip r:embed="rId6">
            <a:alphaModFix/>
          </a:blip>
          <a:stretch>
            <a:fillRect/>
          </a:stretch>
        </p:blipFill>
        <p:spPr>
          <a:xfrm>
            <a:off x="152400" y="4755900"/>
            <a:ext cx="235200" cy="235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1" name="Shape 1081"/>
        <p:cNvGrpSpPr/>
        <p:nvPr/>
      </p:nvGrpSpPr>
      <p:grpSpPr>
        <a:xfrm>
          <a:off x="0" y="0"/>
          <a:ext cx="0" cy="0"/>
          <a:chOff x="0" y="0"/>
          <a:chExt cx="0" cy="0"/>
        </a:xfrm>
      </p:grpSpPr>
      <p:sp>
        <p:nvSpPr>
          <p:cNvPr id="1082" name="Google Shape;1082;p43"/>
          <p:cNvSpPr txBox="1"/>
          <p:nvPr>
            <p:ph idx="1" type="subTitle"/>
          </p:nvPr>
        </p:nvSpPr>
        <p:spPr>
          <a:xfrm rot="-747">
            <a:off x="541075" y="3644951"/>
            <a:ext cx="1380600" cy="77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Matthew Itskovich</a:t>
            </a:r>
            <a:endParaRPr/>
          </a:p>
          <a:p>
            <a:pPr indent="0" lvl="0" marL="0" rtl="0" algn="l">
              <a:spcBef>
                <a:spcPts val="0"/>
              </a:spcBef>
              <a:spcAft>
                <a:spcPts val="0"/>
              </a:spcAft>
              <a:buNone/>
            </a:pPr>
            <a:r>
              <a:rPr lang="en"/>
              <a:t>CPE</a:t>
            </a:r>
            <a:endParaRPr/>
          </a:p>
        </p:txBody>
      </p:sp>
      <p:sp>
        <p:nvSpPr>
          <p:cNvPr id="1083" name="Google Shape;1083;p43"/>
          <p:cNvSpPr txBox="1"/>
          <p:nvPr>
            <p:ph type="ctrTitle"/>
          </p:nvPr>
        </p:nvSpPr>
        <p:spPr>
          <a:xfrm>
            <a:off x="478875" y="243450"/>
            <a:ext cx="8229600" cy="9273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4800"/>
              <a:t>The Team Behind the Chair</a:t>
            </a:r>
            <a:endParaRPr sz="4800"/>
          </a:p>
        </p:txBody>
      </p:sp>
      <p:pic>
        <p:nvPicPr>
          <p:cNvPr id="1084" name="Google Shape;1084;p43" title="IMG_5974.jpg"/>
          <p:cNvPicPr preferRelativeResize="0"/>
          <p:nvPr/>
        </p:nvPicPr>
        <p:blipFill>
          <a:blip r:embed="rId3">
            <a:alphaModFix/>
          </a:blip>
          <a:stretch>
            <a:fillRect/>
          </a:stretch>
        </p:blipFill>
        <p:spPr>
          <a:xfrm>
            <a:off x="478875" y="1404450"/>
            <a:ext cx="1505000" cy="2006651"/>
          </a:xfrm>
          <a:prstGeom prst="rect">
            <a:avLst/>
          </a:prstGeom>
          <a:noFill/>
          <a:ln>
            <a:noFill/>
          </a:ln>
        </p:spPr>
      </p:pic>
      <p:pic>
        <p:nvPicPr>
          <p:cNvPr id="1085" name="Google Shape;1085;p43"/>
          <p:cNvPicPr preferRelativeResize="0"/>
          <p:nvPr/>
        </p:nvPicPr>
        <p:blipFill>
          <a:blip r:embed="rId4">
            <a:alphaModFix/>
          </a:blip>
          <a:stretch>
            <a:fillRect/>
          </a:stretch>
        </p:blipFill>
        <p:spPr>
          <a:xfrm>
            <a:off x="2314976" y="1404450"/>
            <a:ext cx="1904751" cy="2006651"/>
          </a:xfrm>
          <a:prstGeom prst="rect">
            <a:avLst/>
          </a:prstGeom>
          <a:noFill/>
          <a:ln>
            <a:noFill/>
          </a:ln>
        </p:spPr>
      </p:pic>
      <p:pic>
        <p:nvPicPr>
          <p:cNvPr id="1086" name="Google Shape;1086;p43"/>
          <p:cNvPicPr preferRelativeResize="0"/>
          <p:nvPr/>
        </p:nvPicPr>
        <p:blipFill>
          <a:blip r:embed="rId5">
            <a:alphaModFix/>
          </a:blip>
          <a:stretch>
            <a:fillRect/>
          </a:stretch>
        </p:blipFill>
        <p:spPr>
          <a:xfrm>
            <a:off x="4550813" y="1404788"/>
            <a:ext cx="1904750" cy="2005976"/>
          </a:xfrm>
          <a:prstGeom prst="rect">
            <a:avLst/>
          </a:prstGeom>
          <a:noFill/>
          <a:ln>
            <a:noFill/>
          </a:ln>
        </p:spPr>
      </p:pic>
      <p:pic>
        <p:nvPicPr>
          <p:cNvPr id="1087" name="Google Shape;1087;p43"/>
          <p:cNvPicPr preferRelativeResize="0"/>
          <p:nvPr/>
        </p:nvPicPr>
        <p:blipFill rotWithShape="1">
          <a:blip r:embed="rId6">
            <a:alphaModFix/>
          </a:blip>
          <a:srcRect b="50525" l="16935" r="16935" t="7101"/>
          <a:stretch/>
        </p:blipFill>
        <p:spPr>
          <a:xfrm>
            <a:off x="6658000" y="1404452"/>
            <a:ext cx="2050473" cy="2006651"/>
          </a:xfrm>
          <a:prstGeom prst="rect">
            <a:avLst/>
          </a:prstGeom>
          <a:noFill/>
          <a:ln>
            <a:noFill/>
          </a:ln>
        </p:spPr>
      </p:pic>
      <p:sp>
        <p:nvSpPr>
          <p:cNvPr id="1088" name="Google Shape;1088;p43"/>
          <p:cNvSpPr txBox="1"/>
          <p:nvPr>
            <p:ph idx="1" type="subTitle"/>
          </p:nvPr>
        </p:nvSpPr>
        <p:spPr>
          <a:xfrm rot="-747">
            <a:off x="2577050" y="3644951"/>
            <a:ext cx="1380600" cy="77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Arturo Lara</a:t>
            </a:r>
            <a:endParaRPr/>
          </a:p>
          <a:p>
            <a:pPr indent="0" lvl="0" marL="0" rtl="0" algn="l">
              <a:spcBef>
                <a:spcPts val="0"/>
              </a:spcBef>
              <a:spcAft>
                <a:spcPts val="0"/>
              </a:spcAft>
              <a:buNone/>
            </a:pPr>
            <a:r>
              <a:rPr lang="en"/>
              <a:t>CPE</a:t>
            </a:r>
            <a:endParaRPr/>
          </a:p>
        </p:txBody>
      </p:sp>
      <p:sp>
        <p:nvSpPr>
          <p:cNvPr id="1089" name="Google Shape;1089;p43"/>
          <p:cNvSpPr txBox="1"/>
          <p:nvPr>
            <p:ph idx="1" type="subTitle"/>
          </p:nvPr>
        </p:nvSpPr>
        <p:spPr>
          <a:xfrm rot="-747">
            <a:off x="4812887" y="3644976"/>
            <a:ext cx="1380600" cy="77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Adam Lily</a:t>
            </a:r>
            <a:endParaRPr/>
          </a:p>
          <a:p>
            <a:pPr indent="0" lvl="0" marL="0" rtl="0" algn="l">
              <a:spcBef>
                <a:spcPts val="0"/>
              </a:spcBef>
              <a:spcAft>
                <a:spcPts val="0"/>
              </a:spcAft>
              <a:buNone/>
            </a:pPr>
            <a:r>
              <a:rPr lang="en"/>
              <a:t>EE</a:t>
            </a:r>
            <a:endParaRPr/>
          </a:p>
        </p:txBody>
      </p:sp>
      <p:sp>
        <p:nvSpPr>
          <p:cNvPr id="1090" name="Google Shape;1090;p43"/>
          <p:cNvSpPr txBox="1"/>
          <p:nvPr>
            <p:ph idx="1" type="subTitle"/>
          </p:nvPr>
        </p:nvSpPr>
        <p:spPr>
          <a:xfrm rot="-747">
            <a:off x="6992937" y="3644951"/>
            <a:ext cx="1380600" cy="77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Even Rees</a:t>
            </a:r>
            <a:endParaRPr/>
          </a:p>
          <a:p>
            <a:pPr indent="0" lvl="0" marL="0" rtl="0" algn="l">
              <a:spcBef>
                <a:spcPts val="0"/>
              </a:spcBef>
              <a:spcAft>
                <a:spcPts val="0"/>
              </a:spcAft>
              <a:buNone/>
            </a:pPr>
            <a:r>
              <a:rPr lang="en"/>
              <a:t>CPE</a:t>
            </a:r>
            <a:endParaRPr/>
          </a:p>
        </p:txBody>
      </p:sp>
      <p:pic>
        <p:nvPicPr>
          <p:cNvPr id="1091" name="Google Shape;1091;p43" title="team_slide.mp3">
            <a:hlinkClick r:id="rId7"/>
          </p:cNvPr>
          <p:cNvPicPr preferRelativeResize="0"/>
          <p:nvPr/>
        </p:nvPicPr>
        <p:blipFill>
          <a:blip r:embed="rId8">
            <a:alphaModFix/>
          </a:blip>
          <a:stretch>
            <a:fillRect/>
          </a:stretch>
        </p:blipFill>
        <p:spPr>
          <a:xfrm>
            <a:off x="152400" y="4568826"/>
            <a:ext cx="422274" cy="42227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7" name="Shape 2017"/>
        <p:cNvGrpSpPr/>
        <p:nvPr/>
      </p:nvGrpSpPr>
      <p:grpSpPr>
        <a:xfrm>
          <a:off x="0" y="0"/>
          <a:ext cx="0" cy="0"/>
          <a:chOff x="0" y="0"/>
          <a:chExt cx="0" cy="0"/>
        </a:xfrm>
      </p:grpSpPr>
      <p:sp>
        <p:nvSpPr>
          <p:cNvPr id="2018" name="Google Shape;2018;p61"/>
          <p:cNvSpPr txBox="1"/>
          <p:nvPr>
            <p:ph type="title"/>
          </p:nvPr>
        </p:nvSpPr>
        <p:spPr>
          <a:xfrm>
            <a:off x="255525" y="2446825"/>
            <a:ext cx="5552400" cy="841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Hardware Selection</a:t>
            </a:r>
            <a:endParaRPr/>
          </a:p>
        </p:txBody>
      </p:sp>
      <p:sp>
        <p:nvSpPr>
          <p:cNvPr id="2019" name="Google Shape;2019;p61"/>
          <p:cNvSpPr txBox="1"/>
          <p:nvPr>
            <p:ph idx="2" type="title"/>
          </p:nvPr>
        </p:nvSpPr>
        <p:spPr>
          <a:xfrm>
            <a:off x="720001" y="1223135"/>
            <a:ext cx="1550100" cy="1223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05</a:t>
            </a:r>
            <a:endParaRPr/>
          </a:p>
        </p:txBody>
      </p:sp>
      <p:sp>
        <p:nvSpPr>
          <p:cNvPr id="2020" name="Google Shape;2020;p61"/>
          <p:cNvSpPr txBox="1"/>
          <p:nvPr>
            <p:ph idx="1" type="subTitle"/>
          </p:nvPr>
        </p:nvSpPr>
        <p:spPr>
          <a:xfrm rot="423">
            <a:off x="383300" y="3608175"/>
            <a:ext cx="4878600" cy="418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Components selected and those that were considered</a:t>
            </a:r>
            <a:endParaRPr/>
          </a:p>
        </p:txBody>
      </p:sp>
      <p:grpSp>
        <p:nvGrpSpPr>
          <p:cNvPr id="2021" name="Google Shape;2021;p61"/>
          <p:cNvGrpSpPr/>
          <p:nvPr/>
        </p:nvGrpSpPr>
        <p:grpSpPr>
          <a:xfrm>
            <a:off x="5879475" y="252875"/>
            <a:ext cx="2616825" cy="4637749"/>
            <a:chOff x="5879475" y="252875"/>
            <a:chExt cx="2616825" cy="4637749"/>
          </a:xfrm>
        </p:grpSpPr>
        <p:sp>
          <p:nvSpPr>
            <p:cNvPr id="2022" name="Google Shape;2022;p61"/>
            <p:cNvSpPr/>
            <p:nvPr/>
          </p:nvSpPr>
          <p:spPr>
            <a:xfrm>
              <a:off x="7397266" y="2032412"/>
              <a:ext cx="919406" cy="304490"/>
            </a:xfrm>
            <a:custGeom>
              <a:rect b="b" l="l" r="r" t="t"/>
              <a:pathLst>
                <a:path extrusionOk="0" h="1034" w="3122">
                  <a:moveTo>
                    <a:pt x="3024" y="0"/>
                  </a:moveTo>
                  <a:lnTo>
                    <a:pt x="3024" y="1"/>
                  </a:lnTo>
                  <a:lnTo>
                    <a:pt x="3024" y="435"/>
                  </a:lnTo>
                  <a:cubicBezTo>
                    <a:pt x="3024" y="667"/>
                    <a:pt x="2864" y="863"/>
                    <a:pt x="2649" y="920"/>
                  </a:cubicBezTo>
                  <a:cubicBezTo>
                    <a:pt x="2608" y="931"/>
                    <a:pt x="2565" y="936"/>
                    <a:pt x="2523" y="936"/>
                  </a:cubicBezTo>
                  <a:lnTo>
                    <a:pt x="0" y="936"/>
                  </a:lnTo>
                  <a:lnTo>
                    <a:pt x="0" y="1033"/>
                  </a:lnTo>
                  <a:lnTo>
                    <a:pt x="2523" y="1033"/>
                  </a:lnTo>
                  <a:cubicBezTo>
                    <a:pt x="2537" y="1033"/>
                    <a:pt x="2549" y="1032"/>
                    <a:pt x="2563" y="1031"/>
                  </a:cubicBezTo>
                  <a:cubicBezTo>
                    <a:pt x="2875" y="1011"/>
                    <a:pt x="3122" y="750"/>
                    <a:pt x="3122" y="434"/>
                  </a:cubicBezTo>
                  <a:lnTo>
                    <a:pt x="312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3" name="Google Shape;2023;p61"/>
            <p:cNvSpPr/>
            <p:nvPr/>
          </p:nvSpPr>
          <p:spPr>
            <a:xfrm>
              <a:off x="7359277" y="1914031"/>
              <a:ext cx="806615" cy="478231"/>
            </a:xfrm>
            <a:custGeom>
              <a:rect b="b" l="l" r="r" t="t"/>
              <a:pathLst>
                <a:path extrusionOk="0" h="1624" w="2739">
                  <a:moveTo>
                    <a:pt x="2642" y="0"/>
                  </a:moveTo>
                  <a:lnTo>
                    <a:pt x="2642" y="998"/>
                  </a:lnTo>
                  <a:cubicBezTo>
                    <a:pt x="2642" y="1126"/>
                    <a:pt x="2596" y="1244"/>
                    <a:pt x="2519" y="1337"/>
                  </a:cubicBezTo>
                  <a:cubicBezTo>
                    <a:pt x="2489" y="1374"/>
                    <a:pt x="2451" y="1408"/>
                    <a:pt x="2411" y="1434"/>
                  </a:cubicBezTo>
                  <a:cubicBezTo>
                    <a:pt x="2327" y="1492"/>
                    <a:pt x="2224" y="1526"/>
                    <a:pt x="2114" y="1526"/>
                  </a:cubicBezTo>
                  <a:lnTo>
                    <a:pt x="1" y="1526"/>
                  </a:lnTo>
                  <a:lnTo>
                    <a:pt x="1" y="1624"/>
                  </a:lnTo>
                  <a:lnTo>
                    <a:pt x="2169" y="1624"/>
                  </a:lnTo>
                  <a:lnTo>
                    <a:pt x="2169" y="1621"/>
                  </a:lnTo>
                  <a:cubicBezTo>
                    <a:pt x="2325" y="1608"/>
                    <a:pt x="2461" y="1538"/>
                    <a:pt x="2563" y="1433"/>
                  </a:cubicBezTo>
                  <a:cubicBezTo>
                    <a:pt x="2597" y="1399"/>
                    <a:pt x="2625" y="1361"/>
                    <a:pt x="2649" y="1321"/>
                  </a:cubicBezTo>
                  <a:cubicBezTo>
                    <a:pt x="2705" y="1227"/>
                    <a:pt x="2738" y="1116"/>
                    <a:pt x="2738" y="998"/>
                  </a:cubicBezTo>
                  <a:lnTo>
                    <a:pt x="273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4" name="Google Shape;2024;p61"/>
            <p:cNvSpPr/>
            <p:nvPr/>
          </p:nvSpPr>
          <p:spPr>
            <a:xfrm>
              <a:off x="8137020" y="1229662"/>
              <a:ext cx="30038" cy="145177"/>
            </a:xfrm>
            <a:custGeom>
              <a:rect b="b" l="l" r="r" t="t"/>
              <a:pathLst>
                <a:path extrusionOk="0" h="493" w="102">
                  <a:moveTo>
                    <a:pt x="51" y="1"/>
                  </a:moveTo>
                  <a:cubicBezTo>
                    <a:pt x="22" y="1"/>
                    <a:pt x="0" y="23"/>
                    <a:pt x="0" y="52"/>
                  </a:cubicBezTo>
                  <a:lnTo>
                    <a:pt x="0" y="442"/>
                  </a:lnTo>
                  <a:cubicBezTo>
                    <a:pt x="0" y="470"/>
                    <a:pt x="22" y="493"/>
                    <a:pt x="51" y="493"/>
                  </a:cubicBezTo>
                  <a:cubicBezTo>
                    <a:pt x="79" y="493"/>
                    <a:pt x="102" y="470"/>
                    <a:pt x="102" y="442"/>
                  </a:cubicBezTo>
                  <a:lnTo>
                    <a:pt x="102" y="52"/>
                  </a:lnTo>
                  <a:cubicBezTo>
                    <a:pt x="102" y="23"/>
                    <a:pt x="79" y="1"/>
                    <a:pt x="51"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5" name="Google Shape;2025;p61"/>
            <p:cNvSpPr/>
            <p:nvPr/>
          </p:nvSpPr>
          <p:spPr>
            <a:xfrm>
              <a:off x="8101976" y="1333613"/>
              <a:ext cx="100716" cy="820414"/>
            </a:xfrm>
            <a:custGeom>
              <a:rect b="b" l="l" r="r" t="t"/>
              <a:pathLst>
                <a:path extrusionOk="0" h="2786" w="342">
                  <a:moveTo>
                    <a:pt x="64" y="1"/>
                  </a:moveTo>
                  <a:lnTo>
                    <a:pt x="0" y="513"/>
                  </a:lnTo>
                  <a:lnTo>
                    <a:pt x="0" y="2785"/>
                  </a:lnTo>
                  <a:lnTo>
                    <a:pt x="341" y="2785"/>
                  </a:lnTo>
                  <a:lnTo>
                    <a:pt x="341" y="504"/>
                  </a:lnTo>
                  <a:lnTo>
                    <a:pt x="27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6" name="Google Shape;2026;p61"/>
            <p:cNvSpPr/>
            <p:nvPr/>
          </p:nvSpPr>
          <p:spPr>
            <a:xfrm>
              <a:off x="8065165" y="1467601"/>
              <a:ext cx="174045" cy="45644"/>
            </a:xfrm>
            <a:custGeom>
              <a:rect b="b" l="l" r="r" t="t"/>
              <a:pathLst>
                <a:path extrusionOk="0" h="155" w="591">
                  <a:moveTo>
                    <a:pt x="0" y="0"/>
                  </a:moveTo>
                  <a:lnTo>
                    <a:pt x="0" y="154"/>
                  </a:lnTo>
                  <a:lnTo>
                    <a:pt x="590" y="154"/>
                  </a:lnTo>
                  <a:lnTo>
                    <a:pt x="59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7" name="Google Shape;2027;p61"/>
            <p:cNvSpPr/>
            <p:nvPr/>
          </p:nvSpPr>
          <p:spPr>
            <a:xfrm>
              <a:off x="8065460" y="1333613"/>
              <a:ext cx="86875" cy="820414"/>
            </a:xfrm>
            <a:custGeom>
              <a:rect b="b" l="l" r="r" t="t"/>
              <a:pathLst>
                <a:path extrusionOk="0" h="2786" w="295">
                  <a:moveTo>
                    <a:pt x="188" y="1"/>
                  </a:moveTo>
                  <a:lnTo>
                    <a:pt x="131" y="455"/>
                  </a:lnTo>
                  <a:lnTo>
                    <a:pt x="0" y="455"/>
                  </a:lnTo>
                  <a:lnTo>
                    <a:pt x="0" y="610"/>
                  </a:lnTo>
                  <a:lnTo>
                    <a:pt x="124" y="610"/>
                  </a:lnTo>
                  <a:lnTo>
                    <a:pt x="124" y="2785"/>
                  </a:lnTo>
                  <a:lnTo>
                    <a:pt x="294" y="2785"/>
                  </a:lnTo>
                  <a:lnTo>
                    <a:pt x="294" y="1"/>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8" name="Google Shape;2028;p61"/>
            <p:cNvSpPr/>
            <p:nvPr/>
          </p:nvSpPr>
          <p:spPr>
            <a:xfrm>
              <a:off x="8286914" y="1138374"/>
              <a:ext cx="30038" cy="145177"/>
            </a:xfrm>
            <a:custGeom>
              <a:rect b="b" l="l" r="r" t="t"/>
              <a:pathLst>
                <a:path extrusionOk="0" h="493" w="102">
                  <a:moveTo>
                    <a:pt x="51" y="1"/>
                  </a:moveTo>
                  <a:cubicBezTo>
                    <a:pt x="24" y="1"/>
                    <a:pt x="0" y="23"/>
                    <a:pt x="0" y="52"/>
                  </a:cubicBezTo>
                  <a:lnTo>
                    <a:pt x="0" y="442"/>
                  </a:lnTo>
                  <a:cubicBezTo>
                    <a:pt x="0" y="470"/>
                    <a:pt x="24" y="493"/>
                    <a:pt x="51" y="493"/>
                  </a:cubicBezTo>
                  <a:cubicBezTo>
                    <a:pt x="79" y="493"/>
                    <a:pt x="102" y="470"/>
                    <a:pt x="102" y="442"/>
                  </a:cubicBezTo>
                  <a:lnTo>
                    <a:pt x="102" y="52"/>
                  </a:lnTo>
                  <a:cubicBezTo>
                    <a:pt x="102" y="23"/>
                    <a:pt x="79" y="1"/>
                    <a:pt x="51"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9" name="Google Shape;2029;p61"/>
            <p:cNvSpPr/>
            <p:nvPr/>
          </p:nvSpPr>
          <p:spPr>
            <a:xfrm>
              <a:off x="8251576" y="1242619"/>
              <a:ext cx="100716" cy="820120"/>
            </a:xfrm>
            <a:custGeom>
              <a:rect b="b" l="l" r="r" t="t"/>
              <a:pathLst>
                <a:path extrusionOk="0" h="2785" w="342">
                  <a:moveTo>
                    <a:pt x="65" y="1"/>
                  </a:moveTo>
                  <a:lnTo>
                    <a:pt x="0" y="512"/>
                  </a:lnTo>
                  <a:lnTo>
                    <a:pt x="0" y="2784"/>
                  </a:lnTo>
                  <a:lnTo>
                    <a:pt x="341" y="2784"/>
                  </a:lnTo>
                  <a:lnTo>
                    <a:pt x="341" y="503"/>
                  </a:lnTo>
                  <a:lnTo>
                    <a:pt x="277"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0" name="Google Shape;2030;p61"/>
            <p:cNvSpPr/>
            <p:nvPr/>
          </p:nvSpPr>
          <p:spPr>
            <a:xfrm>
              <a:off x="8214765" y="1376607"/>
              <a:ext cx="174045" cy="45644"/>
            </a:xfrm>
            <a:custGeom>
              <a:rect b="b" l="l" r="r" t="t"/>
              <a:pathLst>
                <a:path extrusionOk="0" h="155" w="591">
                  <a:moveTo>
                    <a:pt x="0" y="0"/>
                  </a:moveTo>
                  <a:lnTo>
                    <a:pt x="0" y="154"/>
                  </a:lnTo>
                  <a:lnTo>
                    <a:pt x="590" y="154"/>
                  </a:lnTo>
                  <a:lnTo>
                    <a:pt x="59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1" name="Google Shape;2031;p61"/>
            <p:cNvSpPr/>
            <p:nvPr/>
          </p:nvSpPr>
          <p:spPr>
            <a:xfrm>
              <a:off x="8215059" y="1242619"/>
              <a:ext cx="87170" cy="820120"/>
            </a:xfrm>
            <a:custGeom>
              <a:rect b="b" l="l" r="r" t="t"/>
              <a:pathLst>
                <a:path extrusionOk="0" h="2785" w="296">
                  <a:moveTo>
                    <a:pt x="189" y="1"/>
                  </a:moveTo>
                  <a:lnTo>
                    <a:pt x="131" y="455"/>
                  </a:lnTo>
                  <a:lnTo>
                    <a:pt x="0" y="455"/>
                  </a:lnTo>
                  <a:lnTo>
                    <a:pt x="0" y="609"/>
                  </a:lnTo>
                  <a:lnTo>
                    <a:pt x="124" y="609"/>
                  </a:lnTo>
                  <a:lnTo>
                    <a:pt x="124" y="2784"/>
                  </a:lnTo>
                  <a:lnTo>
                    <a:pt x="295" y="2784"/>
                  </a:lnTo>
                  <a:lnTo>
                    <a:pt x="295" y="1"/>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2" name="Google Shape;2032;p61"/>
            <p:cNvSpPr/>
            <p:nvPr/>
          </p:nvSpPr>
          <p:spPr>
            <a:xfrm>
              <a:off x="6238161" y="331206"/>
              <a:ext cx="1060467" cy="751212"/>
            </a:xfrm>
            <a:custGeom>
              <a:rect b="b" l="l" r="r" t="t"/>
              <a:pathLst>
                <a:path extrusionOk="0" h="2551" w="3601">
                  <a:moveTo>
                    <a:pt x="389" y="1"/>
                  </a:moveTo>
                  <a:cubicBezTo>
                    <a:pt x="174" y="1"/>
                    <a:pt x="0" y="176"/>
                    <a:pt x="0" y="390"/>
                  </a:cubicBezTo>
                  <a:lnTo>
                    <a:pt x="0" y="2550"/>
                  </a:lnTo>
                  <a:lnTo>
                    <a:pt x="110" y="2550"/>
                  </a:lnTo>
                  <a:lnTo>
                    <a:pt x="110" y="390"/>
                  </a:lnTo>
                  <a:cubicBezTo>
                    <a:pt x="110" y="236"/>
                    <a:pt x="235" y="111"/>
                    <a:pt x="389" y="111"/>
                  </a:cubicBezTo>
                  <a:lnTo>
                    <a:pt x="3600" y="111"/>
                  </a:lnTo>
                  <a:lnTo>
                    <a:pt x="360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3" name="Google Shape;2033;p61"/>
            <p:cNvSpPr/>
            <p:nvPr/>
          </p:nvSpPr>
          <p:spPr>
            <a:xfrm>
              <a:off x="6494071" y="731992"/>
              <a:ext cx="32394" cy="520342"/>
            </a:xfrm>
            <a:custGeom>
              <a:rect b="b" l="l" r="r" t="t"/>
              <a:pathLst>
                <a:path extrusionOk="0" h="1767" w="110">
                  <a:moveTo>
                    <a:pt x="0" y="0"/>
                  </a:moveTo>
                  <a:lnTo>
                    <a:pt x="0" y="1767"/>
                  </a:lnTo>
                  <a:lnTo>
                    <a:pt x="109" y="1767"/>
                  </a:lnTo>
                  <a:lnTo>
                    <a:pt x="10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4" name="Google Shape;2034;p61"/>
            <p:cNvSpPr/>
            <p:nvPr/>
          </p:nvSpPr>
          <p:spPr>
            <a:xfrm>
              <a:off x="8131719" y="2585738"/>
              <a:ext cx="32394" cy="657274"/>
            </a:xfrm>
            <a:custGeom>
              <a:rect b="b" l="l" r="r" t="t"/>
              <a:pathLst>
                <a:path extrusionOk="0" h="2232" w="110">
                  <a:moveTo>
                    <a:pt x="1" y="0"/>
                  </a:moveTo>
                  <a:lnTo>
                    <a:pt x="1" y="2232"/>
                  </a:lnTo>
                  <a:lnTo>
                    <a:pt x="110" y="2232"/>
                  </a:lnTo>
                  <a:lnTo>
                    <a:pt x="11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5" name="Google Shape;2035;p61"/>
            <p:cNvSpPr/>
            <p:nvPr/>
          </p:nvSpPr>
          <p:spPr>
            <a:xfrm>
              <a:off x="6450193" y="1469957"/>
              <a:ext cx="838420" cy="32393"/>
            </a:xfrm>
            <a:custGeom>
              <a:rect b="b" l="l" r="r" t="t"/>
              <a:pathLst>
                <a:path extrusionOk="0" h="110" w="2847">
                  <a:moveTo>
                    <a:pt x="1" y="1"/>
                  </a:moveTo>
                  <a:lnTo>
                    <a:pt x="1" y="110"/>
                  </a:lnTo>
                  <a:lnTo>
                    <a:pt x="2846" y="110"/>
                  </a:lnTo>
                  <a:lnTo>
                    <a:pt x="284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6" name="Google Shape;2036;p61"/>
            <p:cNvSpPr/>
            <p:nvPr/>
          </p:nvSpPr>
          <p:spPr>
            <a:xfrm>
              <a:off x="6450193" y="1382497"/>
              <a:ext cx="838420" cy="32393"/>
            </a:xfrm>
            <a:custGeom>
              <a:rect b="b" l="l" r="r" t="t"/>
              <a:pathLst>
                <a:path extrusionOk="0" h="110" w="2847">
                  <a:moveTo>
                    <a:pt x="1" y="0"/>
                  </a:moveTo>
                  <a:lnTo>
                    <a:pt x="1" y="109"/>
                  </a:lnTo>
                  <a:lnTo>
                    <a:pt x="2846" y="109"/>
                  </a:lnTo>
                  <a:lnTo>
                    <a:pt x="284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7" name="Google Shape;2037;p61"/>
            <p:cNvSpPr/>
            <p:nvPr/>
          </p:nvSpPr>
          <p:spPr>
            <a:xfrm>
              <a:off x="7569542" y="3152021"/>
              <a:ext cx="625208" cy="400784"/>
            </a:xfrm>
            <a:custGeom>
              <a:rect b="b" l="l" r="r" t="t"/>
              <a:pathLst>
                <a:path extrusionOk="0" h="1361" w="2123">
                  <a:moveTo>
                    <a:pt x="0" y="1"/>
                  </a:moveTo>
                  <a:lnTo>
                    <a:pt x="0" y="972"/>
                  </a:lnTo>
                  <a:cubicBezTo>
                    <a:pt x="0" y="1186"/>
                    <a:pt x="174" y="1360"/>
                    <a:pt x="388" y="1360"/>
                  </a:cubicBezTo>
                  <a:lnTo>
                    <a:pt x="2123" y="1360"/>
                  </a:lnTo>
                  <a:lnTo>
                    <a:pt x="2123" y="1251"/>
                  </a:lnTo>
                  <a:lnTo>
                    <a:pt x="388" y="1251"/>
                  </a:lnTo>
                  <a:cubicBezTo>
                    <a:pt x="235" y="1251"/>
                    <a:pt x="109" y="1125"/>
                    <a:pt x="109" y="972"/>
                  </a:cubicBezTo>
                  <a:lnTo>
                    <a:pt x="10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8" name="Google Shape;2038;p61"/>
            <p:cNvSpPr/>
            <p:nvPr/>
          </p:nvSpPr>
          <p:spPr>
            <a:xfrm>
              <a:off x="6274383" y="2569542"/>
              <a:ext cx="375183" cy="1040095"/>
            </a:xfrm>
            <a:custGeom>
              <a:rect b="b" l="l" r="r" t="t"/>
              <a:pathLst>
                <a:path extrusionOk="0" h="3532" w="1274">
                  <a:moveTo>
                    <a:pt x="389" y="1"/>
                  </a:moveTo>
                  <a:cubicBezTo>
                    <a:pt x="174" y="1"/>
                    <a:pt x="0" y="176"/>
                    <a:pt x="0" y="390"/>
                  </a:cubicBezTo>
                  <a:lnTo>
                    <a:pt x="0" y="3532"/>
                  </a:lnTo>
                  <a:lnTo>
                    <a:pt x="110" y="3532"/>
                  </a:lnTo>
                  <a:lnTo>
                    <a:pt x="110" y="390"/>
                  </a:lnTo>
                  <a:cubicBezTo>
                    <a:pt x="110" y="236"/>
                    <a:pt x="235" y="110"/>
                    <a:pt x="389" y="110"/>
                  </a:cubicBezTo>
                  <a:lnTo>
                    <a:pt x="1274" y="110"/>
                  </a:lnTo>
                  <a:lnTo>
                    <a:pt x="127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9" name="Google Shape;2039;p61"/>
            <p:cNvSpPr/>
            <p:nvPr/>
          </p:nvSpPr>
          <p:spPr>
            <a:xfrm>
              <a:off x="6474341" y="2569836"/>
              <a:ext cx="1127317" cy="645495"/>
            </a:xfrm>
            <a:custGeom>
              <a:rect b="b" l="l" r="r" t="t"/>
              <a:pathLst>
                <a:path extrusionOk="0" h="2192" w="3828">
                  <a:moveTo>
                    <a:pt x="0" y="1"/>
                  </a:moveTo>
                  <a:lnTo>
                    <a:pt x="0" y="111"/>
                  </a:lnTo>
                  <a:lnTo>
                    <a:pt x="3438" y="111"/>
                  </a:lnTo>
                  <a:cubicBezTo>
                    <a:pt x="3592" y="111"/>
                    <a:pt x="3717" y="236"/>
                    <a:pt x="3717" y="390"/>
                  </a:cubicBezTo>
                  <a:lnTo>
                    <a:pt x="3717" y="2192"/>
                  </a:lnTo>
                  <a:lnTo>
                    <a:pt x="3827" y="2192"/>
                  </a:lnTo>
                  <a:lnTo>
                    <a:pt x="3827" y="390"/>
                  </a:lnTo>
                  <a:cubicBezTo>
                    <a:pt x="3827" y="176"/>
                    <a:pt x="3652" y="1"/>
                    <a:pt x="343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0" name="Google Shape;2040;p61"/>
            <p:cNvSpPr/>
            <p:nvPr/>
          </p:nvSpPr>
          <p:spPr>
            <a:xfrm>
              <a:off x="6070009" y="896901"/>
              <a:ext cx="204672" cy="502968"/>
            </a:xfrm>
            <a:custGeom>
              <a:rect b="b" l="l" r="r" t="t"/>
              <a:pathLst>
                <a:path extrusionOk="0" h="1708" w="695">
                  <a:moveTo>
                    <a:pt x="0" y="0"/>
                  </a:moveTo>
                  <a:lnTo>
                    <a:pt x="0" y="110"/>
                  </a:lnTo>
                  <a:lnTo>
                    <a:pt x="305" y="110"/>
                  </a:lnTo>
                  <a:cubicBezTo>
                    <a:pt x="459" y="110"/>
                    <a:pt x="585" y="235"/>
                    <a:pt x="585" y="389"/>
                  </a:cubicBezTo>
                  <a:lnTo>
                    <a:pt x="585" y="1707"/>
                  </a:lnTo>
                  <a:lnTo>
                    <a:pt x="694" y="1707"/>
                  </a:lnTo>
                  <a:lnTo>
                    <a:pt x="694" y="389"/>
                  </a:lnTo>
                  <a:cubicBezTo>
                    <a:pt x="694" y="175"/>
                    <a:pt x="519" y="0"/>
                    <a:pt x="3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1" name="Google Shape;2041;p61"/>
            <p:cNvSpPr/>
            <p:nvPr/>
          </p:nvSpPr>
          <p:spPr>
            <a:xfrm>
              <a:off x="6110943" y="547943"/>
              <a:ext cx="295081" cy="698206"/>
            </a:xfrm>
            <a:custGeom>
              <a:rect b="b" l="l" r="r" t="t"/>
              <a:pathLst>
                <a:path extrusionOk="0" h="2371" w="1002">
                  <a:moveTo>
                    <a:pt x="0" y="1"/>
                  </a:moveTo>
                  <a:lnTo>
                    <a:pt x="0" y="111"/>
                  </a:lnTo>
                  <a:lnTo>
                    <a:pt x="613" y="111"/>
                  </a:lnTo>
                  <a:cubicBezTo>
                    <a:pt x="767" y="111"/>
                    <a:pt x="892" y="236"/>
                    <a:pt x="892" y="390"/>
                  </a:cubicBezTo>
                  <a:lnTo>
                    <a:pt x="892" y="2370"/>
                  </a:lnTo>
                  <a:lnTo>
                    <a:pt x="1002" y="2370"/>
                  </a:lnTo>
                  <a:lnTo>
                    <a:pt x="1002" y="390"/>
                  </a:lnTo>
                  <a:cubicBezTo>
                    <a:pt x="1002" y="176"/>
                    <a:pt x="827" y="1"/>
                    <a:pt x="61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2" name="Google Shape;2042;p61"/>
            <p:cNvSpPr/>
            <p:nvPr/>
          </p:nvSpPr>
          <p:spPr>
            <a:xfrm>
              <a:off x="7275643" y="287035"/>
              <a:ext cx="156376" cy="34748"/>
            </a:xfrm>
            <a:custGeom>
              <a:rect b="b" l="l" r="r" t="t"/>
              <a:pathLst>
                <a:path extrusionOk="0" h="118" w="531">
                  <a:moveTo>
                    <a:pt x="59" y="0"/>
                  </a:moveTo>
                  <a:cubicBezTo>
                    <a:pt x="27" y="0"/>
                    <a:pt x="0" y="27"/>
                    <a:pt x="0" y="59"/>
                  </a:cubicBezTo>
                  <a:cubicBezTo>
                    <a:pt x="0" y="91"/>
                    <a:pt x="27" y="118"/>
                    <a:pt x="59" y="118"/>
                  </a:cubicBezTo>
                  <a:lnTo>
                    <a:pt x="472" y="118"/>
                  </a:lnTo>
                  <a:cubicBezTo>
                    <a:pt x="504" y="118"/>
                    <a:pt x="531" y="91"/>
                    <a:pt x="531" y="59"/>
                  </a:cubicBezTo>
                  <a:cubicBezTo>
                    <a:pt x="531" y="27"/>
                    <a:pt x="504" y="0"/>
                    <a:pt x="47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3" name="Google Shape;2043;p61"/>
            <p:cNvSpPr/>
            <p:nvPr/>
          </p:nvSpPr>
          <p:spPr>
            <a:xfrm>
              <a:off x="7275643" y="370372"/>
              <a:ext cx="156376" cy="35043"/>
            </a:xfrm>
            <a:custGeom>
              <a:rect b="b" l="l" r="r" t="t"/>
              <a:pathLst>
                <a:path extrusionOk="0" h="119" w="531">
                  <a:moveTo>
                    <a:pt x="59" y="1"/>
                  </a:moveTo>
                  <a:cubicBezTo>
                    <a:pt x="27" y="1"/>
                    <a:pt x="0" y="27"/>
                    <a:pt x="0" y="59"/>
                  </a:cubicBezTo>
                  <a:cubicBezTo>
                    <a:pt x="0" y="91"/>
                    <a:pt x="27" y="118"/>
                    <a:pt x="59" y="118"/>
                  </a:cubicBezTo>
                  <a:lnTo>
                    <a:pt x="472" y="118"/>
                  </a:lnTo>
                  <a:cubicBezTo>
                    <a:pt x="504" y="118"/>
                    <a:pt x="531" y="91"/>
                    <a:pt x="531" y="59"/>
                  </a:cubicBezTo>
                  <a:cubicBezTo>
                    <a:pt x="531" y="27"/>
                    <a:pt x="504" y="1"/>
                    <a:pt x="47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4" name="Google Shape;2044;p61"/>
            <p:cNvSpPr/>
            <p:nvPr/>
          </p:nvSpPr>
          <p:spPr>
            <a:xfrm>
              <a:off x="7180818" y="252875"/>
              <a:ext cx="173456" cy="186699"/>
            </a:xfrm>
            <a:custGeom>
              <a:rect b="b" l="l" r="r" t="t"/>
              <a:pathLst>
                <a:path extrusionOk="0" h="634" w="589">
                  <a:moveTo>
                    <a:pt x="317" y="1"/>
                  </a:moveTo>
                  <a:cubicBezTo>
                    <a:pt x="142" y="1"/>
                    <a:pt x="1" y="142"/>
                    <a:pt x="1" y="317"/>
                  </a:cubicBezTo>
                  <a:cubicBezTo>
                    <a:pt x="1" y="492"/>
                    <a:pt x="142" y="634"/>
                    <a:pt x="317" y="634"/>
                  </a:cubicBezTo>
                  <a:lnTo>
                    <a:pt x="589" y="634"/>
                  </a:lnTo>
                  <a:lnTo>
                    <a:pt x="589"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5" name="Google Shape;2045;p61"/>
            <p:cNvSpPr/>
            <p:nvPr/>
          </p:nvSpPr>
          <p:spPr>
            <a:xfrm>
              <a:off x="7295373" y="252875"/>
              <a:ext cx="58899" cy="186699"/>
            </a:xfrm>
            <a:custGeom>
              <a:rect b="b" l="l" r="r" t="t"/>
              <a:pathLst>
                <a:path extrusionOk="0" h="634" w="200">
                  <a:moveTo>
                    <a:pt x="1" y="1"/>
                  </a:moveTo>
                  <a:lnTo>
                    <a:pt x="1" y="634"/>
                  </a:lnTo>
                  <a:lnTo>
                    <a:pt x="200" y="634"/>
                  </a:lnTo>
                  <a:lnTo>
                    <a:pt x="20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6" name="Google Shape;2046;p61"/>
            <p:cNvSpPr/>
            <p:nvPr/>
          </p:nvSpPr>
          <p:spPr>
            <a:xfrm>
              <a:off x="6450782" y="541759"/>
              <a:ext cx="35045" cy="156368"/>
            </a:xfrm>
            <a:custGeom>
              <a:rect b="b" l="l" r="r" t="t"/>
              <a:pathLst>
                <a:path extrusionOk="0" h="531" w="119">
                  <a:moveTo>
                    <a:pt x="60" y="0"/>
                  </a:moveTo>
                  <a:cubicBezTo>
                    <a:pt x="28" y="0"/>
                    <a:pt x="1" y="27"/>
                    <a:pt x="1" y="59"/>
                  </a:cubicBezTo>
                  <a:lnTo>
                    <a:pt x="1" y="472"/>
                  </a:lnTo>
                  <a:cubicBezTo>
                    <a:pt x="1" y="504"/>
                    <a:pt x="28" y="531"/>
                    <a:pt x="60" y="531"/>
                  </a:cubicBezTo>
                  <a:cubicBezTo>
                    <a:pt x="92" y="531"/>
                    <a:pt x="119" y="504"/>
                    <a:pt x="119" y="472"/>
                  </a:cubicBezTo>
                  <a:lnTo>
                    <a:pt x="119" y="59"/>
                  </a:lnTo>
                  <a:cubicBezTo>
                    <a:pt x="119" y="27"/>
                    <a:pt x="92" y="0"/>
                    <a:pt x="6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7" name="Google Shape;2047;p61"/>
            <p:cNvSpPr/>
            <p:nvPr/>
          </p:nvSpPr>
          <p:spPr>
            <a:xfrm>
              <a:off x="6534416" y="541759"/>
              <a:ext cx="34750" cy="156368"/>
            </a:xfrm>
            <a:custGeom>
              <a:rect b="b" l="l" r="r" t="t"/>
              <a:pathLst>
                <a:path extrusionOk="0" h="531" w="118">
                  <a:moveTo>
                    <a:pt x="59" y="0"/>
                  </a:moveTo>
                  <a:cubicBezTo>
                    <a:pt x="27" y="0"/>
                    <a:pt x="0" y="27"/>
                    <a:pt x="0" y="59"/>
                  </a:cubicBezTo>
                  <a:lnTo>
                    <a:pt x="0" y="472"/>
                  </a:lnTo>
                  <a:cubicBezTo>
                    <a:pt x="0" y="504"/>
                    <a:pt x="27" y="531"/>
                    <a:pt x="59" y="531"/>
                  </a:cubicBezTo>
                  <a:cubicBezTo>
                    <a:pt x="91" y="531"/>
                    <a:pt x="118" y="504"/>
                    <a:pt x="118" y="472"/>
                  </a:cubicBezTo>
                  <a:lnTo>
                    <a:pt x="118" y="59"/>
                  </a:lnTo>
                  <a:cubicBezTo>
                    <a:pt x="118" y="27"/>
                    <a:pt x="91" y="0"/>
                    <a:pt x="5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8" name="Google Shape;2048;p61"/>
            <p:cNvSpPr/>
            <p:nvPr/>
          </p:nvSpPr>
          <p:spPr>
            <a:xfrm>
              <a:off x="6416621" y="619796"/>
              <a:ext cx="187003" cy="173447"/>
            </a:xfrm>
            <a:custGeom>
              <a:rect b="b" l="l" r="r" t="t"/>
              <a:pathLst>
                <a:path extrusionOk="0" h="589" w="635">
                  <a:moveTo>
                    <a:pt x="0" y="0"/>
                  </a:moveTo>
                  <a:lnTo>
                    <a:pt x="0" y="271"/>
                  </a:lnTo>
                  <a:cubicBezTo>
                    <a:pt x="0" y="446"/>
                    <a:pt x="143" y="589"/>
                    <a:pt x="318" y="589"/>
                  </a:cubicBezTo>
                  <a:cubicBezTo>
                    <a:pt x="493" y="589"/>
                    <a:pt x="634" y="446"/>
                    <a:pt x="634" y="271"/>
                  </a:cubicBezTo>
                  <a:lnTo>
                    <a:pt x="63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9" name="Google Shape;2049;p61"/>
            <p:cNvSpPr/>
            <p:nvPr/>
          </p:nvSpPr>
          <p:spPr>
            <a:xfrm>
              <a:off x="6416621" y="619796"/>
              <a:ext cx="187003" cy="58895"/>
            </a:xfrm>
            <a:custGeom>
              <a:rect b="b" l="l" r="r" t="t"/>
              <a:pathLst>
                <a:path extrusionOk="0" h="200" w="635">
                  <a:moveTo>
                    <a:pt x="0" y="0"/>
                  </a:moveTo>
                  <a:lnTo>
                    <a:pt x="0" y="199"/>
                  </a:lnTo>
                  <a:lnTo>
                    <a:pt x="634" y="199"/>
                  </a:lnTo>
                  <a:lnTo>
                    <a:pt x="63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0" name="Google Shape;2050;p61"/>
            <p:cNvSpPr/>
            <p:nvPr/>
          </p:nvSpPr>
          <p:spPr>
            <a:xfrm>
              <a:off x="6259365" y="1441687"/>
              <a:ext cx="464120" cy="375164"/>
            </a:xfrm>
            <a:custGeom>
              <a:rect b="b" l="l" r="r" t="t"/>
              <a:pathLst>
                <a:path extrusionOk="0" h="1274" w="1576">
                  <a:moveTo>
                    <a:pt x="1" y="0"/>
                  </a:moveTo>
                  <a:lnTo>
                    <a:pt x="1" y="885"/>
                  </a:lnTo>
                  <a:cubicBezTo>
                    <a:pt x="1" y="1099"/>
                    <a:pt x="175" y="1274"/>
                    <a:pt x="389" y="1274"/>
                  </a:cubicBezTo>
                  <a:lnTo>
                    <a:pt x="1576" y="1274"/>
                  </a:lnTo>
                  <a:lnTo>
                    <a:pt x="1576" y="1164"/>
                  </a:lnTo>
                  <a:lnTo>
                    <a:pt x="389" y="1164"/>
                  </a:lnTo>
                  <a:cubicBezTo>
                    <a:pt x="236" y="1164"/>
                    <a:pt x="110" y="1039"/>
                    <a:pt x="110" y="885"/>
                  </a:cubicBezTo>
                  <a:lnTo>
                    <a:pt x="11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1" name="Google Shape;2051;p61"/>
            <p:cNvSpPr/>
            <p:nvPr/>
          </p:nvSpPr>
          <p:spPr>
            <a:xfrm>
              <a:off x="7195836" y="1469957"/>
              <a:ext cx="464709" cy="1252413"/>
            </a:xfrm>
            <a:custGeom>
              <a:rect b="b" l="l" r="r" t="t"/>
              <a:pathLst>
                <a:path extrusionOk="0" h="4253" w="1578">
                  <a:moveTo>
                    <a:pt x="1" y="1"/>
                  </a:moveTo>
                  <a:lnTo>
                    <a:pt x="1" y="110"/>
                  </a:lnTo>
                  <a:lnTo>
                    <a:pt x="1188" y="110"/>
                  </a:lnTo>
                  <a:cubicBezTo>
                    <a:pt x="1342" y="110"/>
                    <a:pt x="1468" y="236"/>
                    <a:pt x="1468" y="389"/>
                  </a:cubicBezTo>
                  <a:lnTo>
                    <a:pt x="1468" y="4252"/>
                  </a:lnTo>
                  <a:lnTo>
                    <a:pt x="1577" y="4252"/>
                  </a:lnTo>
                  <a:lnTo>
                    <a:pt x="1577" y="389"/>
                  </a:lnTo>
                  <a:cubicBezTo>
                    <a:pt x="1577" y="175"/>
                    <a:pt x="1402" y="1"/>
                    <a:pt x="1188"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2" name="Google Shape;2052;p61"/>
            <p:cNvSpPr/>
            <p:nvPr/>
          </p:nvSpPr>
          <p:spPr>
            <a:xfrm>
              <a:off x="7115441" y="1382497"/>
              <a:ext cx="464415" cy="1252118"/>
            </a:xfrm>
            <a:custGeom>
              <a:rect b="b" l="l" r="r" t="t"/>
              <a:pathLst>
                <a:path extrusionOk="0" h="4252" w="1577">
                  <a:moveTo>
                    <a:pt x="0" y="0"/>
                  </a:moveTo>
                  <a:lnTo>
                    <a:pt x="0" y="110"/>
                  </a:lnTo>
                  <a:lnTo>
                    <a:pt x="1187" y="110"/>
                  </a:lnTo>
                  <a:cubicBezTo>
                    <a:pt x="1341" y="110"/>
                    <a:pt x="1466" y="236"/>
                    <a:pt x="1466" y="390"/>
                  </a:cubicBezTo>
                  <a:lnTo>
                    <a:pt x="1466" y="4252"/>
                  </a:lnTo>
                  <a:lnTo>
                    <a:pt x="1576" y="4252"/>
                  </a:lnTo>
                  <a:lnTo>
                    <a:pt x="1576" y="390"/>
                  </a:lnTo>
                  <a:cubicBezTo>
                    <a:pt x="1576" y="176"/>
                    <a:pt x="1401" y="0"/>
                    <a:pt x="118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3" name="Google Shape;2053;p61"/>
            <p:cNvSpPr/>
            <p:nvPr/>
          </p:nvSpPr>
          <p:spPr>
            <a:xfrm>
              <a:off x="6634542" y="1784166"/>
              <a:ext cx="288603" cy="375753"/>
            </a:xfrm>
            <a:custGeom>
              <a:rect b="b" l="l" r="r" t="t"/>
              <a:pathLst>
                <a:path extrusionOk="0" h="1276" w="980">
                  <a:moveTo>
                    <a:pt x="0" y="1"/>
                  </a:moveTo>
                  <a:lnTo>
                    <a:pt x="0" y="111"/>
                  </a:lnTo>
                  <a:lnTo>
                    <a:pt x="591" y="111"/>
                  </a:lnTo>
                  <a:cubicBezTo>
                    <a:pt x="745" y="111"/>
                    <a:pt x="870" y="236"/>
                    <a:pt x="870" y="390"/>
                  </a:cubicBezTo>
                  <a:lnTo>
                    <a:pt x="870" y="1275"/>
                  </a:lnTo>
                  <a:lnTo>
                    <a:pt x="980" y="1275"/>
                  </a:lnTo>
                  <a:lnTo>
                    <a:pt x="980" y="390"/>
                  </a:lnTo>
                  <a:cubicBezTo>
                    <a:pt x="980" y="176"/>
                    <a:pt x="804" y="1"/>
                    <a:pt x="59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4" name="Google Shape;2054;p61"/>
            <p:cNvSpPr/>
            <p:nvPr/>
          </p:nvSpPr>
          <p:spPr>
            <a:xfrm>
              <a:off x="6070892" y="466372"/>
              <a:ext cx="40345" cy="221742"/>
            </a:xfrm>
            <a:custGeom>
              <a:rect b="b" l="l" r="r" t="t"/>
              <a:pathLst>
                <a:path extrusionOk="0" h="753" w="137">
                  <a:moveTo>
                    <a:pt x="0" y="1"/>
                  </a:moveTo>
                  <a:lnTo>
                    <a:pt x="0" y="752"/>
                  </a:lnTo>
                  <a:lnTo>
                    <a:pt x="136" y="752"/>
                  </a:lnTo>
                  <a:lnTo>
                    <a:pt x="136"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5" name="Google Shape;2055;p61"/>
            <p:cNvSpPr/>
            <p:nvPr/>
          </p:nvSpPr>
          <p:spPr>
            <a:xfrm>
              <a:off x="6041149" y="437513"/>
              <a:ext cx="99244" cy="280048"/>
            </a:xfrm>
            <a:custGeom>
              <a:rect b="b" l="l" r="r" t="t"/>
              <a:pathLst>
                <a:path extrusionOk="0" h="951" w="337">
                  <a:moveTo>
                    <a:pt x="237" y="99"/>
                  </a:moveTo>
                  <a:lnTo>
                    <a:pt x="237" y="850"/>
                  </a:lnTo>
                  <a:lnTo>
                    <a:pt x="101" y="850"/>
                  </a:lnTo>
                  <a:lnTo>
                    <a:pt x="101" y="99"/>
                  </a:lnTo>
                  <a:close/>
                  <a:moveTo>
                    <a:pt x="1" y="0"/>
                  </a:moveTo>
                  <a:lnTo>
                    <a:pt x="1" y="951"/>
                  </a:lnTo>
                  <a:lnTo>
                    <a:pt x="336" y="951"/>
                  </a:lnTo>
                  <a:lnTo>
                    <a:pt x="33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6" name="Google Shape;2056;p61"/>
            <p:cNvSpPr/>
            <p:nvPr/>
          </p:nvSpPr>
          <p:spPr>
            <a:xfrm>
              <a:off x="6070892" y="813269"/>
              <a:ext cx="40345" cy="221447"/>
            </a:xfrm>
            <a:custGeom>
              <a:rect b="b" l="l" r="r" t="t"/>
              <a:pathLst>
                <a:path extrusionOk="0" h="752" w="137">
                  <a:moveTo>
                    <a:pt x="0" y="0"/>
                  </a:moveTo>
                  <a:lnTo>
                    <a:pt x="0" y="752"/>
                  </a:lnTo>
                  <a:lnTo>
                    <a:pt x="136" y="752"/>
                  </a:lnTo>
                  <a:lnTo>
                    <a:pt x="136"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7" name="Google Shape;2057;p61"/>
            <p:cNvSpPr/>
            <p:nvPr/>
          </p:nvSpPr>
          <p:spPr>
            <a:xfrm>
              <a:off x="6041149" y="783821"/>
              <a:ext cx="99244" cy="280343"/>
            </a:xfrm>
            <a:custGeom>
              <a:rect b="b" l="l" r="r" t="t"/>
              <a:pathLst>
                <a:path extrusionOk="0" h="952" w="337">
                  <a:moveTo>
                    <a:pt x="237" y="101"/>
                  </a:moveTo>
                  <a:lnTo>
                    <a:pt x="237" y="852"/>
                  </a:lnTo>
                  <a:lnTo>
                    <a:pt x="101" y="852"/>
                  </a:lnTo>
                  <a:lnTo>
                    <a:pt x="101" y="101"/>
                  </a:lnTo>
                  <a:close/>
                  <a:moveTo>
                    <a:pt x="1" y="1"/>
                  </a:moveTo>
                  <a:lnTo>
                    <a:pt x="1" y="951"/>
                  </a:lnTo>
                  <a:lnTo>
                    <a:pt x="336" y="951"/>
                  </a:lnTo>
                  <a:lnTo>
                    <a:pt x="33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8" name="Google Shape;2058;p61"/>
            <p:cNvSpPr/>
            <p:nvPr/>
          </p:nvSpPr>
          <p:spPr>
            <a:xfrm>
              <a:off x="6191927" y="2204682"/>
              <a:ext cx="1139980" cy="32687"/>
            </a:xfrm>
            <a:custGeom>
              <a:rect b="b" l="l" r="r" t="t"/>
              <a:pathLst>
                <a:path extrusionOk="0" h="111" w="3871">
                  <a:moveTo>
                    <a:pt x="1" y="0"/>
                  </a:moveTo>
                  <a:lnTo>
                    <a:pt x="1" y="110"/>
                  </a:lnTo>
                  <a:lnTo>
                    <a:pt x="3871" y="110"/>
                  </a:lnTo>
                  <a:lnTo>
                    <a:pt x="387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9" name="Google Shape;2059;p61"/>
            <p:cNvSpPr/>
            <p:nvPr/>
          </p:nvSpPr>
          <p:spPr>
            <a:xfrm>
              <a:off x="6050278" y="1945835"/>
              <a:ext cx="550406" cy="550084"/>
            </a:xfrm>
            <a:custGeom>
              <a:rect b="b" l="l" r="r" t="t"/>
              <a:pathLst>
                <a:path extrusionOk="0" h="1868" w="1869">
                  <a:moveTo>
                    <a:pt x="58" y="0"/>
                  </a:moveTo>
                  <a:cubicBezTo>
                    <a:pt x="26" y="0"/>
                    <a:pt x="1" y="26"/>
                    <a:pt x="1" y="58"/>
                  </a:cubicBezTo>
                  <a:lnTo>
                    <a:pt x="1" y="1810"/>
                  </a:lnTo>
                  <a:cubicBezTo>
                    <a:pt x="1" y="1842"/>
                    <a:pt x="26" y="1867"/>
                    <a:pt x="58" y="1867"/>
                  </a:cubicBezTo>
                  <a:lnTo>
                    <a:pt x="1812" y="1867"/>
                  </a:lnTo>
                  <a:cubicBezTo>
                    <a:pt x="1842" y="1867"/>
                    <a:pt x="1868" y="1842"/>
                    <a:pt x="1869" y="1810"/>
                  </a:cubicBezTo>
                  <a:lnTo>
                    <a:pt x="1869" y="58"/>
                  </a:lnTo>
                  <a:cubicBezTo>
                    <a:pt x="1869" y="25"/>
                    <a:pt x="1844" y="0"/>
                    <a:pt x="181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0" name="Google Shape;2060;p61"/>
            <p:cNvSpPr/>
            <p:nvPr/>
          </p:nvSpPr>
          <p:spPr>
            <a:xfrm>
              <a:off x="6141275" y="2038891"/>
              <a:ext cx="335721" cy="334526"/>
            </a:xfrm>
            <a:custGeom>
              <a:rect b="b" l="l" r="r" t="t"/>
              <a:pathLst>
                <a:path extrusionOk="0" h="1136" w="1140">
                  <a:moveTo>
                    <a:pt x="559" y="1"/>
                  </a:moveTo>
                  <a:cubicBezTo>
                    <a:pt x="245" y="34"/>
                    <a:pt x="1" y="300"/>
                    <a:pt x="1" y="622"/>
                  </a:cubicBezTo>
                  <a:cubicBezTo>
                    <a:pt x="1" y="835"/>
                    <a:pt x="108" y="1023"/>
                    <a:pt x="269" y="1135"/>
                  </a:cubicBezTo>
                  <a:cubicBezTo>
                    <a:pt x="199" y="1034"/>
                    <a:pt x="157" y="911"/>
                    <a:pt x="157" y="778"/>
                  </a:cubicBezTo>
                  <a:cubicBezTo>
                    <a:pt x="157" y="433"/>
                    <a:pt x="437" y="154"/>
                    <a:pt x="782" y="154"/>
                  </a:cubicBezTo>
                  <a:cubicBezTo>
                    <a:pt x="914" y="154"/>
                    <a:pt x="1038" y="194"/>
                    <a:pt x="1140" y="266"/>
                  </a:cubicBezTo>
                  <a:cubicBezTo>
                    <a:pt x="1039" y="121"/>
                    <a:pt x="878" y="21"/>
                    <a:pt x="693" y="1"/>
                  </a:cubicBezTo>
                  <a:lnTo>
                    <a:pt x="693" y="79"/>
                  </a:lnTo>
                  <a:cubicBezTo>
                    <a:pt x="693" y="116"/>
                    <a:pt x="662" y="145"/>
                    <a:pt x="626" y="145"/>
                  </a:cubicBezTo>
                  <a:cubicBezTo>
                    <a:pt x="589" y="145"/>
                    <a:pt x="559" y="114"/>
                    <a:pt x="559" y="79"/>
                  </a:cubicBezTo>
                  <a:lnTo>
                    <a:pt x="55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1" name="Google Shape;2061;p61"/>
            <p:cNvSpPr/>
            <p:nvPr/>
          </p:nvSpPr>
          <p:spPr>
            <a:xfrm>
              <a:off x="6187215" y="2083357"/>
              <a:ext cx="322764" cy="321569"/>
            </a:xfrm>
            <a:custGeom>
              <a:rect b="b" l="l" r="r" t="t"/>
              <a:pathLst>
                <a:path extrusionOk="0" h="1092" w="1096">
                  <a:moveTo>
                    <a:pt x="626" y="1"/>
                  </a:moveTo>
                  <a:cubicBezTo>
                    <a:pt x="281" y="1"/>
                    <a:pt x="1" y="282"/>
                    <a:pt x="1" y="626"/>
                  </a:cubicBezTo>
                  <a:cubicBezTo>
                    <a:pt x="1" y="759"/>
                    <a:pt x="43" y="882"/>
                    <a:pt x="113" y="983"/>
                  </a:cubicBezTo>
                  <a:cubicBezTo>
                    <a:pt x="197" y="1042"/>
                    <a:pt x="296" y="1080"/>
                    <a:pt x="403" y="1091"/>
                  </a:cubicBezTo>
                  <a:lnTo>
                    <a:pt x="403" y="1014"/>
                  </a:lnTo>
                  <a:cubicBezTo>
                    <a:pt x="403" y="977"/>
                    <a:pt x="434" y="947"/>
                    <a:pt x="470" y="947"/>
                  </a:cubicBezTo>
                  <a:cubicBezTo>
                    <a:pt x="508" y="947"/>
                    <a:pt x="537" y="978"/>
                    <a:pt x="537" y="1014"/>
                  </a:cubicBezTo>
                  <a:lnTo>
                    <a:pt x="537" y="1091"/>
                  </a:lnTo>
                  <a:cubicBezTo>
                    <a:pt x="851" y="1058"/>
                    <a:pt x="1096" y="794"/>
                    <a:pt x="1096" y="470"/>
                  </a:cubicBezTo>
                  <a:cubicBezTo>
                    <a:pt x="1096" y="337"/>
                    <a:pt x="1054" y="215"/>
                    <a:pt x="984" y="113"/>
                  </a:cubicBezTo>
                  <a:cubicBezTo>
                    <a:pt x="882" y="42"/>
                    <a:pt x="759" y="1"/>
                    <a:pt x="62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2" name="Google Shape;2062;p61"/>
            <p:cNvSpPr/>
            <p:nvPr/>
          </p:nvSpPr>
          <p:spPr>
            <a:xfrm>
              <a:off x="6305305" y="2362818"/>
              <a:ext cx="39756" cy="43583"/>
            </a:xfrm>
            <a:custGeom>
              <a:rect b="b" l="l" r="r" t="t"/>
              <a:pathLst>
                <a:path extrusionOk="0" h="148" w="135">
                  <a:moveTo>
                    <a:pt x="64" y="0"/>
                  </a:moveTo>
                  <a:cubicBezTo>
                    <a:pt x="29" y="0"/>
                    <a:pt x="1" y="30"/>
                    <a:pt x="1" y="66"/>
                  </a:cubicBezTo>
                  <a:lnTo>
                    <a:pt x="1" y="144"/>
                  </a:lnTo>
                  <a:cubicBezTo>
                    <a:pt x="23" y="147"/>
                    <a:pt x="45" y="148"/>
                    <a:pt x="67" y="148"/>
                  </a:cubicBezTo>
                  <a:cubicBezTo>
                    <a:pt x="91" y="148"/>
                    <a:pt x="113" y="147"/>
                    <a:pt x="135" y="144"/>
                  </a:cubicBezTo>
                  <a:lnTo>
                    <a:pt x="135" y="66"/>
                  </a:lnTo>
                  <a:cubicBezTo>
                    <a:pt x="135" y="29"/>
                    <a:pt x="104" y="0"/>
                    <a:pt x="67" y="0"/>
                  </a:cubicBezTo>
                  <a:cubicBezTo>
                    <a:pt x="66" y="0"/>
                    <a:pt x="65" y="0"/>
                    <a:pt x="6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3" name="Google Shape;2063;p61"/>
            <p:cNvSpPr/>
            <p:nvPr/>
          </p:nvSpPr>
          <p:spPr>
            <a:xfrm>
              <a:off x="6305599" y="2037418"/>
              <a:ext cx="39756" cy="44172"/>
            </a:xfrm>
            <a:custGeom>
              <a:rect b="b" l="l" r="r" t="t"/>
              <a:pathLst>
                <a:path extrusionOk="0" h="150" w="135">
                  <a:moveTo>
                    <a:pt x="68" y="1"/>
                  </a:moveTo>
                  <a:cubicBezTo>
                    <a:pt x="45" y="1"/>
                    <a:pt x="22" y="2"/>
                    <a:pt x="1" y="5"/>
                  </a:cubicBezTo>
                  <a:lnTo>
                    <a:pt x="1" y="82"/>
                  </a:lnTo>
                  <a:cubicBezTo>
                    <a:pt x="1" y="119"/>
                    <a:pt x="32" y="149"/>
                    <a:pt x="68" y="149"/>
                  </a:cubicBezTo>
                  <a:cubicBezTo>
                    <a:pt x="106" y="149"/>
                    <a:pt x="135" y="119"/>
                    <a:pt x="135" y="82"/>
                  </a:cubicBezTo>
                  <a:lnTo>
                    <a:pt x="135" y="5"/>
                  </a:lnTo>
                  <a:cubicBezTo>
                    <a:pt x="112" y="2"/>
                    <a:pt x="91" y="1"/>
                    <a:pt x="6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4" name="Google Shape;2064;p61"/>
            <p:cNvSpPr/>
            <p:nvPr/>
          </p:nvSpPr>
          <p:spPr>
            <a:xfrm>
              <a:off x="6143631" y="2250327"/>
              <a:ext cx="26799" cy="70086"/>
            </a:xfrm>
            <a:custGeom>
              <a:rect b="b" l="l" r="r" t="t"/>
              <a:pathLst>
                <a:path extrusionOk="0" h="238" w="91">
                  <a:moveTo>
                    <a:pt x="0" y="0"/>
                  </a:moveTo>
                  <a:cubicBezTo>
                    <a:pt x="14" y="86"/>
                    <a:pt x="44" y="166"/>
                    <a:pt x="90" y="238"/>
                  </a:cubicBezTo>
                  <a:lnTo>
                    <a:pt x="9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5" name="Google Shape;2065;p61"/>
            <p:cNvSpPr/>
            <p:nvPr/>
          </p:nvSpPr>
          <p:spPr>
            <a:xfrm>
              <a:off x="6143631" y="2121934"/>
              <a:ext cx="26799" cy="69791"/>
            </a:xfrm>
            <a:custGeom>
              <a:rect b="b" l="l" r="r" t="t"/>
              <a:pathLst>
                <a:path extrusionOk="0" h="237" w="91">
                  <a:moveTo>
                    <a:pt x="90" y="0"/>
                  </a:moveTo>
                  <a:cubicBezTo>
                    <a:pt x="44" y="71"/>
                    <a:pt x="14" y="151"/>
                    <a:pt x="0" y="236"/>
                  </a:cubicBezTo>
                  <a:lnTo>
                    <a:pt x="90" y="236"/>
                  </a:lnTo>
                  <a:lnTo>
                    <a:pt x="9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6" name="Google Shape;2066;p61"/>
            <p:cNvSpPr/>
            <p:nvPr/>
          </p:nvSpPr>
          <p:spPr>
            <a:xfrm>
              <a:off x="6480525" y="2121934"/>
              <a:ext cx="26799" cy="69791"/>
            </a:xfrm>
            <a:custGeom>
              <a:rect b="b" l="l" r="r" t="t"/>
              <a:pathLst>
                <a:path extrusionOk="0" h="237" w="91">
                  <a:moveTo>
                    <a:pt x="0" y="0"/>
                  </a:moveTo>
                  <a:lnTo>
                    <a:pt x="0" y="236"/>
                  </a:lnTo>
                  <a:lnTo>
                    <a:pt x="90" y="236"/>
                  </a:lnTo>
                  <a:cubicBezTo>
                    <a:pt x="76" y="151"/>
                    <a:pt x="46" y="71"/>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7" name="Google Shape;2067;p61"/>
            <p:cNvSpPr/>
            <p:nvPr/>
          </p:nvSpPr>
          <p:spPr>
            <a:xfrm>
              <a:off x="6480819" y="2250327"/>
              <a:ext cx="26799" cy="70086"/>
            </a:xfrm>
            <a:custGeom>
              <a:rect b="b" l="l" r="r" t="t"/>
              <a:pathLst>
                <a:path extrusionOk="0" h="238" w="91">
                  <a:moveTo>
                    <a:pt x="0" y="0"/>
                  </a:moveTo>
                  <a:lnTo>
                    <a:pt x="0" y="238"/>
                  </a:lnTo>
                  <a:cubicBezTo>
                    <a:pt x="46" y="166"/>
                    <a:pt x="77" y="86"/>
                    <a:pt x="9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8" name="Google Shape;2068;p61"/>
            <p:cNvSpPr/>
            <p:nvPr/>
          </p:nvSpPr>
          <p:spPr>
            <a:xfrm>
              <a:off x="6305599" y="2202032"/>
              <a:ext cx="39756" cy="39754"/>
            </a:xfrm>
            <a:custGeom>
              <a:rect b="b" l="l" r="r" t="t"/>
              <a:pathLst>
                <a:path extrusionOk="0" h="135" w="135">
                  <a:moveTo>
                    <a:pt x="68" y="1"/>
                  </a:moveTo>
                  <a:cubicBezTo>
                    <a:pt x="32" y="1"/>
                    <a:pt x="1" y="30"/>
                    <a:pt x="1" y="67"/>
                  </a:cubicBezTo>
                  <a:cubicBezTo>
                    <a:pt x="1" y="103"/>
                    <a:pt x="31" y="134"/>
                    <a:pt x="68" y="134"/>
                  </a:cubicBezTo>
                  <a:cubicBezTo>
                    <a:pt x="104" y="134"/>
                    <a:pt x="135" y="105"/>
                    <a:pt x="135" y="67"/>
                  </a:cubicBezTo>
                  <a:cubicBezTo>
                    <a:pt x="135" y="31"/>
                    <a:pt x="106" y="1"/>
                    <a:pt x="68"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9" name="Google Shape;2069;p61"/>
            <p:cNvSpPr/>
            <p:nvPr/>
          </p:nvSpPr>
          <p:spPr>
            <a:xfrm>
              <a:off x="6223142" y="2196142"/>
              <a:ext cx="51536" cy="51239"/>
            </a:xfrm>
            <a:custGeom>
              <a:rect b="b" l="l" r="r" t="t"/>
              <a:pathLst>
                <a:path extrusionOk="0" h="174" w="175">
                  <a:moveTo>
                    <a:pt x="87" y="0"/>
                  </a:moveTo>
                  <a:cubicBezTo>
                    <a:pt x="39" y="0"/>
                    <a:pt x="1" y="39"/>
                    <a:pt x="1" y="87"/>
                  </a:cubicBezTo>
                  <a:cubicBezTo>
                    <a:pt x="1" y="135"/>
                    <a:pt x="39" y="174"/>
                    <a:pt x="87" y="174"/>
                  </a:cubicBezTo>
                  <a:cubicBezTo>
                    <a:pt x="136" y="174"/>
                    <a:pt x="174" y="135"/>
                    <a:pt x="174" y="87"/>
                  </a:cubicBezTo>
                  <a:cubicBezTo>
                    <a:pt x="174" y="39"/>
                    <a:pt x="136" y="0"/>
                    <a:pt x="8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0" name="Google Shape;2070;p61"/>
            <p:cNvSpPr/>
            <p:nvPr/>
          </p:nvSpPr>
          <p:spPr>
            <a:xfrm>
              <a:off x="6376276" y="2196142"/>
              <a:ext cx="51242" cy="51239"/>
            </a:xfrm>
            <a:custGeom>
              <a:rect b="b" l="l" r="r" t="t"/>
              <a:pathLst>
                <a:path extrusionOk="0" h="174" w="174">
                  <a:moveTo>
                    <a:pt x="87" y="0"/>
                  </a:moveTo>
                  <a:cubicBezTo>
                    <a:pt x="39" y="0"/>
                    <a:pt x="0" y="39"/>
                    <a:pt x="0" y="87"/>
                  </a:cubicBezTo>
                  <a:cubicBezTo>
                    <a:pt x="0" y="135"/>
                    <a:pt x="39" y="174"/>
                    <a:pt x="87" y="174"/>
                  </a:cubicBezTo>
                  <a:cubicBezTo>
                    <a:pt x="135" y="174"/>
                    <a:pt x="174" y="135"/>
                    <a:pt x="174" y="87"/>
                  </a:cubicBezTo>
                  <a:cubicBezTo>
                    <a:pt x="174" y="39"/>
                    <a:pt x="135" y="0"/>
                    <a:pt x="8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1" name="Google Shape;2071;p61"/>
            <p:cNvSpPr/>
            <p:nvPr/>
          </p:nvSpPr>
          <p:spPr>
            <a:xfrm>
              <a:off x="6305599" y="2027406"/>
              <a:ext cx="214980" cy="389299"/>
            </a:xfrm>
            <a:custGeom>
              <a:rect b="b" l="l" r="r" t="t"/>
              <a:pathLst>
                <a:path extrusionOk="0" h="1322" w="730">
                  <a:moveTo>
                    <a:pt x="135" y="0"/>
                  </a:moveTo>
                  <a:lnTo>
                    <a:pt x="135" y="39"/>
                  </a:lnTo>
                  <a:cubicBezTo>
                    <a:pt x="448" y="72"/>
                    <a:pt x="691" y="337"/>
                    <a:pt x="691" y="659"/>
                  </a:cubicBezTo>
                  <a:cubicBezTo>
                    <a:pt x="691" y="981"/>
                    <a:pt x="448" y="1245"/>
                    <a:pt x="135" y="1279"/>
                  </a:cubicBezTo>
                  <a:cubicBezTo>
                    <a:pt x="112" y="1281"/>
                    <a:pt x="91" y="1282"/>
                    <a:pt x="68" y="1282"/>
                  </a:cubicBezTo>
                  <a:cubicBezTo>
                    <a:pt x="45" y="1282"/>
                    <a:pt x="22" y="1281"/>
                    <a:pt x="1" y="1279"/>
                  </a:cubicBezTo>
                  <a:lnTo>
                    <a:pt x="1" y="1318"/>
                  </a:lnTo>
                  <a:cubicBezTo>
                    <a:pt x="23" y="1320"/>
                    <a:pt x="45" y="1322"/>
                    <a:pt x="68" y="1322"/>
                  </a:cubicBezTo>
                  <a:cubicBezTo>
                    <a:pt x="91" y="1322"/>
                    <a:pt x="113" y="1320"/>
                    <a:pt x="135" y="1318"/>
                  </a:cubicBezTo>
                  <a:cubicBezTo>
                    <a:pt x="469" y="1285"/>
                    <a:pt x="729" y="1001"/>
                    <a:pt x="729" y="659"/>
                  </a:cubicBezTo>
                  <a:cubicBezTo>
                    <a:pt x="729" y="317"/>
                    <a:pt x="469" y="33"/>
                    <a:pt x="13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2" name="Google Shape;2072;p61"/>
            <p:cNvSpPr/>
            <p:nvPr/>
          </p:nvSpPr>
          <p:spPr>
            <a:xfrm>
              <a:off x="6130673" y="2026228"/>
              <a:ext cx="214685" cy="389299"/>
            </a:xfrm>
            <a:custGeom>
              <a:rect b="b" l="l" r="r" t="t"/>
              <a:pathLst>
                <a:path extrusionOk="0" h="1322" w="729">
                  <a:moveTo>
                    <a:pt x="662" y="0"/>
                  </a:moveTo>
                  <a:cubicBezTo>
                    <a:pt x="639" y="0"/>
                    <a:pt x="616" y="1"/>
                    <a:pt x="595" y="4"/>
                  </a:cubicBezTo>
                  <a:cubicBezTo>
                    <a:pt x="261" y="37"/>
                    <a:pt x="0" y="321"/>
                    <a:pt x="0" y="663"/>
                  </a:cubicBezTo>
                  <a:cubicBezTo>
                    <a:pt x="0" y="1005"/>
                    <a:pt x="262" y="1289"/>
                    <a:pt x="595" y="1322"/>
                  </a:cubicBezTo>
                  <a:lnTo>
                    <a:pt x="595" y="1283"/>
                  </a:lnTo>
                  <a:cubicBezTo>
                    <a:pt x="283" y="1250"/>
                    <a:pt x="39" y="985"/>
                    <a:pt x="39" y="663"/>
                  </a:cubicBezTo>
                  <a:cubicBezTo>
                    <a:pt x="39" y="341"/>
                    <a:pt x="283" y="76"/>
                    <a:pt x="595" y="43"/>
                  </a:cubicBezTo>
                  <a:cubicBezTo>
                    <a:pt x="617" y="40"/>
                    <a:pt x="639" y="39"/>
                    <a:pt x="662" y="39"/>
                  </a:cubicBezTo>
                  <a:cubicBezTo>
                    <a:pt x="685" y="39"/>
                    <a:pt x="707" y="40"/>
                    <a:pt x="729" y="43"/>
                  </a:cubicBezTo>
                  <a:lnTo>
                    <a:pt x="729" y="4"/>
                  </a:lnTo>
                  <a:cubicBezTo>
                    <a:pt x="707" y="1"/>
                    <a:pt x="685" y="0"/>
                    <a:pt x="66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3" name="Google Shape;2073;p61"/>
            <p:cNvSpPr/>
            <p:nvPr/>
          </p:nvSpPr>
          <p:spPr>
            <a:xfrm>
              <a:off x="6310900" y="2208805"/>
              <a:ext cx="27682" cy="27386"/>
            </a:xfrm>
            <a:custGeom>
              <a:rect b="b" l="l" r="r" t="t"/>
              <a:pathLst>
                <a:path extrusionOk="0" h="93" w="94">
                  <a:moveTo>
                    <a:pt x="23" y="0"/>
                  </a:moveTo>
                  <a:lnTo>
                    <a:pt x="0" y="22"/>
                  </a:lnTo>
                  <a:lnTo>
                    <a:pt x="72" y="92"/>
                  </a:lnTo>
                  <a:lnTo>
                    <a:pt x="93" y="71"/>
                  </a:lnTo>
                  <a:lnTo>
                    <a:pt x="23" y="0"/>
                  </a:lnTo>
                  <a:close/>
                </a:path>
              </a:pathLst>
            </a:custGeom>
            <a:solidFill>
              <a:srgbClr val="1897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4" name="Google Shape;2074;p61"/>
            <p:cNvSpPr/>
            <p:nvPr/>
          </p:nvSpPr>
          <p:spPr>
            <a:xfrm>
              <a:off x="6041149" y="1131306"/>
              <a:ext cx="277117" cy="549495"/>
            </a:xfrm>
            <a:custGeom>
              <a:rect b="b" l="l" r="r" t="t"/>
              <a:pathLst>
                <a:path extrusionOk="0" h="1866" w="941">
                  <a:moveTo>
                    <a:pt x="214" y="0"/>
                  </a:moveTo>
                  <a:lnTo>
                    <a:pt x="214" y="1"/>
                  </a:lnTo>
                  <a:cubicBezTo>
                    <a:pt x="96" y="1"/>
                    <a:pt x="1" y="95"/>
                    <a:pt x="1" y="213"/>
                  </a:cubicBezTo>
                  <a:lnTo>
                    <a:pt x="1" y="1654"/>
                  </a:lnTo>
                  <a:cubicBezTo>
                    <a:pt x="1" y="1772"/>
                    <a:pt x="96" y="1866"/>
                    <a:pt x="214" y="1866"/>
                  </a:cubicBezTo>
                  <a:lnTo>
                    <a:pt x="941" y="1866"/>
                  </a:lnTo>
                  <a:lnTo>
                    <a:pt x="941"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5" name="Google Shape;2075;p61"/>
            <p:cNvSpPr/>
            <p:nvPr/>
          </p:nvSpPr>
          <p:spPr>
            <a:xfrm>
              <a:off x="6317968" y="1131601"/>
              <a:ext cx="273289" cy="549789"/>
            </a:xfrm>
            <a:custGeom>
              <a:rect b="b" l="l" r="r" t="t"/>
              <a:pathLst>
                <a:path extrusionOk="0" h="1867" w="928">
                  <a:moveTo>
                    <a:pt x="1" y="0"/>
                  </a:moveTo>
                  <a:lnTo>
                    <a:pt x="1" y="1866"/>
                  </a:lnTo>
                  <a:lnTo>
                    <a:pt x="716" y="1866"/>
                  </a:lnTo>
                  <a:cubicBezTo>
                    <a:pt x="834" y="1866"/>
                    <a:pt x="928" y="1771"/>
                    <a:pt x="928" y="1653"/>
                  </a:cubicBezTo>
                  <a:lnTo>
                    <a:pt x="928" y="212"/>
                  </a:lnTo>
                  <a:cubicBezTo>
                    <a:pt x="928" y="94"/>
                    <a:pt x="834" y="0"/>
                    <a:pt x="716"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6" name="Google Shape;2076;p61"/>
            <p:cNvSpPr/>
            <p:nvPr/>
          </p:nvSpPr>
          <p:spPr>
            <a:xfrm>
              <a:off x="6191927" y="3443850"/>
              <a:ext cx="115147" cy="1297468"/>
            </a:xfrm>
            <a:custGeom>
              <a:rect b="b" l="l" r="r" t="t"/>
              <a:pathLst>
                <a:path extrusionOk="0" h="4406" w="391">
                  <a:moveTo>
                    <a:pt x="280" y="0"/>
                  </a:moveTo>
                  <a:lnTo>
                    <a:pt x="280" y="4018"/>
                  </a:lnTo>
                  <a:cubicBezTo>
                    <a:pt x="280" y="4170"/>
                    <a:pt x="155" y="4297"/>
                    <a:pt x="1" y="4297"/>
                  </a:cubicBezTo>
                  <a:lnTo>
                    <a:pt x="1" y="4406"/>
                  </a:lnTo>
                  <a:cubicBezTo>
                    <a:pt x="216" y="4406"/>
                    <a:pt x="390" y="4231"/>
                    <a:pt x="390" y="4018"/>
                  </a:cubicBezTo>
                  <a:lnTo>
                    <a:pt x="39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7" name="Google Shape;2077;p61"/>
            <p:cNvSpPr/>
            <p:nvPr/>
          </p:nvSpPr>
          <p:spPr>
            <a:xfrm>
              <a:off x="8179426" y="2964144"/>
              <a:ext cx="97183" cy="142233"/>
            </a:xfrm>
            <a:custGeom>
              <a:rect b="b" l="l" r="r" t="t"/>
              <a:pathLst>
                <a:path extrusionOk="0" h="483" w="330">
                  <a:moveTo>
                    <a:pt x="165" y="1"/>
                  </a:moveTo>
                  <a:cubicBezTo>
                    <a:pt x="74" y="1"/>
                    <a:pt x="0" y="73"/>
                    <a:pt x="0" y="164"/>
                  </a:cubicBezTo>
                  <a:lnTo>
                    <a:pt x="0" y="483"/>
                  </a:lnTo>
                  <a:lnTo>
                    <a:pt x="330" y="483"/>
                  </a:lnTo>
                  <a:lnTo>
                    <a:pt x="330" y="164"/>
                  </a:lnTo>
                  <a:cubicBezTo>
                    <a:pt x="328" y="73"/>
                    <a:pt x="255" y="1"/>
                    <a:pt x="16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8" name="Google Shape;2078;p61"/>
            <p:cNvSpPr/>
            <p:nvPr/>
          </p:nvSpPr>
          <p:spPr>
            <a:xfrm>
              <a:off x="8226839" y="3443556"/>
              <a:ext cx="269461" cy="352784"/>
            </a:xfrm>
            <a:custGeom>
              <a:rect b="b" l="l" r="r" t="t"/>
              <a:pathLst>
                <a:path extrusionOk="0" h="1198" w="915">
                  <a:moveTo>
                    <a:pt x="822" y="0"/>
                  </a:moveTo>
                  <a:cubicBezTo>
                    <a:pt x="655" y="278"/>
                    <a:pt x="348" y="465"/>
                    <a:pt x="1" y="465"/>
                  </a:cubicBezTo>
                  <a:lnTo>
                    <a:pt x="1" y="1198"/>
                  </a:lnTo>
                  <a:lnTo>
                    <a:pt x="792" y="1198"/>
                  </a:lnTo>
                  <a:lnTo>
                    <a:pt x="910" y="322"/>
                  </a:lnTo>
                  <a:cubicBezTo>
                    <a:pt x="914" y="278"/>
                    <a:pt x="910" y="233"/>
                    <a:pt x="894" y="191"/>
                  </a:cubicBezTo>
                  <a:lnTo>
                    <a:pt x="82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9" name="Google Shape;2079;p61"/>
            <p:cNvSpPr/>
            <p:nvPr/>
          </p:nvSpPr>
          <p:spPr>
            <a:xfrm>
              <a:off x="7958855" y="3445323"/>
              <a:ext cx="267988" cy="351017"/>
            </a:xfrm>
            <a:custGeom>
              <a:rect b="b" l="l" r="r" t="t"/>
              <a:pathLst>
                <a:path extrusionOk="0" h="1192" w="910">
                  <a:moveTo>
                    <a:pt x="93" y="0"/>
                  </a:moveTo>
                  <a:lnTo>
                    <a:pt x="22" y="185"/>
                  </a:lnTo>
                  <a:cubicBezTo>
                    <a:pt x="6" y="227"/>
                    <a:pt x="1" y="272"/>
                    <a:pt x="7" y="316"/>
                  </a:cubicBezTo>
                  <a:lnTo>
                    <a:pt x="125" y="1192"/>
                  </a:lnTo>
                  <a:lnTo>
                    <a:pt x="910" y="1192"/>
                  </a:lnTo>
                  <a:lnTo>
                    <a:pt x="910" y="459"/>
                  </a:lnTo>
                  <a:cubicBezTo>
                    <a:pt x="564" y="459"/>
                    <a:pt x="262" y="275"/>
                    <a:pt x="93"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0" name="Google Shape;2080;p61"/>
            <p:cNvSpPr/>
            <p:nvPr/>
          </p:nvSpPr>
          <p:spPr>
            <a:xfrm>
              <a:off x="7995371" y="3795753"/>
              <a:ext cx="464709" cy="55067"/>
            </a:xfrm>
            <a:custGeom>
              <a:rect b="b" l="l" r="r" t="t"/>
              <a:pathLst>
                <a:path extrusionOk="0" h="187" w="1578">
                  <a:moveTo>
                    <a:pt x="1" y="1"/>
                  </a:moveTo>
                  <a:cubicBezTo>
                    <a:pt x="16" y="108"/>
                    <a:pt x="107" y="187"/>
                    <a:pt x="214" y="187"/>
                  </a:cubicBezTo>
                  <a:lnTo>
                    <a:pt x="1366" y="187"/>
                  </a:lnTo>
                  <a:cubicBezTo>
                    <a:pt x="1473" y="187"/>
                    <a:pt x="1563" y="108"/>
                    <a:pt x="157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1" name="Google Shape;2081;p61"/>
            <p:cNvSpPr/>
            <p:nvPr/>
          </p:nvSpPr>
          <p:spPr>
            <a:xfrm>
              <a:off x="7985653" y="3410280"/>
              <a:ext cx="483262" cy="170502"/>
            </a:xfrm>
            <a:custGeom>
              <a:rect b="b" l="l" r="r" t="t"/>
              <a:pathLst>
                <a:path extrusionOk="0" h="579" w="1641">
                  <a:moveTo>
                    <a:pt x="1596" y="1"/>
                  </a:moveTo>
                  <a:cubicBezTo>
                    <a:pt x="1456" y="288"/>
                    <a:pt x="1160" y="486"/>
                    <a:pt x="819" y="486"/>
                  </a:cubicBezTo>
                  <a:cubicBezTo>
                    <a:pt x="479" y="486"/>
                    <a:pt x="187" y="291"/>
                    <a:pt x="44" y="7"/>
                  </a:cubicBezTo>
                  <a:lnTo>
                    <a:pt x="1" y="118"/>
                  </a:lnTo>
                  <a:cubicBezTo>
                    <a:pt x="171" y="394"/>
                    <a:pt x="473" y="578"/>
                    <a:pt x="819" y="578"/>
                  </a:cubicBezTo>
                  <a:cubicBezTo>
                    <a:pt x="1166" y="578"/>
                    <a:pt x="1472" y="391"/>
                    <a:pt x="1640" y="113"/>
                  </a:cubicBezTo>
                  <a:lnTo>
                    <a:pt x="159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2" name="Google Shape;2082;p61"/>
            <p:cNvSpPr/>
            <p:nvPr/>
          </p:nvSpPr>
          <p:spPr>
            <a:xfrm>
              <a:off x="7980352" y="3051604"/>
              <a:ext cx="493275" cy="493250"/>
            </a:xfrm>
            <a:custGeom>
              <a:rect b="b" l="l" r="r" t="t"/>
              <a:pathLst>
                <a:path extrusionOk="0" h="1675" w="1675">
                  <a:moveTo>
                    <a:pt x="837" y="1"/>
                  </a:moveTo>
                  <a:cubicBezTo>
                    <a:pt x="376" y="1"/>
                    <a:pt x="1" y="377"/>
                    <a:pt x="1" y="838"/>
                  </a:cubicBezTo>
                  <a:cubicBezTo>
                    <a:pt x="1" y="1299"/>
                    <a:pt x="376" y="1674"/>
                    <a:pt x="837" y="1674"/>
                  </a:cubicBezTo>
                  <a:cubicBezTo>
                    <a:pt x="1298" y="1674"/>
                    <a:pt x="1674" y="1300"/>
                    <a:pt x="1674" y="838"/>
                  </a:cubicBezTo>
                  <a:cubicBezTo>
                    <a:pt x="1674" y="377"/>
                    <a:pt x="1298" y="1"/>
                    <a:pt x="837"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3" name="Google Shape;2083;p61"/>
            <p:cNvSpPr/>
            <p:nvPr/>
          </p:nvSpPr>
          <p:spPr>
            <a:xfrm>
              <a:off x="7971518" y="3043064"/>
              <a:ext cx="510650" cy="510624"/>
            </a:xfrm>
            <a:custGeom>
              <a:rect b="b" l="l" r="r" t="t"/>
              <a:pathLst>
                <a:path extrusionOk="0" h="1734" w="1734">
                  <a:moveTo>
                    <a:pt x="867" y="62"/>
                  </a:moveTo>
                  <a:cubicBezTo>
                    <a:pt x="1311" y="62"/>
                    <a:pt x="1673" y="423"/>
                    <a:pt x="1673" y="868"/>
                  </a:cubicBezTo>
                  <a:cubicBezTo>
                    <a:pt x="1673" y="1312"/>
                    <a:pt x="1312" y="1674"/>
                    <a:pt x="867" y="1674"/>
                  </a:cubicBezTo>
                  <a:cubicBezTo>
                    <a:pt x="423" y="1674"/>
                    <a:pt x="61" y="1313"/>
                    <a:pt x="61" y="868"/>
                  </a:cubicBezTo>
                  <a:cubicBezTo>
                    <a:pt x="63" y="423"/>
                    <a:pt x="423" y="62"/>
                    <a:pt x="867" y="62"/>
                  </a:cubicBezTo>
                  <a:close/>
                  <a:moveTo>
                    <a:pt x="867" y="1"/>
                  </a:moveTo>
                  <a:cubicBezTo>
                    <a:pt x="389" y="1"/>
                    <a:pt x="1" y="388"/>
                    <a:pt x="1" y="867"/>
                  </a:cubicBezTo>
                  <a:cubicBezTo>
                    <a:pt x="1" y="1345"/>
                    <a:pt x="389" y="1733"/>
                    <a:pt x="867" y="1733"/>
                  </a:cubicBezTo>
                  <a:cubicBezTo>
                    <a:pt x="1346" y="1733"/>
                    <a:pt x="1733" y="1345"/>
                    <a:pt x="1733" y="867"/>
                  </a:cubicBezTo>
                  <a:cubicBezTo>
                    <a:pt x="1734" y="390"/>
                    <a:pt x="1346" y="1"/>
                    <a:pt x="86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4" name="Google Shape;2084;p61"/>
            <p:cNvSpPr/>
            <p:nvPr/>
          </p:nvSpPr>
          <p:spPr>
            <a:xfrm>
              <a:off x="8208875" y="3703286"/>
              <a:ext cx="36517" cy="80687"/>
            </a:xfrm>
            <a:custGeom>
              <a:rect b="b" l="l" r="r" t="t"/>
              <a:pathLst>
                <a:path extrusionOk="0" h="274" w="124">
                  <a:moveTo>
                    <a:pt x="62" y="0"/>
                  </a:moveTo>
                  <a:cubicBezTo>
                    <a:pt x="29" y="0"/>
                    <a:pt x="1" y="28"/>
                    <a:pt x="1" y="62"/>
                  </a:cubicBezTo>
                  <a:lnTo>
                    <a:pt x="1" y="213"/>
                  </a:lnTo>
                  <a:cubicBezTo>
                    <a:pt x="1" y="247"/>
                    <a:pt x="29" y="274"/>
                    <a:pt x="62" y="274"/>
                  </a:cubicBezTo>
                  <a:cubicBezTo>
                    <a:pt x="97" y="274"/>
                    <a:pt x="124" y="246"/>
                    <a:pt x="124" y="213"/>
                  </a:cubicBezTo>
                  <a:lnTo>
                    <a:pt x="124" y="62"/>
                  </a:lnTo>
                  <a:cubicBezTo>
                    <a:pt x="124" y="28"/>
                    <a:pt x="96" y="0"/>
                    <a:pt x="6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5" name="Google Shape;2085;p61"/>
            <p:cNvSpPr/>
            <p:nvPr/>
          </p:nvSpPr>
          <p:spPr>
            <a:xfrm>
              <a:off x="8056625" y="3148488"/>
              <a:ext cx="342200" cy="58601"/>
            </a:xfrm>
            <a:custGeom>
              <a:rect b="b" l="l" r="r" t="t"/>
              <a:pathLst>
                <a:path extrusionOk="0" h="199" w="1162">
                  <a:moveTo>
                    <a:pt x="164" y="0"/>
                  </a:moveTo>
                  <a:cubicBezTo>
                    <a:pt x="97" y="55"/>
                    <a:pt x="41" y="123"/>
                    <a:pt x="0" y="199"/>
                  </a:cubicBezTo>
                  <a:lnTo>
                    <a:pt x="1162" y="199"/>
                  </a:lnTo>
                  <a:cubicBezTo>
                    <a:pt x="1122" y="123"/>
                    <a:pt x="1065" y="55"/>
                    <a:pt x="99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6" name="Google Shape;2086;p61"/>
            <p:cNvSpPr/>
            <p:nvPr/>
          </p:nvSpPr>
          <p:spPr>
            <a:xfrm>
              <a:off x="8038956" y="3238009"/>
              <a:ext cx="378128" cy="16491"/>
            </a:xfrm>
            <a:custGeom>
              <a:rect b="b" l="l" r="r" t="t"/>
              <a:pathLst>
                <a:path extrusionOk="0" h="56" w="1284">
                  <a:moveTo>
                    <a:pt x="15" y="1"/>
                  </a:moveTo>
                  <a:cubicBezTo>
                    <a:pt x="10" y="19"/>
                    <a:pt x="5" y="36"/>
                    <a:pt x="0" y="55"/>
                  </a:cubicBezTo>
                  <a:lnTo>
                    <a:pt x="1284" y="55"/>
                  </a:lnTo>
                  <a:cubicBezTo>
                    <a:pt x="1279" y="36"/>
                    <a:pt x="1274" y="19"/>
                    <a:pt x="1268" y="1"/>
                  </a:cubicBezTo>
                  <a:close/>
                </a:path>
              </a:pathLst>
            </a:custGeom>
            <a:solidFill>
              <a:srgbClr val="D0F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7" name="Google Shape;2087;p61"/>
            <p:cNvSpPr/>
            <p:nvPr/>
          </p:nvSpPr>
          <p:spPr>
            <a:xfrm>
              <a:off x="8033949" y="3261862"/>
              <a:ext cx="388436" cy="187582"/>
            </a:xfrm>
            <a:custGeom>
              <a:rect b="b" l="l" r="r" t="t"/>
              <a:pathLst>
                <a:path extrusionOk="0" h="637" w="1319">
                  <a:moveTo>
                    <a:pt x="13" y="0"/>
                  </a:moveTo>
                  <a:cubicBezTo>
                    <a:pt x="4" y="40"/>
                    <a:pt x="0" y="82"/>
                    <a:pt x="0" y="125"/>
                  </a:cubicBezTo>
                  <a:cubicBezTo>
                    <a:pt x="0" y="332"/>
                    <a:pt x="94" y="515"/>
                    <a:pt x="243" y="636"/>
                  </a:cubicBezTo>
                  <a:lnTo>
                    <a:pt x="1076" y="636"/>
                  </a:lnTo>
                  <a:cubicBezTo>
                    <a:pt x="1225" y="515"/>
                    <a:pt x="1319" y="332"/>
                    <a:pt x="1319" y="125"/>
                  </a:cubicBezTo>
                  <a:cubicBezTo>
                    <a:pt x="1319" y="82"/>
                    <a:pt x="1316" y="41"/>
                    <a:pt x="130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8" name="Google Shape;2088;p61"/>
            <p:cNvSpPr/>
            <p:nvPr/>
          </p:nvSpPr>
          <p:spPr>
            <a:xfrm>
              <a:off x="8046023" y="3214745"/>
              <a:ext cx="363404" cy="16491"/>
            </a:xfrm>
            <a:custGeom>
              <a:rect b="b" l="l" r="r" t="t"/>
              <a:pathLst>
                <a:path extrusionOk="0" h="56" w="1234">
                  <a:moveTo>
                    <a:pt x="24" y="1"/>
                  </a:moveTo>
                  <a:cubicBezTo>
                    <a:pt x="15" y="18"/>
                    <a:pt x="6" y="37"/>
                    <a:pt x="0" y="55"/>
                  </a:cubicBezTo>
                  <a:lnTo>
                    <a:pt x="1234" y="55"/>
                  </a:lnTo>
                  <a:cubicBezTo>
                    <a:pt x="1228" y="37"/>
                    <a:pt x="1219" y="19"/>
                    <a:pt x="1212" y="1"/>
                  </a:cubicBezTo>
                  <a:close/>
                </a:path>
              </a:pathLst>
            </a:custGeom>
            <a:solidFill>
              <a:srgbClr val="D0F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9" name="Google Shape;2089;p61"/>
            <p:cNvSpPr/>
            <p:nvPr/>
          </p:nvSpPr>
          <p:spPr>
            <a:xfrm>
              <a:off x="8115817" y="3166745"/>
              <a:ext cx="23854" cy="23853"/>
            </a:xfrm>
            <a:custGeom>
              <a:rect b="b" l="l" r="r" t="t"/>
              <a:pathLst>
                <a:path extrusionOk="0" h="81" w="81">
                  <a:moveTo>
                    <a:pt x="40" y="0"/>
                  </a:moveTo>
                  <a:cubicBezTo>
                    <a:pt x="17" y="0"/>
                    <a:pt x="0" y="18"/>
                    <a:pt x="0" y="41"/>
                  </a:cubicBezTo>
                  <a:cubicBezTo>
                    <a:pt x="0" y="63"/>
                    <a:pt x="19" y="80"/>
                    <a:pt x="40" y="80"/>
                  </a:cubicBezTo>
                  <a:cubicBezTo>
                    <a:pt x="61" y="80"/>
                    <a:pt x="81" y="63"/>
                    <a:pt x="81" y="41"/>
                  </a:cubicBezTo>
                  <a:cubicBezTo>
                    <a:pt x="81" y="18"/>
                    <a:pt x="62" y="0"/>
                    <a:pt x="40"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0" name="Google Shape;2090;p61"/>
            <p:cNvSpPr/>
            <p:nvPr/>
          </p:nvSpPr>
          <p:spPr>
            <a:xfrm>
              <a:off x="8161463" y="3169396"/>
              <a:ext cx="131049" cy="19141"/>
            </a:xfrm>
            <a:custGeom>
              <a:rect b="b" l="l" r="r" t="t"/>
              <a:pathLst>
                <a:path extrusionOk="0" h="65" w="445">
                  <a:moveTo>
                    <a:pt x="0" y="1"/>
                  </a:moveTo>
                  <a:lnTo>
                    <a:pt x="0" y="65"/>
                  </a:lnTo>
                  <a:lnTo>
                    <a:pt x="444" y="65"/>
                  </a:lnTo>
                  <a:lnTo>
                    <a:pt x="444" y="1"/>
                  </a:lnTo>
                  <a:close/>
                </a:path>
              </a:pathLst>
            </a:custGeom>
            <a:solidFill>
              <a:srgbClr val="2631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1" name="Google Shape;2091;p61"/>
            <p:cNvSpPr/>
            <p:nvPr/>
          </p:nvSpPr>
          <p:spPr>
            <a:xfrm>
              <a:off x="8076650" y="3333421"/>
              <a:ext cx="33867" cy="34159"/>
            </a:xfrm>
            <a:custGeom>
              <a:rect b="b" l="l" r="r" t="t"/>
              <a:pathLst>
                <a:path extrusionOk="0" h="116" w="115">
                  <a:moveTo>
                    <a:pt x="1" y="1"/>
                  </a:moveTo>
                  <a:lnTo>
                    <a:pt x="1" y="115"/>
                  </a:lnTo>
                  <a:lnTo>
                    <a:pt x="114" y="115"/>
                  </a:lnTo>
                  <a:lnTo>
                    <a:pt x="114"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2" name="Google Shape;2092;p61"/>
            <p:cNvSpPr/>
            <p:nvPr/>
          </p:nvSpPr>
          <p:spPr>
            <a:xfrm>
              <a:off x="8315774" y="3162034"/>
              <a:ext cx="33572" cy="33865"/>
            </a:xfrm>
            <a:custGeom>
              <a:rect b="b" l="l" r="r" t="t"/>
              <a:pathLst>
                <a:path extrusionOk="0" h="115" w="114">
                  <a:moveTo>
                    <a:pt x="0" y="0"/>
                  </a:moveTo>
                  <a:lnTo>
                    <a:pt x="0" y="114"/>
                  </a:lnTo>
                  <a:lnTo>
                    <a:pt x="114" y="114"/>
                  </a:lnTo>
                  <a:lnTo>
                    <a:pt x="114"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3" name="Google Shape;2093;p61"/>
            <p:cNvSpPr/>
            <p:nvPr/>
          </p:nvSpPr>
          <p:spPr>
            <a:xfrm>
              <a:off x="8144677" y="3333421"/>
              <a:ext cx="33867" cy="34159"/>
            </a:xfrm>
            <a:custGeom>
              <a:rect b="b" l="l" r="r" t="t"/>
              <a:pathLst>
                <a:path extrusionOk="0" h="116" w="115">
                  <a:moveTo>
                    <a:pt x="1" y="1"/>
                  </a:moveTo>
                  <a:lnTo>
                    <a:pt x="1" y="115"/>
                  </a:lnTo>
                  <a:lnTo>
                    <a:pt x="114" y="115"/>
                  </a:lnTo>
                  <a:lnTo>
                    <a:pt x="114"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4" name="Google Shape;2094;p61"/>
            <p:cNvSpPr/>
            <p:nvPr/>
          </p:nvSpPr>
          <p:spPr>
            <a:xfrm>
              <a:off x="8211526" y="3333421"/>
              <a:ext cx="33867" cy="34159"/>
            </a:xfrm>
            <a:custGeom>
              <a:rect b="b" l="l" r="r" t="t"/>
              <a:pathLst>
                <a:path extrusionOk="0" h="116" w="115">
                  <a:moveTo>
                    <a:pt x="0" y="1"/>
                  </a:moveTo>
                  <a:lnTo>
                    <a:pt x="0" y="115"/>
                  </a:lnTo>
                  <a:lnTo>
                    <a:pt x="115" y="115"/>
                  </a:lnTo>
                  <a:lnTo>
                    <a:pt x="115"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5" name="Google Shape;2095;p61"/>
            <p:cNvSpPr/>
            <p:nvPr/>
          </p:nvSpPr>
          <p:spPr>
            <a:xfrm>
              <a:off x="8278669" y="3333421"/>
              <a:ext cx="33572" cy="34159"/>
            </a:xfrm>
            <a:custGeom>
              <a:rect b="b" l="l" r="r" t="t"/>
              <a:pathLst>
                <a:path extrusionOk="0" h="116" w="114">
                  <a:moveTo>
                    <a:pt x="0" y="1"/>
                  </a:moveTo>
                  <a:lnTo>
                    <a:pt x="0" y="115"/>
                  </a:lnTo>
                  <a:lnTo>
                    <a:pt x="114" y="115"/>
                  </a:lnTo>
                  <a:lnTo>
                    <a:pt x="114"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6" name="Google Shape;2096;p61"/>
            <p:cNvSpPr/>
            <p:nvPr/>
          </p:nvSpPr>
          <p:spPr>
            <a:xfrm>
              <a:off x="8346107" y="3333421"/>
              <a:ext cx="33572" cy="34159"/>
            </a:xfrm>
            <a:custGeom>
              <a:rect b="b" l="l" r="r" t="t"/>
              <a:pathLst>
                <a:path extrusionOk="0" h="116" w="114">
                  <a:moveTo>
                    <a:pt x="0" y="1"/>
                  </a:moveTo>
                  <a:lnTo>
                    <a:pt x="0" y="115"/>
                  </a:lnTo>
                  <a:lnTo>
                    <a:pt x="113" y="115"/>
                  </a:lnTo>
                  <a:lnTo>
                    <a:pt x="113"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7" name="Google Shape;2097;p61"/>
            <p:cNvSpPr/>
            <p:nvPr/>
          </p:nvSpPr>
          <p:spPr>
            <a:xfrm>
              <a:off x="8076650" y="3375826"/>
              <a:ext cx="303033" cy="7656"/>
            </a:xfrm>
            <a:custGeom>
              <a:rect b="b" l="l" r="r" t="t"/>
              <a:pathLst>
                <a:path extrusionOk="0" h="26" w="1029">
                  <a:moveTo>
                    <a:pt x="1" y="0"/>
                  </a:moveTo>
                  <a:lnTo>
                    <a:pt x="1" y="26"/>
                  </a:lnTo>
                  <a:lnTo>
                    <a:pt x="1028" y="26"/>
                  </a:lnTo>
                  <a:lnTo>
                    <a:pt x="1028"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8" name="Google Shape;2098;p61"/>
            <p:cNvSpPr/>
            <p:nvPr/>
          </p:nvSpPr>
          <p:spPr>
            <a:xfrm>
              <a:off x="8076650" y="3391138"/>
              <a:ext cx="303033" cy="7656"/>
            </a:xfrm>
            <a:custGeom>
              <a:rect b="b" l="l" r="r" t="t"/>
              <a:pathLst>
                <a:path extrusionOk="0" h="26" w="1029">
                  <a:moveTo>
                    <a:pt x="1" y="1"/>
                  </a:moveTo>
                  <a:lnTo>
                    <a:pt x="1" y="25"/>
                  </a:lnTo>
                  <a:lnTo>
                    <a:pt x="1028" y="25"/>
                  </a:lnTo>
                  <a:lnTo>
                    <a:pt x="102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9" name="Google Shape;2099;p61"/>
            <p:cNvSpPr/>
            <p:nvPr/>
          </p:nvSpPr>
          <p:spPr>
            <a:xfrm>
              <a:off x="8180604" y="3648219"/>
              <a:ext cx="95121" cy="39460"/>
            </a:xfrm>
            <a:custGeom>
              <a:rect b="b" l="l" r="r" t="t"/>
              <a:pathLst>
                <a:path extrusionOk="0" h="134" w="323">
                  <a:moveTo>
                    <a:pt x="1" y="0"/>
                  </a:moveTo>
                  <a:cubicBezTo>
                    <a:pt x="14" y="75"/>
                    <a:pt x="81" y="134"/>
                    <a:pt x="161" y="134"/>
                  </a:cubicBezTo>
                  <a:cubicBezTo>
                    <a:pt x="241" y="134"/>
                    <a:pt x="308" y="76"/>
                    <a:pt x="32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0" name="Google Shape;2100;p61"/>
            <p:cNvSpPr/>
            <p:nvPr/>
          </p:nvSpPr>
          <p:spPr>
            <a:xfrm>
              <a:off x="8180015" y="3590795"/>
              <a:ext cx="95416" cy="39754"/>
            </a:xfrm>
            <a:custGeom>
              <a:rect b="b" l="l" r="r" t="t"/>
              <a:pathLst>
                <a:path extrusionOk="0" h="135" w="324">
                  <a:moveTo>
                    <a:pt x="163" y="0"/>
                  </a:moveTo>
                  <a:cubicBezTo>
                    <a:pt x="83" y="0"/>
                    <a:pt x="16" y="57"/>
                    <a:pt x="1" y="134"/>
                  </a:cubicBezTo>
                  <a:lnTo>
                    <a:pt x="323" y="134"/>
                  </a:lnTo>
                  <a:cubicBezTo>
                    <a:pt x="310" y="57"/>
                    <a:pt x="243" y="0"/>
                    <a:pt x="163"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1" name="Google Shape;2101;p61"/>
            <p:cNvSpPr/>
            <p:nvPr/>
          </p:nvSpPr>
          <p:spPr>
            <a:xfrm>
              <a:off x="8179426" y="3630255"/>
              <a:ext cx="96594" cy="17374"/>
            </a:xfrm>
            <a:custGeom>
              <a:rect b="b" l="l" r="r" t="t"/>
              <a:pathLst>
                <a:path extrusionOk="0" h="59" w="328">
                  <a:moveTo>
                    <a:pt x="3" y="0"/>
                  </a:moveTo>
                  <a:cubicBezTo>
                    <a:pt x="1" y="9"/>
                    <a:pt x="0" y="19"/>
                    <a:pt x="0" y="29"/>
                  </a:cubicBezTo>
                  <a:cubicBezTo>
                    <a:pt x="0" y="40"/>
                    <a:pt x="1" y="49"/>
                    <a:pt x="3" y="59"/>
                  </a:cubicBezTo>
                  <a:lnTo>
                    <a:pt x="325" y="59"/>
                  </a:lnTo>
                  <a:cubicBezTo>
                    <a:pt x="327" y="49"/>
                    <a:pt x="328" y="39"/>
                    <a:pt x="328" y="29"/>
                  </a:cubicBezTo>
                  <a:cubicBezTo>
                    <a:pt x="328" y="19"/>
                    <a:pt x="328" y="11"/>
                    <a:pt x="32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2" name="Google Shape;2102;p61"/>
            <p:cNvSpPr/>
            <p:nvPr/>
          </p:nvSpPr>
          <p:spPr>
            <a:xfrm>
              <a:off x="8202985" y="3018033"/>
              <a:ext cx="50358" cy="20908"/>
            </a:xfrm>
            <a:custGeom>
              <a:rect b="b" l="l" r="r" t="t"/>
              <a:pathLst>
                <a:path extrusionOk="0" h="71" w="171">
                  <a:moveTo>
                    <a:pt x="1" y="0"/>
                  </a:moveTo>
                  <a:cubicBezTo>
                    <a:pt x="7" y="42"/>
                    <a:pt x="42" y="71"/>
                    <a:pt x="85" y="71"/>
                  </a:cubicBezTo>
                  <a:cubicBezTo>
                    <a:pt x="128" y="71"/>
                    <a:pt x="162" y="40"/>
                    <a:pt x="17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3" name="Google Shape;2103;p61"/>
            <p:cNvSpPr/>
            <p:nvPr/>
          </p:nvSpPr>
          <p:spPr>
            <a:xfrm>
              <a:off x="8202691" y="2987997"/>
              <a:ext cx="50358" cy="21202"/>
            </a:xfrm>
            <a:custGeom>
              <a:rect b="b" l="l" r="r" t="t"/>
              <a:pathLst>
                <a:path extrusionOk="0" h="72" w="171">
                  <a:moveTo>
                    <a:pt x="86" y="1"/>
                  </a:moveTo>
                  <a:cubicBezTo>
                    <a:pt x="43" y="1"/>
                    <a:pt x="8" y="32"/>
                    <a:pt x="1" y="71"/>
                  </a:cubicBezTo>
                  <a:lnTo>
                    <a:pt x="171" y="71"/>
                  </a:lnTo>
                  <a:cubicBezTo>
                    <a:pt x="163" y="32"/>
                    <a:pt x="128" y="1"/>
                    <a:pt x="8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4" name="Google Shape;2104;p61"/>
            <p:cNvSpPr/>
            <p:nvPr/>
          </p:nvSpPr>
          <p:spPr>
            <a:xfrm>
              <a:off x="8202396" y="3008905"/>
              <a:ext cx="50947" cy="9718"/>
            </a:xfrm>
            <a:custGeom>
              <a:rect b="b" l="l" r="r" t="t"/>
              <a:pathLst>
                <a:path extrusionOk="0" h="33" w="173">
                  <a:moveTo>
                    <a:pt x="2" y="0"/>
                  </a:moveTo>
                  <a:cubicBezTo>
                    <a:pt x="0" y="6"/>
                    <a:pt x="0" y="11"/>
                    <a:pt x="0" y="16"/>
                  </a:cubicBezTo>
                  <a:cubicBezTo>
                    <a:pt x="0" y="22"/>
                    <a:pt x="0" y="27"/>
                    <a:pt x="2" y="32"/>
                  </a:cubicBezTo>
                  <a:lnTo>
                    <a:pt x="172" y="32"/>
                  </a:lnTo>
                  <a:cubicBezTo>
                    <a:pt x="173" y="27"/>
                    <a:pt x="173" y="22"/>
                    <a:pt x="173" y="16"/>
                  </a:cubicBezTo>
                  <a:cubicBezTo>
                    <a:pt x="173" y="11"/>
                    <a:pt x="173" y="6"/>
                    <a:pt x="172"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5" name="Google Shape;2105;p61"/>
            <p:cNvSpPr/>
            <p:nvPr/>
          </p:nvSpPr>
          <p:spPr>
            <a:xfrm>
              <a:off x="8048379" y="2406989"/>
              <a:ext cx="358986" cy="358968"/>
            </a:xfrm>
            <a:custGeom>
              <a:rect b="b" l="l" r="r" t="t"/>
              <a:pathLst>
                <a:path extrusionOk="0" h="1219" w="1219">
                  <a:moveTo>
                    <a:pt x="1079" y="97"/>
                  </a:moveTo>
                  <a:cubicBezTo>
                    <a:pt x="1102" y="97"/>
                    <a:pt x="1120" y="115"/>
                    <a:pt x="1120" y="139"/>
                  </a:cubicBezTo>
                  <a:lnTo>
                    <a:pt x="1120" y="1078"/>
                  </a:lnTo>
                  <a:cubicBezTo>
                    <a:pt x="1120" y="1101"/>
                    <a:pt x="1102" y="1119"/>
                    <a:pt x="1079" y="1119"/>
                  </a:cubicBezTo>
                  <a:lnTo>
                    <a:pt x="140" y="1119"/>
                  </a:lnTo>
                  <a:cubicBezTo>
                    <a:pt x="117" y="1119"/>
                    <a:pt x="98" y="1101"/>
                    <a:pt x="98" y="1078"/>
                  </a:cubicBezTo>
                  <a:lnTo>
                    <a:pt x="98" y="139"/>
                  </a:lnTo>
                  <a:cubicBezTo>
                    <a:pt x="98" y="115"/>
                    <a:pt x="117" y="97"/>
                    <a:pt x="140" y="97"/>
                  </a:cubicBezTo>
                  <a:close/>
                  <a:moveTo>
                    <a:pt x="140" y="1"/>
                  </a:moveTo>
                  <a:cubicBezTo>
                    <a:pt x="64" y="1"/>
                    <a:pt x="1" y="62"/>
                    <a:pt x="1" y="140"/>
                  </a:cubicBezTo>
                  <a:lnTo>
                    <a:pt x="1" y="1080"/>
                  </a:lnTo>
                  <a:cubicBezTo>
                    <a:pt x="1" y="1156"/>
                    <a:pt x="62" y="1219"/>
                    <a:pt x="140" y="1219"/>
                  </a:cubicBezTo>
                  <a:lnTo>
                    <a:pt x="1079" y="1219"/>
                  </a:lnTo>
                  <a:cubicBezTo>
                    <a:pt x="1155" y="1219"/>
                    <a:pt x="1219" y="1157"/>
                    <a:pt x="1219" y="1080"/>
                  </a:cubicBezTo>
                  <a:lnTo>
                    <a:pt x="1219" y="140"/>
                  </a:lnTo>
                  <a:cubicBezTo>
                    <a:pt x="1219" y="62"/>
                    <a:pt x="1156" y="1"/>
                    <a:pt x="107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6" name="Google Shape;2106;p61"/>
            <p:cNvSpPr/>
            <p:nvPr/>
          </p:nvSpPr>
          <p:spPr>
            <a:xfrm>
              <a:off x="8076650" y="2435554"/>
              <a:ext cx="301855" cy="301250"/>
            </a:xfrm>
            <a:custGeom>
              <a:rect b="b" l="l" r="r" t="t"/>
              <a:pathLst>
                <a:path extrusionOk="0" h="1023" w="1025">
                  <a:moveTo>
                    <a:pt x="42" y="0"/>
                  </a:moveTo>
                  <a:cubicBezTo>
                    <a:pt x="19" y="0"/>
                    <a:pt x="1" y="18"/>
                    <a:pt x="1" y="42"/>
                  </a:cubicBezTo>
                  <a:lnTo>
                    <a:pt x="1" y="55"/>
                  </a:lnTo>
                  <a:lnTo>
                    <a:pt x="1" y="981"/>
                  </a:lnTo>
                  <a:cubicBezTo>
                    <a:pt x="1" y="1004"/>
                    <a:pt x="19" y="1022"/>
                    <a:pt x="42" y="1022"/>
                  </a:cubicBezTo>
                  <a:lnTo>
                    <a:pt x="983" y="1022"/>
                  </a:lnTo>
                  <a:cubicBezTo>
                    <a:pt x="1006" y="1022"/>
                    <a:pt x="1024" y="1004"/>
                    <a:pt x="1024" y="981"/>
                  </a:cubicBezTo>
                  <a:lnTo>
                    <a:pt x="1024" y="55"/>
                  </a:lnTo>
                  <a:lnTo>
                    <a:pt x="1024" y="42"/>
                  </a:lnTo>
                  <a:cubicBezTo>
                    <a:pt x="1024" y="18"/>
                    <a:pt x="1006" y="0"/>
                    <a:pt x="983"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7" name="Google Shape;2107;p61"/>
            <p:cNvSpPr/>
            <p:nvPr/>
          </p:nvSpPr>
          <p:spPr>
            <a:xfrm>
              <a:off x="8076650" y="2435554"/>
              <a:ext cx="301855" cy="301250"/>
            </a:xfrm>
            <a:custGeom>
              <a:rect b="b" l="l" r="r" t="t"/>
              <a:pathLst>
                <a:path extrusionOk="0" h="1023" w="1025">
                  <a:moveTo>
                    <a:pt x="42" y="0"/>
                  </a:moveTo>
                  <a:cubicBezTo>
                    <a:pt x="19" y="0"/>
                    <a:pt x="1" y="18"/>
                    <a:pt x="1" y="42"/>
                  </a:cubicBezTo>
                  <a:lnTo>
                    <a:pt x="1" y="55"/>
                  </a:lnTo>
                  <a:lnTo>
                    <a:pt x="1" y="981"/>
                  </a:lnTo>
                  <a:cubicBezTo>
                    <a:pt x="1" y="1004"/>
                    <a:pt x="19" y="1022"/>
                    <a:pt x="42" y="1022"/>
                  </a:cubicBezTo>
                  <a:lnTo>
                    <a:pt x="55" y="1022"/>
                  </a:lnTo>
                  <a:lnTo>
                    <a:pt x="55" y="55"/>
                  </a:lnTo>
                  <a:lnTo>
                    <a:pt x="1023" y="55"/>
                  </a:lnTo>
                  <a:lnTo>
                    <a:pt x="1023" y="42"/>
                  </a:lnTo>
                  <a:cubicBezTo>
                    <a:pt x="1024" y="18"/>
                    <a:pt x="1006" y="0"/>
                    <a:pt x="983" y="0"/>
                  </a:cubicBez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8" name="Google Shape;2108;p61"/>
            <p:cNvSpPr/>
            <p:nvPr/>
          </p:nvSpPr>
          <p:spPr>
            <a:xfrm>
              <a:off x="8218299" y="2435554"/>
              <a:ext cx="16197" cy="300956"/>
            </a:xfrm>
            <a:custGeom>
              <a:rect b="b" l="l" r="r" t="t"/>
              <a:pathLst>
                <a:path extrusionOk="0" h="1022" w="55">
                  <a:moveTo>
                    <a:pt x="1" y="0"/>
                  </a:moveTo>
                  <a:lnTo>
                    <a:pt x="1" y="1021"/>
                  </a:lnTo>
                  <a:lnTo>
                    <a:pt x="54" y="1021"/>
                  </a:lnTo>
                  <a:lnTo>
                    <a:pt x="5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9" name="Google Shape;2109;p61"/>
            <p:cNvSpPr/>
            <p:nvPr/>
          </p:nvSpPr>
          <p:spPr>
            <a:xfrm>
              <a:off x="8102271" y="2684389"/>
              <a:ext cx="91293" cy="33276"/>
            </a:xfrm>
            <a:custGeom>
              <a:rect b="b" l="l" r="r" t="t"/>
              <a:pathLst>
                <a:path extrusionOk="0" h="113" w="310">
                  <a:moveTo>
                    <a:pt x="0" y="1"/>
                  </a:moveTo>
                  <a:lnTo>
                    <a:pt x="0" y="112"/>
                  </a:lnTo>
                  <a:lnTo>
                    <a:pt x="309" y="112"/>
                  </a:lnTo>
                  <a:lnTo>
                    <a:pt x="30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0" name="Google Shape;2110;p61"/>
            <p:cNvSpPr/>
            <p:nvPr/>
          </p:nvSpPr>
          <p:spPr>
            <a:xfrm>
              <a:off x="8092847" y="2674671"/>
              <a:ext cx="110140" cy="52123"/>
            </a:xfrm>
            <a:custGeom>
              <a:rect b="b" l="l" r="r" t="t"/>
              <a:pathLst>
                <a:path extrusionOk="0" h="177" w="374">
                  <a:moveTo>
                    <a:pt x="341" y="33"/>
                  </a:moveTo>
                  <a:lnTo>
                    <a:pt x="341" y="144"/>
                  </a:lnTo>
                  <a:lnTo>
                    <a:pt x="32" y="144"/>
                  </a:lnTo>
                  <a:lnTo>
                    <a:pt x="32" y="33"/>
                  </a:lnTo>
                  <a:close/>
                  <a:moveTo>
                    <a:pt x="0" y="1"/>
                  </a:moveTo>
                  <a:lnTo>
                    <a:pt x="0" y="33"/>
                  </a:lnTo>
                  <a:lnTo>
                    <a:pt x="0" y="144"/>
                  </a:lnTo>
                  <a:lnTo>
                    <a:pt x="0" y="176"/>
                  </a:lnTo>
                  <a:lnTo>
                    <a:pt x="374" y="176"/>
                  </a:lnTo>
                  <a:lnTo>
                    <a:pt x="374" y="144"/>
                  </a:lnTo>
                  <a:lnTo>
                    <a:pt x="374" y="33"/>
                  </a:lnTo>
                  <a:lnTo>
                    <a:pt x="37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1" name="Google Shape;2111;p61"/>
            <p:cNvSpPr/>
            <p:nvPr/>
          </p:nvSpPr>
          <p:spPr>
            <a:xfrm>
              <a:off x="8259233" y="2684389"/>
              <a:ext cx="91587" cy="33276"/>
            </a:xfrm>
            <a:custGeom>
              <a:rect b="b" l="l" r="r" t="t"/>
              <a:pathLst>
                <a:path extrusionOk="0" h="113" w="311">
                  <a:moveTo>
                    <a:pt x="1" y="1"/>
                  </a:moveTo>
                  <a:lnTo>
                    <a:pt x="1" y="112"/>
                  </a:lnTo>
                  <a:lnTo>
                    <a:pt x="310" y="112"/>
                  </a:lnTo>
                  <a:lnTo>
                    <a:pt x="31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2" name="Google Shape;2112;p61"/>
            <p:cNvSpPr/>
            <p:nvPr/>
          </p:nvSpPr>
          <p:spPr>
            <a:xfrm>
              <a:off x="8249515" y="2674671"/>
              <a:ext cx="109846" cy="52123"/>
            </a:xfrm>
            <a:custGeom>
              <a:rect b="b" l="l" r="r" t="t"/>
              <a:pathLst>
                <a:path extrusionOk="0" h="177" w="373">
                  <a:moveTo>
                    <a:pt x="341" y="33"/>
                  </a:moveTo>
                  <a:lnTo>
                    <a:pt x="341" y="144"/>
                  </a:lnTo>
                  <a:lnTo>
                    <a:pt x="32" y="144"/>
                  </a:lnTo>
                  <a:lnTo>
                    <a:pt x="32" y="33"/>
                  </a:lnTo>
                  <a:close/>
                  <a:moveTo>
                    <a:pt x="1" y="1"/>
                  </a:moveTo>
                  <a:lnTo>
                    <a:pt x="1" y="33"/>
                  </a:lnTo>
                  <a:lnTo>
                    <a:pt x="1" y="144"/>
                  </a:lnTo>
                  <a:lnTo>
                    <a:pt x="1" y="176"/>
                  </a:lnTo>
                  <a:lnTo>
                    <a:pt x="373" y="176"/>
                  </a:lnTo>
                  <a:lnTo>
                    <a:pt x="373" y="144"/>
                  </a:lnTo>
                  <a:lnTo>
                    <a:pt x="373" y="33"/>
                  </a:lnTo>
                  <a:lnTo>
                    <a:pt x="37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3" name="Google Shape;2113;p61"/>
            <p:cNvSpPr/>
            <p:nvPr/>
          </p:nvSpPr>
          <p:spPr>
            <a:xfrm>
              <a:off x="5879475" y="4549030"/>
              <a:ext cx="172278" cy="341594"/>
            </a:xfrm>
            <a:custGeom>
              <a:rect b="b" l="l" r="r" t="t"/>
              <a:pathLst>
                <a:path extrusionOk="0" h="1160" w="585">
                  <a:moveTo>
                    <a:pt x="133" y="0"/>
                  </a:moveTo>
                  <a:cubicBezTo>
                    <a:pt x="61" y="0"/>
                    <a:pt x="0" y="59"/>
                    <a:pt x="0" y="133"/>
                  </a:cubicBezTo>
                  <a:lnTo>
                    <a:pt x="0" y="1027"/>
                  </a:lnTo>
                  <a:cubicBezTo>
                    <a:pt x="0" y="1100"/>
                    <a:pt x="59" y="1160"/>
                    <a:pt x="133" y="1160"/>
                  </a:cubicBezTo>
                  <a:lnTo>
                    <a:pt x="585" y="1160"/>
                  </a:lnTo>
                  <a:lnTo>
                    <a:pt x="585"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4" name="Google Shape;2114;p61"/>
            <p:cNvSpPr/>
            <p:nvPr/>
          </p:nvSpPr>
          <p:spPr>
            <a:xfrm>
              <a:off x="6051750" y="4549030"/>
              <a:ext cx="169628" cy="341594"/>
            </a:xfrm>
            <a:custGeom>
              <a:rect b="b" l="l" r="r" t="t"/>
              <a:pathLst>
                <a:path extrusionOk="0" h="1160" w="576">
                  <a:moveTo>
                    <a:pt x="0" y="0"/>
                  </a:moveTo>
                  <a:lnTo>
                    <a:pt x="0" y="1160"/>
                  </a:lnTo>
                  <a:lnTo>
                    <a:pt x="444" y="1160"/>
                  </a:lnTo>
                  <a:cubicBezTo>
                    <a:pt x="515" y="1160"/>
                    <a:pt x="575" y="1101"/>
                    <a:pt x="575" y="1027"/>
                  </a:cubicBezTo>
                  <a:lnTo>
                    <a:pt x="575" y="133"/>
                  </a:lnTo>
                  <a:cubicBezTo>
                    <a:pt x="575" y="59"/>
                    <a:pt x="516" y="0"/>
                    <a:pt x="444"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115" name="Google Shape;2115;p61"/>
            <p:cNvGrpSpPr/>
            <p:nvPr/>
          </p:nvGrpSpPr>
          <p:grpSpPr>
            <a:xfrm>
              <a:off x="5971415" y="2931019"/>
              <a:ext cx="1464513" cy="1409630"/>
              <a:chOff x="519434" y="6188313"/>
              <a:chExt cx="571517" cy="550121"/>
            </a:xfrm>
          </p:grpSpPr>
          <p:sp>
            <p:nvSpPr>
              <p:cNvPr id="2116" name="Google Shape;2116;p61"/>
              <p:cNvSpPr/>
              <p:nvPr/>
            </p:nvSpPr>
            <p:spPr>
              <a:xfrm>
                <a:off x="703431" y="6188313"/>
                <a:ext cx="387520" cy="550121"/>
              </a:xfrm>
              <a:custGeom>
                <a:rect b="b" l="l" r="r" t="t"/>
                <a:pathLst>
                  <a:path extrusionOk="0" h="10593" w="7462">
                    <a:moveTo>
                      <a:pt x="40" y="1"/>
                    </a:moveTo>
                    <a:cubicBezTo>
                      <a:pt x="17" y="1"/>
                      <a:pt x="0" y="19"/>
                      <a:pt x="0" y="42"/>
                    </a:cubicBezTo>
                    <a:lnTo>
                      <a:pt x="0" y="10553"/>
                    </a:lnTo>
                    <a:cubicBezTo>
                      <a:pt x="0" y="10575"/>
                      <a:pt x="18" y="10592"/>
                      <a:pt x="40" y="10592"/>
                    </a:cubicBezTo>
                    <a:lnTo>
                      <a:pt x="7422" y="10592"/>
                    </a:lnTo>
                    <a:cubicBezTo>
                      <a:pt x="7445" y="10592"/>
                      <a:pt x="7462" y="10575"/>
                      <a:pt x="7462" y="10553"/>
                    </a:cubicBezTo>
                    <a:lnTo>
                      <a:pt x="7462" y="42"/>
                    </a:lnTo>
                    <a:cubicBezTo>
                      <a:pt x="7462" y="19"/>
                      <a:pt x="7445" y="1"/>
                      <a:pt x="742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7" name="Google Shape;2117;p61"/>
              <p:cNvSpPr/>
              <p:nvPr/>
            </p:nvSpPr>
            <p:spPr>
              <a:xfrm>
                <a:off x="728618" y="6213604"/>
                <a:ext cx="337094" cy="499539"/>
              </a:xfrm>
              <a:custGeom>
                <a:rect b="b" l="l" r="r" t="t"/>
                <a:pathLst>
                  <a:path extrusionOk="0" h="9619" w="6491">
                    <a:moveTo>
                      <a:pt x="1" y="0"/>
                    </a:moveTo>
                    <a:lnTo>
                      <a:pt x="1" y="9619"/>
                    </a:lnTo>
                    <a:lnTo>
                      <a:pt x="6490" y="9619"/>
                    </a:lnTo>
                    <a:lnTo>
                      <a:pt x="6490" y="0"/>
                    </a:lnTo>
                    <a:close/>
                  </a:path>
                </a:pathLst>
              </a:custGeom>
              <a:solidFill>
                <a:srgbClr val="525B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8" name="Google Shape;2118;p61"/>
              <p:cNvSpPr/>
              <p:nvPr/>
            </p:nvSpPr>
            <p:spPr>
              <a:xfrm>
                <a:off x="749339" y="6227626"/>
                <a:ext cx="295704" cy="98256"/>
              </a:xfrm>
              <a:custGeom>
                <a:rect b="b" l="l" r="r" t="t"/>
                <a:pathLst>
                  <a:path extrusionOk="0" h="1892" w="5694">
                    <a:moveTo>
                      <a:pt x="0" y="1"/>
                    </a:moveTo>
                    <a:lnTo>
                      <a:pt x="0" y="1892"/>
                    </a:lnTo>
                    <a:lnTo>
                      <a:pt x="5693" y="1892"/>
                    </a:lnTo>
                    <a:lnTo>
                      <a:pt x="569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9" name="Google Shape;2119;p61"/>
              <p:cNvSpPr/>
              <p:nvPr/>
            </p:nvSpPr>
            <p:spPr>
              <a:xfrm>
                <a:off x="773176" y="6399522"/>
                <a:ext cx="247978" cy="225906"/>
              </a:xfrm>
              <a:custGeom>
                <a:rect b="b" l="l" r="r" t="t"/>
                <a:pathLst>
                  <a:path extrusionOk="0" h="4350" w="4775">
                    <a:moveTo>
                      <a:pt x="2387" y="0"/>
                    </a:moveTo>
                    <a:cubicBezTo>
                      <a:pt x="1830" y="0"/>
                      <a:pt x="1274" y="213"/>
                      <a:pt x="849" y="638"/>
                    </a:cubicBezTo>
                    <a:cubicBezTo>
                      <a:pt x="0" y="1487"/>
                      <a:pt x="0" y="2863"/>
                      <a:pt x="849" y="3713"/>
                    </a:cubicBezTo>
                    <a:cubicBezTo>
                      <a:pt x="1274" y="4138"/>
                      <a:pt x="1830" y="4350"/>
                      <a:pt x="2387" y="4350"/>
                    </a:cubicBezTo>
                    <a:cubicBezTo>
                      <a:pt x="2943" y="4350"/>
                      <a:pt x="3500" y="4138"/>
                      <a:pt x="3925" y="3713"/>
                    </a:cubicBezTo>
                    <a:cubicBezTo>
                      <a:pt x="4775" y="2863"/>
                      <a:pt x="4775" y="1487"/>
                      <a:pt x="3925" y="638"/>
                    </a:cubicBezTo>
                    <a:cubicBezTo>
                      <a:pt x="3500" y="213"/>
                      <a:pt x="2943" y="0"/>
                      <a:pt x="238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0" name="Google Shape;2120;p61"/>
              <p:cNvSpPr/>
              <p:nvPr/>
            </p:nvSpPr>
            <p:spPr>
              <a:xfrm>
                <a:off x="791924" y="6407312"/>
                <a:ext cx="210586" cy="210482"/>
              </a:xfrm>
              <a:custGeom>
                <a:rect b="b" l="l" r="r" t="t"/>
                <a:pathLst>
                  <a:path extrusionOk="0" h="4053" w="4055">
                    <a:moveTo>
                      <a:pt x="2028" y="0"/>
                    </a:moveTo>
                    <a:cubicBezTo>
                      <a:pt x="908" y="0"/>
                      <a:pt x="1" y="907"/>
                      <a:pt x="1" y="2027"/>
                    </a:cubicBezTo>
                    <a:cubicBezTo>
                      <a:pt x="1" y="3145"/>
                      <a:pt x="908" y="4053"/>
                      <a:pt x="2028" y="4053"/>
                    </a:cubicBezTo>
                    <a:cubicBezTo>
                      <a:pt x="3147" y="4053"/>
                      <a:pt x="4054" y="3145"/>
                      <a:pt x="4054" y="2027"/>
                    </a:cubicBezTo>
                    <a:cubicBezTo>
                      <a:pt x="4054" y="907"/>
                      <a:pt x="3147" y="0"/>
                      <a:pt x="202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1" name="Google Shape;2121;p61"/>
              <p:cNvSpPr/>
              <p:nvPr/>
            </p:nvSpPr>
            <p:spPr>
              <a:xfrm>
                <a:off x="873666" y="6413233"/>
                <a:ext cx="47103" cy="198694"/>
              </a:xfrm>
              <a:custGeom>
                <a:rect b="b" l="l" r="r" t="t"/>
                <a:pathLst>
                  <a:path extrusionOk="0" h="3826" w="907">
                    <a:moveTo>
                      <a:pt x="7" y="1"/>
                    </a:moveTo>
                    <a:cubicBezTo>
                      <a:pt x="3" y="1"/>
                      <a:pt x="1" y="4"/>
                      <a:pt x="1" y="8"/>
                    </a:cubicBezTo>
                    <a:lnTo>
                      <a:pt x="1" y="3817"/>
                    </a:lnTo>
                    <a:cubicBezTo>
                      <a:pt x="1" y="3821"/>
                      <a:pt x="3" y="3823"/>
                      <a:pt x="7" y="3826"/>
                    </a:cubicBezTo>
                    <a:lnTo>
                      <a:pt x="900" y="3826"/>
                    </a:lnTo>
                    <a:cubicBezTo>
                      <a:pt x="904" y="3826"/>
                      <a:pt x="906" y="3822"/>
                      <a:pt x="906" y="3818"/>
                    </a:cubicBezTo>
                    <a:lnTo>
                      <a:pt x="906" y="8"/>
                    </a:lnTo>
                    <a:cubicBezTo>
                      <a:pt x="906" y="4"/>
                      <a:pt x="904" y="1"/>
                      <a:pt x="900"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2" name="Google Shape;2122;p61"/>
              <p:cNvSpPr/>
              <p:nvPr/>
            </p:nvSpPr>
            <p:spPr>
              <a:xfrm>
                <a:off x="877872" y="6417387"/>
                <a:ext cx="38690" cy="190229"/>
              </a:xfrm>
              <a:custGeom>
                <a:rect b="b" l="l" r="r" t="t"/>
                <a:pathLst>
                  <a:path extrusionOk="0" h="3663" w="745">
                    <a:moveTo>
                      <a:pt x="1" y="1"/>
                    </a:moveTo>
                    <a:lnTo>
                      <a:pt x="1" y="3662"/>
                    </a:lnTo>
                    <a:lnTo>
                      <a:pt x="744" y="3662"/>
                    </a:lnTo>
                    <a:lnTo>
                      <a:pt x="744"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3" name="Google Shape;2123;p61"/>
              <p:cNvSpPr/>
              <p:nvPr/>
            </p:nvSpPr>
            <p:spPr>
              <a:xfrm>
                <a:off x="893971" y="6414687"/>
                <a:ext cx="6440" cy="29653"/>
              </a:xfrm>
              <a:custGeom>
                <a:rect b="b" l="l" r="r" t="t"/>
                <a:pathLst>
                  <a:path extrusionOk="0" h="571" w="124">
                    <a:moveTo>
                      <a:pt x="1" y="0"/>
                    </a:moveTo>
                    <a:lnTo>
                      <a:pt x="1" y="570"/>
                    </a:lnTo>
                    <a:lnTo>
                      <a:pt x="124" y="570"/>
                    </a:lnTo>
                    <a:lnTo>
                      <a:pt x="124"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4" name="Google Shape;2124;p61"/>
              <p:cNvSpPr/>
              <p:nvPr/>
            </p:nvSpPr>
            <p:spPr>
              <a:xfrm>
                <a:off x="886649" y="6369921"/>
                <a:ext cx="21137" cy="21137"/>
              </a:xfrm>
              <a:custGeom>
                <a:rect b="b" l="l" r="r" t="t"/>
                <a:pathLst>
                  <a:path extrusionOk="0" h="407" w="407">
                    <a:moveTo>
                      <a:pt x="204" y="1"/>
                    </a:moveTo>
                    <a:cubicBezTo>
                      <a:pt x="92" y="1"/>
                      <a:pt x="1" y="91"/>
                      <a:pt x="1" y="204"/>
                    </a:cubicBezTo>
                    <a:cubicBezTo>
                      <a:pt x="1" y="316"/>
                      <a:pt x="92" y="407"/>
                      <a:pt x="204" y="407"/>
                    </a:cubicBezTo>
                    <a:cubicBezTo>
                      <a:pt x="315" y="407"/>
                      <a:pt x="406" y="316"/>
                      <a:pt x="406" y="204"/>
                    </a:cubicBezTo>
                    <a:cubicBezTo>
                      <a:pt x="406" y="91"/>
                      <a:pt x="315" y="1"/>
                      <a:pt x="20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5" name="Google Shape;2125;p61"/>
              <p:cNvSpPr/>
              <p:nvPr/>
            </p:nvSpPr>
            <p:spPr>
              <a:xfrm>
                <a:off x="807660" y="6395160"/>
                <a:ext cx="23941" cy="21137"/>
              </a:xfrm>
              <a:custGeom>
                <a:rect b="b" l="l" r="r" t="t"/>
                <a:pathLst>
                  <a:path extrusionOk="0" h="407" w="461">
                    <a:moveTo>
                      <a:pt x="229" y="1"/>
                    </a:moveTo>
                    <a:cubicBezTo>
                      <a:pt x="188" y="1"/>
                      <a:pt x="147" y="13"/>
                      <a:pt x="111" y="39"/>
                    </a:cubicBezTo>
                    <a:cubicBezTo>
                      <a:pt x="21" y="105"/>
                      <a:pt x="0" y="231"/>
                      <a:pt x="65" y="322"/>
                    </a:cubicBezTo>
                    <a:cubicBezTo>
                      <a:pt x="106" y="377"/>
                      <a:pt x="168" y="406"/>
                      <a:pt x="230" y="406"/>
                    </a:cubicBezTo>
                    <a:cubicBezTo>
                      <a:pt x="272" y="406"/>
                      <a:pt x="313" y="394"/>
                      <a:pt x="349" y="368"/>
                    </a:cubicBezTo>
                    <a:cubicBezTo>
                      <a:pt x="440" y="303"/>
                      <a:pt x="460" y="175"/>
                      <a:pt x="395" y="84"/>
                    </a:cubicBezTo>
                    <a:cubicBezTo>
                      <a:pt x="355" y="30"/>
                      <a:pt x="293" y="1"/>
                      <a:pt x="22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6" name="Google Shape;2126;p61"/>
              <p:cNvSpPr/>
              <p:nvPr/>
            </p:nvSpPr>
            <p:spPr>
              <a:xfrm>
                <a:off x="759830" y="6461166"/>
                <a:ext cx="23629" cy="21137"/>
              </a:xfrm>
              <a:custGeom>
                <a:rect b="b" l="l" r="r" t="t"/>
                <a:pathLst>
                  <a:path extrusionOk="0" h="407" w="455">
                    <a:moveTo>
                      <a:pt x="227" y="1"/>
                    </a:moveTo>
                    <a:cubicBezTo>
                      <a:pt x="142" y="1"/>
                      <a:pt x="63" y="56"/>
                      <a:pt x="35" y="141"/>
                    </a:cubicBezTo>
                    <a:cubicBezTo>
                      <a:pt x="1" y="247"/>
                      <a:pt x="58" y="361"/>
                      <a:pt x="165" y="396"/>
                    </a:cubicBezTo>
                    <a:cubicBezTo>
                      <a:pt x="186" y="403"/>
                      <a:pt x="208" y="406"/>
                      <a:pt x="228" y="406"/>
                    </a:cubicBezTo>
                    <a:cubicBezTo>
                      <a:pt x="314" y="406"/>
                      <a:pt x="392" y="353"/>
                      <a:pt x="420" y="267"/>
                    </a:cubicBezTo>
                    <a:cubicBezTo>
                      <a:pt x="455" y="160"/>
                      <a:pt x="397" y="45"/>
                      <a:pt x="290" y="11"/>
                    </a:cubicBezTo>
                    <a:cubicBezTo>
                      <a:pt x="269" y="4"/>
                      <a:pt x="248" y="1"/>
                      <a:pt x="22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7" name="Google Shape;2127;p61"/>
              <p:cNvSpPr/>
              <p:nvPr/>
            </p:nvSpPr>
            <p:spPr>
              <a:xfrm>
                <a:off x="759830" y="6542752"/>
                <a:ext cx="23733" cy="21085"/>
              </a:xfrm>
              <a:custGeom>
                <a:rect b="b" l="l" r="r" t="t"/>
                <a:pathLst>
                  <a:path extrusionOk="0" h="406" w="457">
                    <a:moveTo>
                      <a:pt x="230" y="1"/>
                    </a:moveTo>
                    <a:cubicBezTo>
                      <a:pt x="209" y="1"/>
                      <a:pt x="187" y="4"/>
                      <a:pt x="166" y="11"/>
                    </a:cubicBezTo>
                    <a:cubicBezTo>
                      <a:pt x="59" y="45"/>
                      <a:pt x="1" y="161"/>
                      <a:pt x="37" y="265"/>
                    </a:cubicBezTo>
                    <a:cubicBezTo>
                      <a:pt x="64" y="351"/>
                      <a:pt x="144" y="406"/>
                      <a:pt x="229" y="406"/>
                    </a:cubicBezTo>
                    <a:cubicBezTo>
                      <a:pt x="250" y="406"/>
                      <a:pt x="271" y="403"/>
                      <a:pt x="291" y="396"/>
                    </a:cubicBezTo>
                    <a:cubicBezTo>
                      <a:pt x="397" y="361"/>
                      <a:pt x="456" y="247"/>
                      <a:pt x="422" y="140"/>
                    </a:cubicBezTo>
                    <a:cubicBezTo>
                      <a:pt x="394" y="55"/>
                      <a:pt x="315"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8" name="Google Shape;2128;p61"/>
              <p:cNvSpPr/>
              <p:nvPr/>
            </p:nvSpPr>
            <p:spPr>
              <a:xfrm>
                <a:off x="807660" y="6608759"/>
                <a:ext cx="23993" cy="21085"/>
              </a:xfrm>
              <a:custGeom>
                <a:rect b="b" l="l" r="r" t="t"/>
                <a:pathLst>
                  <a:path extrusionOk="0" h="406" w="462">
                    <a:moveTo>
                      <a:pt x="232" y="0"/>
                    </a:moveTo>
                    <a:cubicBezTo>
                      <a:pt x="169" y="0"/>
                      <a:pt x="107" y="29"/>
                      <a:pt x="68" y="84"/>
                    </a:cubicBezTo>
                    <a:cubicBezTo>
                      <a:pt x="0" y="175"/>
                      <a:pt x="21" y="302"/>
                      <a:pt x="112" y="367"/>
                    </a:cubicBezTo>
                    <a:cubicBezTo>
                      <a:pt x="149" y="393"/>
                      <a:pt x="191" y="406"/>
                      <a:pt x="232" y="406"/>
                    </a:cubicBezTo>
                    <a:cubicBezTo>
                      <a:pt x="295" y="406"/>
                      <a:pt x="357" y="377"/>
                      <a:pt x="396" y="323"/>
                    </a:cubicBezTo>
                    <a:cubicBezTo>
                      <a:pt x="461" y="232"/>
                      <a:pt x="441" y="104"/>
                      <a:pt x="351" y="39"/>
                    </a:cubicBezTo>
                    <a:cubicBezTo>
                      <a:pt x="315" y="13"/>
                      <a:pt x="273" y="0"/>
                      <a:pt x="23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9" name="Google Shape;2129;p61"/>
              <p:cNvSpPr/>
              <p:nvPr/>
            </p:nvSpPr>
            <p:spPr>
              <a:xfrm>
                <a:off x="886649" y="6633946"/>
                <a:ext cx="21137" cy="21137"/>
              </a:xfrm>
              <a:custGeom>
                <a:rect b="b" l="l" r="r" t="t"/>
                <a:pathLst>
                  <a:path extrusionOk="0" h="407" w="407">
                    <a:moveTo>
                      <a:pt x="204" y="0"/>
                    </a:moveTo>
                    <a:cubicBezTo>
                      <a:pt x="92" y="0"/>
                      <a:pt x="1" y="91"/>
                      <a:pt x="1" y="203"/>
                    </a:cubicBezTo>
                    <a:cubicBezTo>
                      <a:pt x="1" y="316"/>
                      <a:pt x="92" y="406"/>
                      <a:pt x="204" y="406"/>
                    </a:cubicBezTo>
                    <a:cubicBezTo>
                      <a:pt x="315" y="406"/>
                      <a:pt x="406" y="316"/>
                      <a:pt x="406" y="203"/>
                    </a:cubicBezTo>
                    <a:cubicBezTo>
                      <a:pt x="406" y="91"/>
                      <a:pt x="315" y="0"/>
                      <a:pt x="20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0" name="Google Shape;2130;p61"/>
              <p:cNvSpPr/>
              <p:nvPr/>
            </p:nvSpPr>
            <p:spPr>
              <a:xfrm>
                <a:off x="962834" y="6608759"/>
                <a:ext cx="23941" cy="21085"/>
              </a:xfrm>
              <a:custGeom>
                <a:rect b="b" l="l" r="r" t="t"/>
                <a:pathLst>
                  <a:path extrusionOk="0" h="406" w="461">
                    <a:moveTo>
                      <a:pt x="232" y="0"/>
                    </a:moveTo>
                    <a:cubicBezTo>
                      <a:pt x="190" y="0"/>
                      <a:pt x="148" y="13"/>
                      <a:pt x="112" y="39"/>
                    </a:cubicBezTo>
                    <a:cubicBezTo>
                      <a:pt x="21" y="104"/>
                      <a:pt x="1" y="232"/>
                      <a:pt x="66" y="323"/>
                    </a:cubicBezTo>
                    <a:cubicBezTo>
                      <a:pt x="106" y="377"/>
                      <a:pt x="168" y="406"/>
                      <a:pt x="230" y="406"/>
                    </a:cubicBezTo>
                    <a:cubicBezTo>
                      <a:pt x="272" y="406"/>
                      <a:pt x="313" y="393"/>
                      <a:pt x="350" y="367"/>
                    </a:cubicBezTo>
                    <a:cubicBezTo>
                      <a:pt x="440" y="302"/>
                      <a:pt x="461" y="175"/>
                      <a:pt x="396" y="84"/>
                    </a:cubicBezTo>
                    <a:cubicBezTo>
                      <a:pt x="356" y="29"/>
                      <a:pt x="294" y="0"/>
                      <a:pt x="23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1" name="Google Shape;2131;p61"/>
              <p:cNvSpPr/>
              <p:nvPr/>
            </p:nvSpPr>
            <p:spPr>
              <a:xfrm>
                <a:off x="1010871" y="6542804"/>
                <a:ext cx="23681" cy="21085"/>
              </a:xfrm>
              <a:custGeom>
                <a:rect b="b" l="l" r="r" t="t"/>
                <a:pathLst>
                  <a:path extrusionOk="0" h="406" w="456">
                    <a:moveTo>
                      <a:pt x="227" y="1"/>
                    </a:moveTo>
                    <a:cubicBezTo>
                      <a:pt x="142" y="1"/>
                      <a:pt x="64" y="55"/>
                      <a:pt x="36" y="140"/>
                    </a:cubicBezTo>
                    <a:cubicBezTo>
                      <a:pt x="1" y="247"/>
                      <a:pt x="59" y="361"/>
                      <a:pt x="166" y="396"/>
                    </a:cubicBezTo>
                    <a:cubicBezTo>
                      <a:pt x="186" y="402"/>
                      <a:pt x="207" y="406"/>
                      <a:pt x="228" y="406"/>
                    </a:cubicBezTo>
                    <a:cubicBezTo>
                      <a:pt x="314" y="406"/>
                      <a:pt x="393" y="353"/>
                      <a:pt x="421" y="267"/>
                    </a:cubicBezTo>
                    <a:cubicBezTo>
                      <a:pt x="455" y="160"/>
                      <a:pt x="398" y="45"/>
                      <a:pt x="291" y="11"/>
                    </a:cubicBezTo>
                    <a:cubicBezTo>
                      <a:pt x="269" y="4"/>
                      <a:pt x="248" y="1"/>
                      <a:pt x="22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2" name="Google Shape;2132;p61"/>
              <p:cNvSpPr/>
              <p:nvPr/>
            </p:nvSpPr>
            <p:spPr>
              <a:xfrm>
                <a:off x="1010871" y="6461166"/>
                <a:ext cx="23681" cy="21085"/>
              </a:xfrm>
              <a:custGeom>
                <a:rect b="b" l="l" r="r" t="t"/>
                <a:pathLst>
                  <a:path extrusionOk="0" h="406" w="456">
                    <a:moveTo>
                      <a:pt x="229" y="1"/>
                    </a:moveTo>
                    <a:cubicBezTo>
                      <a:pt x="208" y="1"/>
                      <a:pt x="187" y="4"/>
                      <a:pt x="166" y="11"/>
                    </a:cubicBezTo>
                    <a:cubicBezTo>
                      <a:pt x="60" y="45"/>
                      <a:pt x="1" y="160"/>
                      <a:pt x="36" y="267"/>
                    </a:cubicBezTo>
                    <a:cubicBezTo>
                      <a:pt x="64" y="351"/>
                      <a:pt x="143" y="406"/>
                      <a:pt x="229" y="406"/>
                    </a:cubicBezTo>
                    <a:cubicBezTo>
                      <a:pt x="249" y="406"/>
                      <a:pt x="270" y="403"/>
                      <a:pt x="291" y="396"/>
                    </a:cubicBezTo>
                    <a:cubicBezTo>
                      <a:pt x="398" y="363"/>
                      <a:pt x="455" y="247"/>
                      <a:pt x="421" y="141"/>
                    </a:cubicBezTo>
                    <a:cubicBezTo>
                      <a:pt x="393" y="56"/>
                      <a:pt x="314" y="1"/>
                      <a:pt x="22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3" name="Google Shape;2133;p61"/>
              <p:cNvSpPr/>
              <p:nvPr/>
            </p:nvSpPr>
            <p:spPr>
              <a:xfrm>
                <a:off x="962782" y="6395212"/>
                <a:ext cx="23941" cy="21137"/>
              </a:xfrm>
              <a:custGeom>
                <a:rect b="b" l="l" r="r" t="t"/>
                <a:pathLst>
                  <a:path extrusionOk="0" h="407" w="461">
                    <a:moveTo>
                      <a:pt x="230" y="1"/>
                    </a:moveTo>
                    <a:cubicBezTo>
                      <a:pt x="167" y="1"/>
                      <a:pt x="105" y="30"/>
                      <a:pt x="66" y="85"/>
                    </a:cubicBezTo>
                    <a:cubicBezTo>
                      <a:pt x="1" y="175"/>
                      <a:pt x="21" y="303"/>
                      <a:pt x="112" y="368"/>
                    </a:cubicBezTo>
                    <a:cubicBezTo>
                      <a:pt x="148" y="394"/>
                      <a:pt x="190" y="406"/>
                      <a:pt x="231" y="406"/>
                    </a:cubicBezTo>
                    <a:cubicBezTo>
                      <a:pt x="294" y="406"/>
                      <a:pt x="356" y="378"/>
                      <a:pt x="395" y="323"/>
                    </a:cubicBezTo>
                    <a:cubicBezTo>
                      <a:pt x="461" y="232"/>
                      <a:pt x="440" y="105"/>
                      <a:pt x="349" y="40"/>
                    </a:cubicBezTo>
                    <a:cubicBezTo>
                      <a:pt x="313" y="13"/>
                      <a:pt x="272"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4" name="Google Shape;2134;p61"/>
              <p:cNvSpPr/>
              <p:nvPr/>
            </p:nvSpPr>
            <p:spPr>
              <a:xfrm>
                <a:off x="789587" y="6245750"/>
                <a:ext cx="8465" cy="62163"/>
              </a:xfrm>
              <a:custGeom>
                <a:rect b="b" l="l" r="r" t="t"/>
                <a:pathLst>
                  <a:path extrusionOk="0" h="1197" w="163">
                    <a:moveTo>
                      <a:pt x="1" y="1"/>
                    </a:moveTo>
                    <a:lnTo>
                      <a:pt x="1" y="1196"/>
                    </a:lnTo>
                    <a:lnTo>
                      <a:pt x="162" y="1196"/>
                    </a:lnTo>
                    <a:lnTo>
                      <a:pt x="16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5" name="Google Shape;2135;p61"/>
              <p:cNvSpPr/>
              <p:nvPr/>
            </p:nvSpPr>
            <p:spPr>
              <a:xfrm>
                <a:off x="828796" y="6245750"/>
                <a:ext cx="8517" cy="62163"/>
              </a:xfrm>
              <a:custGeom>
                <a:rect b="b" l="l" r="r" t="t"/>
                <a:pathLst>
                  <a:path extrusionOk="0" h="1197" w="164">
                    <a:moveTo>
                      <a:pt x="1" y="1"/>
                    </a:moveTo>
                    <a:lnTo>
                      <a:pt x="1" y="1196"/>
                    </a:lnTo>
                    <a:lnTo>
                      <a:pt x="163" y="1196"/>
                    </a:lnTo>
                    <a:lnTo>
                      <a:pt x="16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6" name="Google Shape;2136;p61"/>
              <p:cNvSpPr/>
              <p:nvPr/>
            </p:nvSpPr>
            <p:spPr>
              <a:xfrm>
                <a:off x="798052" y="6237337"/>
                <a:ext cx="31004" cy="8413"/>
              </a:xfrm>
              <a:custGeom>
                <a:rect b="b" l="l" r="r" t="t"/>
                <a:pathLst>
                  <a:path extrusionOk="0" h="162" w="597">
                    <a:moveTo>
                      <a:pt x="0" y="0"/>
                    </a:moveTo>
                    <a:lnTo>
                      <a:pt x="0" y="161"/>
                    </a:lnTo>
                    <a:lnTo>
                      <a:pt x="597" y="161"/>
                    </a:lnTo>
                    <a:lnTo>
                      <a:pt x="59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7" name="Google Shape;2137;p61"/>
              <p:cNvSpPr/>
              <p:nvPr/>
            </p:nvSpPr>
            <p:spPr>
              <a:xfrm>
                <a:off x="758220" y="6272599"/>
                <a:ext cx="23266" cy="8465"/>
              </a:xfrm>
              <a:custGeom>
                <a:rect b="b" l="l" r="r" t="t"/>
                <a:pathLst>
                  <a:path extrusionOk="0" h="163" w="448">
                    <a:moveTo>
                      <a:pt x="1" y="0"/>
                    </a:moveTo>
                    <a:lnTo>
                      <a:pt x="1" y="163"/>
                    </a:lnTo>
                    <a:lnTo>
                      <a:pt x="447" y="163"/>
                    </a:lnTo>
                    <a:lnTo>
                      <a:pt x="44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8" name="Google Shape;2138;p61"/>
              <p:cNvSpPr/>
              <p:nvPr/>
            </p:nvSpPr>
            <p:spPr>
              <a:xfrm>
                <a:off x="798052" y="6307758"/>
                <a:ext cx="31056" cy="8517"/>
              </a:xfrm>
              <a:custGeom>
                <a:rect b="b" l="l" r="r" t="t"/>
                <a:pathLst>
                  <a:path extrusionOk="0" h="164" w="598">
                    <a:moveTo>
                      <a:pt x="0" y="1"/>
                    </a:moveTo>
                    <a:lnTo>
                      <a:pt x="0" y="164"/>
                    </a:lnTo>
                    <a:lnTo>
                      <a:pt x="598" y="164"/>
                    </a:lnTo>
                    <a:lnTo>
                      <a:pt x="59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9" name="Google Shape;2139;p61"/>
              <p:cNvSpPr/>
              <p:nvPr/>
            </p:nvSpPr>
            <p:spPr>
              <a:xfrm>
                <a:off x="845466" y="6245750"/>
                <a:ext cx="8465" cy="62163"/>
              </a:xfrm>
              <a:custGeom>
                <a:rect b="b" l="l" r="r" t="t"/>
                <a:pathLst>
                  <a:path extrusionOk="0" h="1197" w="163">
                    <a:moveTo>
                      <a:pt x="0" y="1"/>
                    </a:moveTo>
                    <a:lnTo>
                      <a:pt x="0" y="1196"/>
                    </a:lnTo>
                    <a:lnTo>
                      <a:pt x="163" y="1196"/>
                    </a:lnTo>
                    <a:lnTo>
                      <a:pt x="16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0" name="Google Shape;2140;p61"/>
              <p:cNvSpPr/>
              <p:nvPr/>
            </p:nvSpPr>
            <p:spPr>
              <a:xfrm>
                <a:off x="884623" y="6245750"/>
                <a:ext cx="8413" cy="62163"/>
              </a:xfrm>
              <a:custGeom>
                <a:rect b="b" l="l" r="r" t="t"/>
                <a:pathLst>
                  <a:path extrusionOk="0" h="1197" w="162">
                    <a:moveTo>
                      <a:pt x="0" y="1"/>
                    </a:moveTo>
                    <a:lnTo>
                      <a:pt x="0" y="1196"/>
                    </a:lnTo>
                    <a:lnTo>
                      <a:pt x="162" y="1196"/>
                    </a:lnTo>
                    <a:lnTo>
                      <a:pt x="16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1" name="Google Shape;2141;p61"/>
              <p:cNvSpPr/>
              <p:nvPr/>
            </p:nvSpPr>
            <p:spPr>
              <a:xfrm>
                <a:off x="853828" y="6237337"/>
                <a:ext cx="31108" cy="8413"/>
              </a:xfrm>
              <a:custGeom>
                <a:rect b="b" l="l" r="r" t="t"/>
                <a:pathLst>
                  <a:path extrusionOk="0" h="162" w="599">
                    <a:moveTo>
                      <a:pt x="1" y="0"/>
                    </a:moveTo>
                    <a:lnTo>
                      <a:pt x="1" y="161"/>
                    </a:lnTo>
                    <a:lnTo>
                      <a:pt x="599" y="161"/>
                    </a:lnTo>
                    <a:lnTo>
                      <a:pt x="59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2" name="Google Shape;2142;p61"/>
              <p:cNvSpPr/>
              <p:nvPr/>
            </p:nvSpPr>
            <p:spPr>
              <a:xfrm>
                <a:off x="853828" y="6307862"/>
                <a:ext cx="31108" cy="8413"/>
              </a:xfrm>
              <a:custGeom>
                <a:rect b="b" l="l" r="r" t="t"/>
                <a:pathLst>
                  <a:path extrusionOk="0" h="162" w="599">
                    <a:moveTo>
                      <a:pt x="1" y="0"/>
                    </a:moveTo>
                    <a:lnTo>
                      <a:pt x="1" y="162"/>
                    </a:lnTo>
                    <a:lnTo>
                      <a:pt x="599" y="162"/>
                    </a:lnTo>
                    <a:lnTo>
                      <a:pt x="59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3" name="Google Shape;2143;p61"/>
              <p:cNvSpPr/>
              <p:nvPr/>
            </p:nvSpPr>
            <p:spPr>
              <a:xfrm>
                <a:off x="901294" y="6245750"/>
                <a:ext cx="8413" cy="62163"/>
              </a:xfrm>
              <a:custGeom>
                <a:rect b="b" l="l" r="r" t="t"/>
                <a:pathLst>
                  <a:path extrusionOk="0" h="1197" w="162">
                    <a:moveTo>
                      <a:pt x="0" y="1"/>
                    </a:moveTo>
                    <a:lnTo>
                      <a:pt x="0" y="1196"/>
                    </a:lnTo>
                    <a:lnTo>
                      <a:pt x="162" y="1196"/>
                    </a:lnTo>
                    <a:lnTo>
                      <a:pt x="16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4" name="Google Shape;2144;p61"/>
              <p:cNvSpPr/>
              <p:nvPr/>
            </p:nvSpPr>
            <p:spPr>
              <a:xfrm>
                <a:off x="940503" y="6245750"/>
                <a:ext cx="8465" cy="62163"/>
              </a:xfrm>
              <a:custGeom>
                <a:rect b="b" l="l" r="r" t="t"/>
                <a:pathLst>
                  <a:path extrusionOk="0" h="1197" w="163">
                    <a:moveTo>
                      <a:pt x="0" y="1"/>
                    </a:moveTo>
                    <a:lnTo>
                      <a:pt x="0" y="1196"/>
                    </a:lnTo>
                    <a:lnTo>
                      <a:pt x="163" y="1196"/>
                    </a:lnTo>
                    <a:lnTo>
                      <a:pt x="16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5" name="Google Shape;2145;p61"/>
              <p:cNvSpPr/>
              <p:nvPr/>
            </p:nvSpPr>
            <p:spPr>
              <a:xfrm>
                <a:off x="909707" y="6237337"/>
                <a:ext cx="31056" cy="8465"/>
              </a:xfrm>
              <a:custGeom>
                <a:rect b="b" l="l" r="r" t="t"/>
                <a:pathLst>
                  <a:path extrusionOk="0" h="163" w="598">
                    <a:moveTo>
                      <a:pt x="1" y="0"/>
                    </a:moveTo>
                    <a:lnTo>
                      <a:pt x="1" y="163"/>
                    </a:lnTo>
                    <a:lnTo>
                      <a:pt x="597" y="163"/>
                    </a:lnTo>
                    <a:lnTo>
                      <a:pt x="59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6" name="Google Shape;2146;p61"/>
              <p:cNvSpPr/>
              <p:nvPr/>
            </p:nvSpPr>
            <p:spPr>
              <a:xfrm>
                <a:off x="909707" y="6307862"/>
                <a:ext cx="31108" cy="8413"/>
              </a:xfrm>
              <a:custGeom>
                <a:rect b="b" l="l" r="r" t="t"/>
                <a:pathLst>
                  <a:path extrusionOk="0" h="162" w="599">
                    <a:moveTo>
                      <a:pt x="1" y="0"/>
                    </a:moveTo>
                    <a:lnTo>
                      <a:pt x="1" y="162"/>
                    </a:lnTo>
                    <a:lnTo>
                      <a:pt x="598" y="162"/>
                    </a:lnTo>
                    <a:lnTo>
                      <a:pt x="598"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7" name="Google Shape;2147;p61"/>
              <p:cNvSpPr/>
              <p:nvPr/>
            </p:nvSpPr>
            <p:spPr>
              <a:xfrm>
                <a:off x="957069" y="6245750"/>
                <a:ext cx="8517" cy="62163"/>
              </a:xfrm>
              <a:custGeom>
                <a:rect b="b" l="l" r="r" t="t"/>
                <a:pathLst>
                  <a:path extrusionOk="0" h="1197" w="164">
                    <a:moveTo>
                      <a:pt x="1" y="1"/>
                    </a:moveTo>
                    <a:lnTo>
                      <a:pt x="1" y="1196"/>
                    </a:lnTo>
                    <a:lnTo>
                      <a:pt x="163" y="1196"/>
                    </a:lnTo>
                    <a:lnTo>
                      <a:pt x="16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8" name="Google Shape;2148;p61"/>
              <p:cNvSpPr/>
              <p:nvPr/>
            </p:nvSpPr>
            <p:spPr>
              <a:xfrm>
                <a:off x="996330" y="6245750"/>
                <a:ext cx="8465" cy="62163"/>
              </a:xfrm>
              <a:custGeom>
                <a:rect b="b" l="l" r="r" t="t"/>
                <a:pathLst>
                  <a:path extrusionOk="0" h="1197" w="163">
                    <a:moveTo>
                      <a:pt x="1" y="1"/>
                    </a:moveTo>
                    <a:lnTo>
                      <a:pt x="1" y="1196"/>
                    </a:lnTo>
                    <a:lnTo>
                      <a:pt x="162" y="1196"/>
                    </a:lnTo>
                    <a:lnTo>
                      <a:pt x="16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9" name="Google Shape;2149;p61"/>
              <p:cNvSpPr/>
              <p:nvPr/>
            </p:nvSpPr>
            <p:spPr>
              <a:xfrm>
                <a:off x="965534" y="6237337"/>
                <a:ext cx="31108" cy="8413"/>
              </a:xfrm>
              <a:custGeom>
                <a:rect b="b" l="l" r="r" t="t"/>
                <a:pathLst>
                  <a:path extrusionOk="0" h="162" w="599">
                    <a:moveTo>
                      <a:pt x="0" y="0"/>
                    </a:moveTo>
                    <a:lnTo>
                      <a:pt x="0" y="161"/>
                    </a:lnTo>
                    <a:lnTo>
                      <a:pt x="598" y="161"/>
                    </a:lnTo>
                    <a:lnTo>
                      <a:pt x="598"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0" name="Google Shape;2150;p61"/>
              <p:cNvSpPr/>
              <p:nvPr/>
            </p:nvSpPr>
            <p:spPr>
              <a:xfrm>
                <a:off x="965534" y="6307758"/>
                <a:ext cx="31108" cy="8517"/>
              </a:xfrm>
              <a:custGeom>
                <a:rect b="b" l="l" r="r" t="t"/>
                <a:pathLst>
                  <a:path extrusionOk="0" h="164" w="599">
                    <a:moveTo>
                      <a:pt x="0" y="1"/>
                    </a:moveTo>
                    <a:lnTo>
                      <a:pt x="0" y="164"/>
                    </a:lnTo>
                    <a:lnTo>
                      <a:pt x="598" y="164"/>
                    </a:lnTo>
                    <a:lnTo>
                      <a:pt x="59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1" name="Google Shape;2151;p61"/>
              <p:cNvSpPr/>
              <p:nvPr/>
            </p:nvSpPr>
            <p:spPr>
              <a:xfrm>
                <a:off x="619872" y="6355380"/>
                <a:ext cx="44922" cy="181089"/>
              </a:xfrm>
              <a:custGeom>
                <a:rect b="b" l="l" r="r" t="t"/>
                <a:pathLst>
                  <a:path extrusionOk="0" h="3487" w="865">
                    <a:moveTo>
                      <a:pt x="1" y="0"/>
                    </a:moveTo>
                    <a:lnTo>
                      <a:pt x="1" y="3486"/>
                    </a:lnTo>
                    <a:lnTo>
                      <a:pt x="865" y="3486"/>
                    </a:lnTo>
                    <a:lnTo>
                      <a:pt x="86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2" name="Google Shape;2152;p61"/>
              <p:cNvSpPr/>
              <p:nvPr/>
            </p:nvSpPr>
            <p:spPr>
              <a:xfrm>
                <a:off x="611407" y="6337775"/>
                <a:ext cx="61800" cy="17657"/>
              </a:xfrm>
              <a:custGeom>
                <a:rect b="b" l="l" r="r" t="t"/>
                <a:pathLst>
                  <a:path extrusionOk="0" h="340" w="1190">
                    <a:moveTo>
                      <a:pt x="0" y="0"/>
                    </a:moveTo>
                    <a:lnTo>
                      <a:pt x="0" y="339"/>
                    </a:lnTo>
                    <a:lnTo>
                      <a:pt x="1189" y="339"/>
                    </a:lnTo>
                    <a:lnTo>
                      <a:pt x="1189"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3" name="Google Shape;2153;p61"/>
              <p:cNvSpPr/>
              <p:nvPr/>
            </p:nvSpPr>
            <p:spPr>
              <a:xfrm>
                <a:off x="632803" y="6195843"/>
                <a:ext cx="19007" cy="142035"/>
              </a:xfrm>
              <a:custGeom>
                <a:rect b="b" l="l" r="r" t="t"/>
                <a:pathLst>
                  <a:path extrusionOk="0" h="2735" w="366">
                    <a:moveTo>
                      <a:pt x="184" y="0"/>
                    </a:moveTo>
                    <a:lnTo>
                      <a:pt x="1" y="417"/>
                    </a:lnTo>
                    <a:lnTo>
                      <a:pt x="1" y="2734"/>
                    </a:lnTo>
                    <a:lnTo>
                      <a:pt x="366" y="2734"/>
                    </a:lnTo>
                    <a:lnTo>
                      <a:pt x="366" y="417"/>
                    </a:lnTo>
                    <a:lnTo>
                      <a:pt x="18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4" name="Google Shape;2154;p61"/>
              <p:cNvSpPr/>
              <p:nvPr/>
            </p:nvSpPr>
            <p:spPr>
              <a:xfrm>
                <a:off x="638048" y="6536417"/>
                <a:ext cx="65435" cy="118614"/>
              </a:xfrm>
              <a:custGeom>
                <a:rect b="b" l="l" r="r" t="t"/>
                <a:pathLst>
                  <a:path extrusionOk="0" h="2284" w="1260">
                    <a:moveTo>
                      <a:pt x="1" y="0"/>
                    </a:moveTo>
                    <a:lnTo>
                      <a:pt x="1" y="1846"/>
                    </a:lnTo>
                    <a:cubicBezTo>
                      <a:pt x="1" y="2087"/>
                      <a:pt x="196" y="2283"/>
                      <a:pt x="438" y="2283"/>
                    </a:cubicBezTo>
                    <a:lnTo>
                      <a:pt x="1259" y="2283"/>
                    </a:lnTo>
                    <a:lnTo>
                      <a:pt x="1259" y="2122"/>
                    </a:lnTo>
                    <a:lnTo>
                      <a:pt x="438" y="2122"/>
                    </a:lnTo>
                    <a:cubicBezTo>
                      <a:pt x="286" y="2122"/>
                      <a:pt x="163" y="1999"/>
                      <a:pt x="163" y="1846"/>
                    </a:cubicBezTo>
                    <a:lnTo>
                      <a:pt x="16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5" name="Google Shape;2155;p61"/>
              <p:cNvSpPr/>
              <p:nvPr/>
            </p:nvSpPr>
            <p:spPr>
              <a:xfrm>
                <a:off x="527951" y="6355380"/>
                <a:ext cx="44922" cy="181089"/>
              </a:xfrm>
              <a:custGeom>
                <a:rect b="b" l="l" r="r" t="t"/>
                <a:pathLst>
                  <a:path extrusionOk="0" h="3487" w="865">
                    <a:moveTo>
                      <a:pt x="0" y="0"/>
                    </a:moveTo>
                    <a:lnTo>
                      <a:pt x="0" y="3486"/>
                    </a:lnTo>
                    <a:lnTo>
                      <a:pt x="864" y="3486"/>
                    </a:lnTo>
                    <a:lnTo>
                      <a:pt x="86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6" name="Google Shape;2156;p61"/>
              <p:cNvSpPr/>
              <p:nvPr/>
            </p:nvSpPr>
            <p:spPr>
              <a:xfrm>
                <a:off x="519434" y="6337775"/>
                <a:ext cx="61748" cy="17657"/>
              </a:xfrm>
              <a:custGeom>
                <a:rect b="b" l="l" r="r" t="t"/>
                <a:pathLst>
                  <a:path extrusionOk="0" h="340" w="1189">
                    <a:moveTo>
                      <a:pt x="0" y="0"/>
                    </a:moveTo>
                    <a:lnTo>
                      <a:pt x="0" y="339"/>
                    </a:lnTo>
                    <a:lnTo>
                      <a:pt x="1188" y="339"/>
                    </a:lnTo>
                    <a:lnTo>
                      <a:pt x="118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7" name="Google Shape;2157;p61"/>
              <p:cNvSpPr/>
              <p:nvPr/>
            </p:nvSpPr>
            <p:spPr>
              <a:xfrm>
                <a:off x="540882" y="6195843"/>
                <a:ext cx="18903" cy="142035"/>
              </a:xfrm>
              <a:custGeom>
                <a:rect b="b" l="l" r="r" t="t"/>
                <a:pathLst>
                  <a:path extrusionOk="0" h="2735" w="364">
                    <a:moveTo>
                      <a:pt x="182" y="0"/>
                    </a:moveTo>
                    <a:lnTo>
                      <a:pt x="0" y="417"/>
                    </a:lnTo>
                    <a:lnTo>
                      <a:pt x="0" y="2734"/>
                    </a:lnTo>
                    <a:lnTo>
                      <a:pt x="364" y="2734"/>
                    </a:lnTo>
                    <a:lnTo>
                      <a:pt x="364" y="417"/>
                    </a:lnTo>
                    <a:lnTo>
                      <a:pt x="182"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8" name="Google Shape;2158;p61"/>
              <p:cNvSpPr/>
              <p:nvPr/>
            </p:nvSpPr>
            <p:spPr>
              <a:xfrm>
                <a:off x="546127" y="6536417"/>
                <a:ext cx="157407" cy="145930"/>
              </a:xfrm>
              <a:custGeom>
                <a:rect b="b" l="l" r="r" t="t"/>
                <a:pathLst>
                  <a:path extrusionOk="0" h="2810" w="3031">
                    <a:moveTo>
                      <a:pt x="1" y="0"/>
                    </a:moveTo>
                    <a:lnTo>
                      <a:pt x="1" y="2373"/>
                    </a:lnTo>
                    <a:cubicBezTo>
                      <a:pt x="1" y="2614"/>
                      <a:pt x="196" y="2809"/>
                      <a:pt x="438" y="2809"/>
                    </a:cubicBezTo>
                    <a:lnTo>
                      <a:pt x="3030" y="2809"/>
                    </a:lnTo>
                    <a:lnTo>
                      <a:pt x="3030" y="2648"/>
                    </a:lnTo>
                    <a:lnTo>
                      <a:pt x="438" y="2648"/>
                    </a:lnTo>
                    <a:cubicBezTo>
                      <a:pt x="286" y="2648"/>
                      <a:pt x="163" y="2525"/>
                      <a:pt x="163" y="2373"/>
                    </a:cubicBezTo>
                    <a:lnTo>
                      <a:pt x="16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59" name="Google Shape;2159;p61"/>
            <p:cNvSpPr/>
            <p:nvPr/>
          </p:nvSpPr>
          <p:spPr>
            <a:xfrm>
              <a:off x="6041149" y="1131306"/>
              <a:ext cx="277117" cy="549495"/>
            </a:xfrm>
            <a:custGeom>
              <a:rect b="b" l="l" r="r" t="t"/>
              <a:pathLst>
                <a:path extrusionOk="0" h="1866" w="941">
                  <a:moveTo>
                    <a:pt x="214" y="0"/>
                  </a:moveTo>
                  <a:lnTo>
                    <a:pt x="214" y="1"/>
                  </a:lnTo>
                  <a:cubicBezTo>
                    <a:pt x="96" y="1"/>
                    <a:pt x="1" y="95"/>
                    <a:pt x="1" y="213"/>
                  </a:cubicBezTo>
                  <a:lnTo>
                    <a:pt x="1" y="1654"/>
                  </a:lnTo>
                  <a:cubicBezTo>
                    <a:pt x="1" y="1772"/>
                    <a:pt x="96" y="1866"/>
                    <a:pt x="214" y="1866"/>
                  </a:cubicBezTo>
                  <a:lnTo>
                    <a:pt x="941" y="1866"/>
                  </a:lnTo>
                  <a:lnTo>
                    <a:pt x="941"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0" name="Google Shape;2160;p61"/>
            <p:cNvSpPr/>
            <p:nvPr/>
          </p:nvSpPr>
          <p:spPr>
            <a:xfrm>
              <a:off x="6234922" y="1198447"/>
              <a:ext cx="167272" cy="417569"/>
            </a:xfrm>
            <a:custGeom>
              <a:rect b="b" l="l" r="r" t="t"/>
              <a:pathLst>
                <a:path extrusionOk="0" h="1418" w="568">
                  <a:moveTo>
                    <a:pt x="0" y="1"/>
                  </a:moveTo>
                  <a:lnTo>
                    <a:pt x="0" y="1418"/>
                  </a:lnTo>
                  <a:lnTo>
                    <a:pt x="567" y="1418"/>
                  </a:lnTo>
                  <a:lnTo>
                    <a:pt x="567"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1" name="Google Shape;2161;p61"/>
            <p:cNvSpPr/>
            <p:nvPr/>
          </p:nvSpPr>
          <p:spPr>
            <a:xfrm>
              <a:off x="6256420" y="1473491"/>
              <a:ext cx="120153" cy="120147"/>
            </a:xfrm>
            <a:custGeom>
              <a:rect b="b" l="l" r="r" t="t"/>
              <a:pathLst>
                <a:path extrusionOk="0" h="408" w="408">
                  <a:moveTo>
                    <a:pt x="0" y="0"/>
                  </a:moveTo>
                  <a:lnTo>
                    <a:pt x="0" y="408"/>
                  </a:lnTo>
                  <a:lnTo>
                    <a:pt x="407" y="408"/>
                  </a:lnTo>
                  <a:lnTo>
                    <a:pt x="407"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2" name="Google Shape;2162;p61"/>
            <p:cNvSpPr/>
            <p:nvPr/>
          </p:nvSpPr>
          <p:spPr>
            <a:xfrm>
              <a:off x="8052797" y="3206795"/>
              <a:ext cx="350152" cy="7951"/>
            </a:xfrm>
            <a:custGeom>
              <a:rect b="b" l="l" r="r" t="t"/>
              <a:pathLst>
                <a:path extrusionOk="0" h="27" w="1189">
                  <a:moveTo>
                    <a:pt x="13" y="1"/>
                  </a:moveTo>
                  <a:cubicBezTo>
                    <a:pt x="9" y="8"/>
                    <a:pt x="4" y="18"/>
                    <a:pt x="1" y="27"/>
                  </a:cubicBezTo>
                  <a:lnTo>
                    <a:pt x="1189" y="27"/>
                  </a:lnTo>
                  <a:cubicBezTo>
                    <a:pt x="1184" y="18"/>
                    <a:pt x="1180" y="11"/>
                    <a:pt x="117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3" name="Google Shape;2163;p61"/>
            <p:cNvSpPr/>
            <p:nvPr/>
          </p:nvSpPr>
          <p:spPr>
            <a:xfrm>
              <a:off x="8037483" y="3254206"/>
              <a:ext cx="381073" cy="7951"/>
            </a:xfrm>
            <a:custGeom>
              <a:rect b="b" l="l" r="r" t="t"/>
              <a:pathLst>
                <a:path extrusionOk="0" h="27" w="1294">
                  <a:moveTo>
                    <a:pt x="5" y="0"/>
                  </a:moveTo>
                  <a:cubicBezTo>
                    <a:pt x="2" y="8"/>
                    <a:pt x="1" y="17"/>
                    <a:pt x="0" y="26"/>
                  </a:cubicBezTo>
                  <a:lnTo>
                    <a:pt x="1294" y="26"/>
                  </a:lnTo>
                  <a:cubicBezTo>
                    <a:pt x="1292" y="17"/>
                    <a:pt x="1291" y="8"/>
                    <a:pt x="1289"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4" name="Google Shape;2164;p61"/>
            <p:cNvSpPr/>
            <p:nvPr/>
          </p:nvSpPr>
          <p:spPr>
            <a:xfrm>
              <a:off x="8043373" y="3230647"/>
              <a:ext cx="368999" cy="7656"/>
            </a:xfrm>
            <a:custGeom>
              <a:rect b="b" l="l" r="r" t="t"/>
              <a:pathLst>
                <a:path extrusionOk="0" h="26" w="1253">
                  <a:moveTo>
                    <a:pt x="9" y="0"/>
                  </a:moveTo>
                  <a:cubicBezTo>
                    <a:pt x="7" y="10"/>
                    <a:pt x="3" y="17"/>
                    <a:pt x="0" y="26"/>
                  </a:cubicBezTo>
                  <a:lnTo>
                    <a:pt x="1253" y="26"/>
                  </a:lnTo>
                  <a:cubicBezTo>
                    <a:pt x="1249" y="17"/>
                    <a:pt x="1247" y="8"/>
                    <a:pt x="124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5" name="Google Shape;2165;p61"/>
            <p:cNvSpPr/>
            <p:nvPr/>
          </p:nvSpPr>
          <p:spPr>
            <a:xfrm>
              <a:off x="8113461" y="3164979"/>
              <a:ext cx="27977" cy="27975"/>
            </a:xfrm>
            <a:custGeom>
              <a:rect b="b" l="l" r="r" t="t"/>
              <a:pathLst>
                <a:path extrusionOk="0" h="95" w="95">
                  <a:moveTo>
                    <a:pt x="48" y="16"/>
                  </a:moveTo>
                  <a:cubicBezTo>
                    <a:pt x="65" y="16"/>
                    <a:pt x="80" y="31"/>
                    <a:pt x="80" y="48"/>
                  </a:cubicBezTo>
                  <a:cubicBezTo>
                    <a:pt x="80" y="65"/>
                    <a:pt x="65" y="80"/>
                    <a:pt x="48" y="80"/>
                  </a:cubicBezTo>
                  <a:cubicBezTo>
                    <a:pt x="31" y="80"/>
                    <a:pt x="16" y="65"/>
                    <a:pt x="16" y="48"/>
                  </a:cubicBezTo>
                  <a:cubicBezTo>
                    <a:pt x="16" y="31"/>
                    <a:pt x="31" y="16"/>
                    <a:pt x="48" y="16"/>
                  </a:cubicBezTo>
                  <a:close/>
                  <a:moveTo>
                    <a:pt x="48" y="1"/>
                  </a:moveTo>
                  <a:cubicBezTo>
                    <a:pt x="22" y="1"/>
                    <a:pt x="1" y="22"/>
                    <a:pt x="1" y="48"/>
                  </a:cubicBezTo>
                  <a:cubicBezTo>
                    <a:pt x="1" y="73"/>
                    <a:pt x="22" y="95"/>
                    <a:pt x="48" y="95"/>
                  </a:cubicBezTo>
                  <a:cubicBezTo>
                    <a:pt x="74" y="95"/>
                    <a:pt x="95" y="73"/>
                    <a:pt x="95" y="48"/>
                  </a:cubicBezTo>
                  <a:cubicBezTo>
                    <a:pt x="95" y="22"/>
                    <a:pt x="75" y="1"/>
                    <a:pt x="48"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6" name="Google Shape;2166;p61"/>
            <p:cNvSpPr/>
            <p:nvPr/>
          </p:nvSpPr>
          <p:spPr>
            <a:xfrm>
              <a:off x="8085485" y="3214745"/>
              <a:ext cx="282713" cy="39754"/>
            </a:xfrm>
            <a:custGeom>
              <a:rect b="b" l="l" r="r" t="t"/>
              <a:pathLst>
                <a:path extrusionOk="0" h="135" w="960">
                  <a:moveTo>
                    <a:pt x="1" y="1"/>
                  </a:moveTo>
                  <a:lnTo>
                    <a:pt x="1" y="134"/>
                  </a:lnTo>
                  <a:lnTo>
                    <a:pt x="960" y="134"/>
                  </a:lnTo>
                  <a:lnTo>
                    <a:pt x="960"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7" name="Google Shape;2167;p61"/>
            <p:cNvSpPr/>
            <p:nvPr/>
          </p:nvSpPr>
          <p:spPr>
            <a:xfrm>
              <a:off x="8138198" y="3217985"/>
              <a:ext cx="20320" cy="31509"/>
            </a:xfrm>
            <a:custGeom>
              <a:rect b="b" l="l" r="r" t="t"/>
              <a:pathLst>
                <a:path extrusionOk="0" h="107" w="69">
                  <a:moveTo>
                    <a:pt x="43" y="0"/>
                  </a:moveTo>
                  <a:lnTo>
                    <a:pt x="0" y="21"/>
                  </a:lnTo>
                  <a:cubicBezTo>
                    <a:pt x="1" y="23"/>
                    <a:pt x="1" y="26"/>
                    <a:pt x="2" y="27"/>
                  </a:cubicBezTo>
                  <a:cubicBezTo>
                    <a:pt x="5" y="28"/>
                    <a:pt x="6" y="31"/>
                    <a:pt x="7" y="32"/>
                  </a:cubicBezTo>
                  <a:lnTo>
                    <a:pt x="28" y="23"/>
                  </a:lnTo>
                  <a:lnTo>
                    <a:pt x="28" y="92"/>
                  </a:lnTo>
                  <a:lnTo>
                    <a:pt x="5" y="92"/>
                  </a:lnTo>
                  <a:cubicBezTo>
                    <a:pt x="2" y="93"/>
                    <a:pt x="2" y="97"/>
                    <a:pt x="2" y="99"/>
                  </a:cubicBezTo>
                  <a:cubicBezTo>
                    <a:pt x="2" y="102"/>
                    <a:pt x="5" y="103"/>
                    <a:pt x="5" y="106"/>
                  </a:cubicBezTo>
                  <a:lnTo>
                    <a:pt x="69" y="106"/>
                  </a:lnTo>
                  <a:lnTo>
                    <a:pt x="69" y="99"/>
                  </a:lnTo>
                  <a:lnTo>
                    <a:pt x="69" y="92"/>
                  </a:lnTo>
                  <a:lnTo>
                    <a:pt x="45" y="92"/>
                  </a:lnTo>
                  <a:lnTo>
                    <a:pt x="4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8" name="Google Shape;2168;p61"/>
            <p:cNvSpPr/>
            <p:nvPr/>
          </p:nvSpPr>
          <p:spPr>
            <a:xfrm>
              <a:off x="8166763" y="3217985"/>
              <a:ext cx="20614" cy="31509"/>
            </a:xfrm>
            <a:custGeom>
              <a:rect b="b" l="l" r="r" t="t"/>
              <a:pathLst>
                <a:path extrusionOk="0" h="107" w="70">
                  <a:moveTo>
                    <a:pt x="43" y="0"/>
                  </a:moveTo>
                  <a:lnTo>
                    <a:pt x="1" y="21"/>
                  </a:lnTo>
                  <a:cubicBezTo>
                    <a:pt x="2" y="23"/>
                    <a:pt x="2" y="26"/>
                    <a:pt x="4" y="27"/>
                  </a:cubicBezTo>
                  <a:cubicBezTo>
                    <a:pt x="5" y="28"/>
                    <a:pt x="6" y="31"/>
                    <a:pt x="7" y="32"/>
                  </a:cubicBezTo>
                  <a:lnTo>
                    <a:pt x="28" y="23"/>
                  </a:lnTo>
                  <a:lnTo>
                    <a:pt x="28" y="92"/>
                  </a:lnTo>
                  <a:lnTo>
                    <a:pt x="5" y="92"/>
                  </a:lnTo>
                  <a:cubicBezTo>
                    <a:pt x="4" y="93"/>
                    <a:pt x="4" y="97"/>
                    <a:pt x="4" y="99"/>
                  </a:cubicBezTo>
                  <a:cubicBezTo>
                    <a:pt x="4" y="102"/>
                    <a:pt x="5" y="103"/>
                    <a:pt x="5" y="106"/>
                  </a:cubicBezTo>
                  <a:lnTo>
                    <a:pt x="69" y="106"/>
                  </a:lnTo>
                  <a:lnTo>
                    <a:pt x="69" y="99"/>
                  </a:lnTo>
                  <a:lnTo>
                    <a:pt x="69" y="92"/>
                  </a:lnTo>
                  <a:lnTo>
                    <a:pt x="47" y="92"/>
                  </a:lnTo>
                  <a:lnTo>
                    <a:pt x="4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9" name="Google Shape;2169;p61"/>
            <p:cNvSpPr/>
            <p:nvPr/>
          </p:nvSpPr>
          <p:spPr>
            <a:xfrm>
              <a:off x="8195623" y="3217985"/>
              <a:ext cx="20614" cy="31509"/>
            </a:xfrm>
            <a:custGeom>
              <a:rect b="b" l="l" r="r" t="t"/>
              <a:pathLst>
                <a:path extrusionOk="0" h="107" w="70">
                  <a:moveTo>
                    <a:pt x="45" y="0"/>
                  </a:moveTo>
                  <a:lnTo>
                    <a:pt x="1" y="21"/>
                  </a:lnTo>
                  <a:cubicBezTo>
                    <a:pt x="3" y="23"/>
                    <a:pt x="3" y="26"/>
                    <a:pt x="4" y="27"/>
                  </a:cubicBezTo>
                  <a:cubicBezTo>
                    <a:pt x="5" y="28"/>
                    <a:pt x="6" y="31"/>
                    <a:pt x="8" y="32"/>
                  </a:cubicBezTo>
                  <a:lnTo>
                    <a:pt x="30" y="23"/>
                  </a:lnTo>
                  <a:lnTo>
                    <a:pt x="30" y="92"/>
                  </a:lnTo>
                  <a:lnTo>
                    <a:pt x="5" y="92"/>
                  </a:lnTo>
                  <a:cubicBezTo>
                    <a:pt x="4" y="93"/>
                    <a:pt x="4" y="97"/>
                    <a:pt x="4" y="99"/>
                  </a:cubicBezTo>
                  <a:cubicBezTo>
                    <a:pt x="4" y="102"/>
                    <a:pt x="5" y="103"/>
                    <a:pt x="5" y="106"/>
                  </a:cubicBezTo>
                  <a:lnTo>
                    <a:pt x="69" y="106"/>
                  </a:lnTo>
                  <a:lnTo>
                    <a:pt x="69" y="99"/>
                  </a:lnTo>
                  <a:lnTo>
                    <a:pt x="69" y="92"/>
                  </a:lnTo>
                  <a:lnTo>
                    <a:pt x="47" y="92"/>
                  </a:lnTo>
                  <a:lnTo>
                    <a:pt x="4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0" name="Google Shape;2170;p61"/>
            <p:cNvSpPr/>
            <p:nvPr/>
          </p:nvSpPr>
          <p:spPr>
            <a:xfrm>
              <a:off x="8222716" y="3217690"/>
              <a:ext cx="21203" cy="31804"/>
            </a:xfrm>
            <a:custGeom>
              <a:rect b="b" l="l" r="r" t="t"/>
              <a:pathLst>
                <a:path extrusionOk="0" h="108" w="72">
                  <a:moveTo>
                    <a:pt x="31" y="0"/>
                  </a:moveTo>
                  <a:cubicBezTo>
                    <a:pt x="26" y="0"/>
                    <a:pt x="19" y="1"/>
                    <a:pt x="15" y="2"/>
                  </a:cubicBezTo>
                  <a:lnTo>
                    <a:pt x="3" y="7"/>
                  </a:lnTo>
                  <a:cubicBezTo>
                    <a:pt x="3" y="9"/>
                    <a:pt x="3" y="11"/>
                    <a:pt x="4" y="13"/>
                  </a:cubicBezTo>
                  <a:cubicBezTo>
                    <a:pt x="6" y="16"/>
                    <a:pt x="6" y="17"/>
                    <a:pt x="7" y="20"/>
                  </a:cubicBezTo>
                  <a:cubicBezTo>
                    <a:pt x="12" y="19"/>
                    <a:pt x="14" y="17"/>
                    <a:pt x="18" y="16"/>
                  </a:cubicBezTo>
                  <a:cubicBezTo>
                    <a:pt x="21" y="14"/>
                    <a:pt x="26" y="14"/>
                    <a:pt x="31" y="14"/>
                  </a:cubicBezTo>
                  <a:cubicBezTo>
                    <a:pt x="38" y="14"/>
                    <a:pt x="44" y="16"/>
                    <a:pt x="47" y="19"/>
                  </a:cubicBezTo>
                  <a:cubicBezTo>
                    <a:pt x="51" y="21"/>
                    <a:pt x="52" y="27"/>
                    <a:pt x="52" y="32"/>
                  </a:cubicBezTo>
                  <a:cubicBezTo>
                    <a:pt x="52" y="35"/>
                    <a:pt x="52" y="38"/>
                    <a:pt x="51" y="40"/>
                  </a:cubicBezTo>
                  <a:lnTo>
                    <a:pt x="47" y="48"/>
                  </a:lnTo>
                  <a:cubicBezTo>
                    <a:pt x="45" y="52"/>
                    <a:pt x="44" y="55"/>
                    <a:pt x="41" y="57"/>
                  </a:cubicBezTo>
                  <a:cubicBezTo>
                    <a:pt x="38" y="60"/>
                    <a:pt x="35" y="62"/>
                    <a:pt x="33" y="67"/>
                  </a:cubicBezTo>
                  <a:lnTo>
                    <a:pt x="1" y="104"/>
                  </a:lnTo>
                  <a:lnTo>
                    <a:pt x="2" y="107"/>
                  </a:lnTo>
                  <a:lnTo>
                    <a:pt x="72" y="107"/>
                  </a:lnTo>
                  <a:lnTo>
                    <a:pt x="72" y="103"/>
                  </a:lnTo>
                  <a:lnTo>
                    <a:pt x="72" y="99"/>
                  </a:lnTo>
                  <a:lnTo>
                    <a:pt x="72" y="94"/>
                  </a:lnTo>
                  <a:lnTo>
                    <a:pt x="72" y="91"/>
                  </a:lnTo>
                  <a:lnTo>
                    <a:pt x="29" y="91"/>
                  </a:lnTo>
                  <a:lnTo>
                    <a:pt x="45" y="73"/>
                  </a:lnTo>
                  <a:cubicBezTo>
                    <a:pt x="52" y="66"/>
                    <a:pt x="58" y="57"/>
                    <a:pt x="62" y="51"/>
                  </a:cubicBezTo>
                  <a:cubicBezTo>
                    <a:pt x="66" y="44"/>
                    <a:pt x="68" y="36"/>
                    <a:pt x="68" y="29"/>
                  </a:cubicBezTo>
                  <a:cubicBezTo>
                    <a:pt x="68" y="24"/>
                    <a:pt x="67" y="20"/>
                    <a:pt x="66" y="16"/>
                  </a:cubicBezTo>
                  <a:cubicBezTo>
                    <a:pt x="63" y="12"/>
                    <a:pt x="61" y="9"/>
                    <a:pt x="58" y="7"/>
                  </a:cubicBezTo>
                  <a:cubicBezTo>
                    <a:pt x="54" y="4"/>
                    <a:pt x="50" y="2"/>
                    <a:pt x="46" y="1"/>
                  </a:cubicBezTo>
                  <a:cubicBezTo>
                    <a:pt x="42" y="0"/>
                    <a:pt x="36" y="0"/>
                    <a:pt x="3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1" name="Google Shape;2171;p61"/>
            <p:cNvSpPr/>
            <p:nvPr/>
          </p:nvSpPr>
          <p:spPr>
            <a:xfrm>
              <a:off x="8251576" y="3217690"/>
              <a:ext cx="20909" cy="31804"/>
            </a:xfrm>
            <a:custGeom>
              <a:rect b="b" l="l" r="r" t="t"/>
              <a:pathLst>
                <a:path extrusionOk="0" h="108" w="71">
                  <a:moveTo>
                    <a:pt x="30" y="0"/>
                  </a:moveTo>
                  <a:cubicBezTo>
                    <a:pt x="24" y="0"/>
                    <a:pt x="18" y="1"/>
                    <a:pt x="14" y="2"/>
                  </a:cubicBezTo>
                  <a:lnTo>
                    <a:pt x="2" y="7"/>
                  </a:lnTo>
                  <a:cubicBezTo>
                    <a:pt x="2" y="9"/>
                    <a:pt x="2" y="11"/>
                    <a:pt x="3" y="13"/>
                  </a:cubicBezTo>
                  <a:cubicBezTo>
                    <a:pt x="6" y="16"/>
                    <a:pt x="6" y="17"/>
                    <a:pt x="7" y="20"/>
                  </a:cubicBezTo>
                  <a:cubicBezTo>
                    <a:pt x="11" y="19"/>
                    <a:pt x="13" y="17"/>
                    <a:pt x="17" y="16"/>
                  </a:cubicBezTo>
                  <a:cubicBezTo>
                    <a:pt x="22" y="14"/>
                    <a:pt x="25" y="14"/>
                    <a:pt x="30" y="14"/>
                  </a:cubicBezTo>
                  <a:cubicBezTo>
                    <a:pt x="38" y="14"/>
                    <a:pt x="43" y="16"/>
                    <a:pt x="47" y="19"/>
                  </a:cubicBezTo>
                  <a:cubicBezTo>
                    <a:pt x="51" y="21"/>
                    <a:pt x="52" y="27"/>
                    <a:pt x="52" y="32"/>
                  </a:cubicBezTo>
                  <a:cubicBezTo>
                    <a:pt x="52" y="35"/>
                    <a:pt x="52" y="38"/>
                    <a:pt x="51" y="40"/>
                  </a:cubicBezTo>
                  <a:lnTo>
                    <a:pt x="47" y="48"/>
                  </a:lnTo>
                  <a:cubicBezTo>
                    <a:pt x="44" y="52"/>
                    <a:pt x="43" y="55"/>
                    <a:pt x="40" y="57"/>
                  </a:cubicBezTo>
                  <a:cubicBezTo>
                    <a:pt x="38" y="60"/>
                    <a:pt x="34" y="62"/>
                    <a:pt x="32" y="67"/>
                  </a:cubicBezTo>
                  <a:lnTo>
                    <a:pt x="0" y="104"/>
                  </a:lnTo>
                  <a:lnTo>
                    <a:pt x="1" y="107"/>
                  </a:lnTo>
                  <a:lnTo>
                    <a:pt x="71" y="107"/>
                  </a:lnTo>
                  <a:lnTo>
                    <a:pt x="71" y="103"/>
                  </a:lnTo>
                  <a:lnTo>
                    <a:pt x="71" y="99"/>
                  </a:lnTo>
                  <a:lnTo>
                    <a:pt x="71" y="94"/>
                  </a:lnTo>
                  <a:lnTo>
                    <a:pt x="71" y="91"/>
                  </a:lnTo>
                  <a:lnTo>
                    <a:pt x="28" y="91"/>
                  </a:lnTo>
                  <a:lnTo>
                    <a:pt x="44" y="73"/>
                  </a:lnTo>
                  <a:cubicBezTo>
                    <a:pt x="52" y="66"/>
                    <a:pt x="58" y="57"/>
                    <a:pt x="61" y="51"/>
                  </a:cubicBezTo>
                  <a:cubicBezTo>
                    <a:pt x="65" y="44"/>
                    <a:pt x="69" y="36"/>
                    <a:pt x="69" y="29"/>
                  </a:cubicBezTo>
                  <a:cubicBezTo>
                    <a:pt x="69" y="24"/>
                    <a:pt x="67" y="20"/>
                    <a:pt x="65" y="16"/>
                  </a:cubicBezTo>
                  <a:cubicBezTo>
                    <a:pt x="62" y="12"/>
                    <a:pt x="60" y="9"/>
                    <a:pt x="57" y="7"/>
                  </a:cubicBezTo>
                  <a:cubicBezTo>
                    <a:pt x="54" y="4"/>
                    <a:pt x="49" y="2"/>
                    <a:pt x="45" y="1"/>
                  </a:cubicBezTo>
                  <a:cubicBezTo>
                    <a:pt x="41" y="0"/>
                    <a:pt x="36" y="0"/>
                    <a:pt x="3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2" name="Google Shape;2172;p61"/>
            <p:cNvSpPr/>
            <p:nvPr/>
          </p:nvSpPr>
          <p:spPr>
            <a:xfrm>
              <a:off x="8281908" y="3217985"/>
              <a:ext cx="20614" cy="31509"/>
            </a:xfrm>
            <a:custGeom>
              <a:rect b="b" l="l" r="r" t="t"/>
              <a:pathLst>
                <a:path extrusionOk="0" h="107" w="70">
                  <a:moveTo>
                    <a:pt x="44" y="0"/>
                  </a:moveTo>
                  <a:lnTo>
                    <a:pt x="1" y="21"/>
                  </a:lnTo>
                  <a:cubicBezTo>
                    <a:pt x="3" y="23"/>
                    <a:pt x="3" y="26"/>
                    <a:pt x="4" y="27"/>
                  </a:cubicBezTo>
                  <a:cubicBezTo>
                    <a:pt x="5" y="28"/>
                    <a:pt x="6" y="31"/>
                    <a:pt x="8" y="32"/>
                  </a:cubicBezTo>
                  <a:lnTo>
                    <a:pt x="30" y="23"/>
                  </a:lnTo>
                  <a:lnTo>
                    <a:pt x="30" y="92"/>
                  </a:lnTo>
                  <a:lnTo>
                    <a:pt x="5" y="92"/>
                  </a:lnTo>
                  <a:cubicBezTo>
                    <a:pt x="4" y="93"/>
                    <a:pt x="4" y="97"/>
                    <a:pt x="4" y="99"/>
                  </a:cubicBezTo>
                  <a:cubicBezTo>
                    <a:pt x="4" y="102"/>
                    <a:pt x="5" y="103"/>
                    <a:pt x="5" y="106"/>
                  </a:cubicBezTo>
                  <a:lnTo>
                    <a:pt x="69" y="106"/>
                  </a:lnTo>
                  <a:lnTo>
                    <a:pt x="69" y="99"/>
                  </a:lnTo>
                  <a:lnTo>
                    <a:pt x="69" y="92"/>
                  </a:lnTo>
                  <a:lnTo>
                    <a:pt x="47" y="92"/>
                  </a:lnTo>
                  <a:lnTo>
                    <a:pt x="4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3" name="Google Shape;2173;p61"/>
            <p:cNvSpPr/>
            <p:nvPr/>
          </p:nvSpPr>
          <p:spPr>
            <a:xfrm>
              <a:off x="8309590" y="3218574"/>
              <a:ext cx="22087" cy="33865"/>
            </a:xfrm>
            <a:custGeom>
              <a:rect b="b" l="l" r="r" t="t"/>
              <a:pathLst>
                <a:path extrusionOk="0" h="115" w="75">
                  <a:moveTo>
                    <a:pt x="14" y="1"/>
                  </a:moveTo>
                  <a:cubicBezTo>
                    <a:pt x="14" y="10"/>
                    <a:pt x="13" y="20"/>
                    <a:pt x="13" y="29"/>
                  </a:cubicBezTo>
                  <a:cubicBezTo>
                    <a:pt x="13" y="38"/>
                    <a:pt x="12" y="48"/>
                    <a:pt x="12" y="57"/>
                  </a:cubicBezTo>
                  <a:lnTo>
                    <a:pt x="13" y="58"/>
                  </a:lnTo>
                  <a:cubicBezTo>
                    <a:pt x="14" y="57"/>
                    <a:pt x="18" y="56"/>
                    <a:pt x="21" y="56"/>
                  </a:cubicBezTo>
                  <a:cubicBezTo>
                    <a:pt x="24" y="54"/>
                    <a:pt x="27" y="54"/>
                    <a:pt x="30" y="54"/>
                  </a:cubicBezTo>
                  <a:cubicBezTo>
                    <a:pt x="34" y="54"/>
                    <a:pt x="39" y="54"/>
                    <a:pt x="43" y="56"/>
                  </a:cubicBezTo>
                  <a:cubicBezTo>
                    <a:pt x="45" y="57"/>
                    <a:pt x="48" y="59"/>
                    <a:pt x="50" y="61"/>
                  </a:cubicBezTo>
                  <a:cubicBezTo>
                    <a:pt x="51" y="63"/>
                    <a:pt x="53" y="65"/>
                    <a:pt x="55" y="68"/>
                  </a:cubicBezTo>
                  <a:cubicBezTo>
                    <a:pt x="56" y="70"/>
                    <a:pt x="56" y="73"/>
                    <a:pt x="56" y="75"/>
                  </a:cubicBezTo>
                  <a:cubicBezTo>
                    <a:pt x="56" y="84"/>
                    <a:pt x="53" y="90"/>
                    <a:pt x="48" y="95"/>
                  </a:cubicBezTo>
                  <a:cubicBezTo>
                    <a:pt x="44" y="98"/>
                    <a:pt x="35" y="100"/>
                    <a:pt x="27" y="100"/>
                  </a:cubicBezTo>
                  <a:cubicBezTo>
                    <a:pt x="21" y="100"/>
                    <a:pt x="17" y="100"/>
                    <a:pt x="14" y="98"/>
                  </a:cubicBezTo>
                  <a:cubicBezTo>
                    <a:pt x="11" y="98"/>
                    <a:pt x="8" y="97"/>
                    <a:pt x="3" y="96"/>
                  </a:cubicBezTo>
                  <a:cubicBezTo>
                    <a:pt x="2" y="98"/>
                    <a:pt x="2" y="100"/>
                    <a:pt x="1" y="102"/>
                  </a:cubicBezTo>
                  <a:cubicBezTo>
                    <a:pt x="1" y="104"/>
                    <a:pt x="0" y="106"/>
                    <a:pt x="0" y="110"/>
                  </a:cubicBezTo>
                  <a:cubicBezTo>
                    <a:pt x="3" y="112"/>
                    <a:pt x="8" y="112"/>
                    <a:pt x="13" y="113"/>
                  </a:cubicBezTo>
                  <a:cubicBezTo>
                    <a:pt x="18" y="115"/>
                    <a:pt x="22" y="115"/>
                    <a:pt x="27" y="115"/>
                  </a:cubicBezTo>
                  <a:cubicBezTo>
                    <a:pt x="33" y="115"/>
                    <a:pt x="40" y="113"/>
                    <a:pt x="45" y="112"/>
                  </a:cubicBezTo>
                  <a:cubicBezTo>
                    <a:pt x="50" y="111"/>
                    <a:pt x="56" y="107"/>
                    <a:pt x="60" y="105"/>
                  </a:cubicBezTo>
                  <a:cubicBezTo>
                    <a:pt x="64" y="102"/>
                    <a:pt x="66" y="99"/>
                    <a:pt x="70" y="94"/>
                  </a:cubicBezTo>
                  <a:cubicBezTo>
                    <a:pt x="72" y="89"/>
                    <a:pt x="73" y="83"/>
                    <a:pt x="73" y="75"/>
                  </a:cubicBezTo>
                  <a:cubicBezTo>
                    <a:pt x="73" y="70"/>
                    <a:pt x="72" y="65"/>
                    <a:pt x="75" y="65"/>
                  </a:cubicBezTo>
                  <a:cubicBezTo>
                    <a:pt x="72" y="60"/>
                    <a:pt x="70" y="57"/>
                    <a:pt x="66" y="54"/>
                  </a:cubicBezTo>
                  <a:cubicBezTo>
                    <a:pt x="62" y="52"/>
                    <a:pt x="59" y="49"/>
                    <a:pt x="55" y="48"/>
                  </a:cubicBezTo>
                  <a:cubicBezTo>
                    <a:pt x="50" y="47"/>
                    <a:pt x="45" y="44"/>
                    <a:pt x="40" y="44"/>
                  </a:cubicBezTo>
                  <a:lnTo>
                    <a:pt x="34" y="44"/>
                  </a:lnTo>
                  <a:cubicBezTo>
                    <a:pt x="32" y="44"/>
                    <a:pt x="30" y="47"/>
                    <a:pt x="28" y="47"/>
                  </a:cubicBezTo>
                  <a:lnTo>
                    <a:pt x="29" y="17"/>
                  </a:lnTo>
                  <a:lnTo>
                    <a:pt x="70" y="17"/>
                  </a:lnTo>
                  <a:lnTo>
                    <a:pt x="70" y="13"/>
                  </a:lnTo>
                  <a:lnTo>
                    <a:pt x="70" y="9"/>
                  </a:lnTo>
                  <a:lnTo>
                    <a:pt x="70" y="5"/>
                  </a:lnTo>
                  <a:lnTo>
                    <a:pt x="7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4" name="Google Shape;2174;p61"/>
            <p:cNvSpPr/>
            <p:nvPr/>
          </p:nvSpPr>
          <p:spPr>
            <a:xfrm>
              <a:off x="8337861" y="3217985"/>
              <a:ext cx="22381" cy="33865"/>
            </a:xfrm>
            <a:custGeom>
              <a:rect b="b" l="l" r="r" t="t"/>
              <a:pathLst>
                <a:path extrusionOk="0" h="115" w="76">
                  <a:moveTo>
                    <a:pt x="6" y="0"/>
                  </a:moveTo>
                  <a:lnTo>
                    <a:pt x="6" y="5"/>
                  </a:lnTo>
                  <a:lnTo>
                    <a:pt x="6" y="8"/>
                  </a:lnTo>
                  <a:lnTo>
                    <a:pt x="6" y="15"/>
                  </a:lnTo>
                  <a:lnTo>
                    <a:pt x="46" y="15"/>
                  </a:lnTo>
                  <a:lnTo>
                    <a:pt x="20" y="58"/>
                  </a:lnTo>
                  <a:lnTo>
                    <a:pt x="22" y="60"/>
                  </a:lnTo>
                  <a:cubicBezTo>
                    <a:pt x="24" y="59"/>
                    <a:pt x="25" y="59"/>
                    <a:pt x="28" y="59"/>
                  </a:cubicBezTo>
                  <a:lnTo>
                    <a:pt x="34" y="59"/>
                  </a:lnTo>
                  <a:cubicBezTo>
                    <a:pt x="41" y="59"/>
                    <a:pt x="48" y="61"/>
                    <a:pt x="52" y="65"/>
                  </a:cubicBezTo>
                  <a:cubicBezTo>
                    <a:pt x="56" y="67"/>
                    <a:pt x="59" y="72"/>
                    <a:pt x="59" y="78"/>
                  </a:cubicBezTo>
                  <a:cubicBezTo>
                    <a:pt x="59" y="83"/>
                    <a:pt x="57" y="87"/>
                    <a:pt x="56" y="89"/>
                  </a:cubicBezTo>
                  <a:cubicBezTo>
                    <a:pt x="55" y="93"/>
                    <a:pt x="52" y="97"/>
                    <a:pt x="49" y="98"/>
                  </a:cubicBezTo>
                  <a:cubicBezTo>
                    <a:pt x="46" y="99"/>
                    <a:pt x="44" y="100"/>
                    <a:pt x="40" y="102"/>
                  </a:cubicBezTo>
                  <a:cubicBezTo>
                    <a:pt x="36" y="103"/>
                    <a:pt x="31" y="103"/>
                    <a:pt x="28" y="103"/>
                  </a:cubicBezTo>
                  <a:cubicBezTo>
                    <a:pt x="23" y="103"/>
                    <a:pt x="18" y="103"/>
                    <a:pt x="14" y="100"/>
                  </a:cubicBezTo>
                  <a:cubicBezTo>
                    <a:pt x="11" y="99"/>
                    <a:pt x="8" y="98"/>
                    <a:pt x="3" y="97"/>
                  </a:cubicBezTo>
                  <a:cubicBezTo>
                    <a:pt x="2" y="99"/>
                    <a:pt x="2" y="100"/>
                    <a:pt x="1" y="103"/>
                  </a:cubicBezTo>
                  <a:cubicBezTo>
                    <a:pt x="1" y="104"/>
                    <a:pt x="0" y="107"/>
                    <a:pt x="0" y="109"/>
                  </a:cubicBezTo>
                  <a:cubicBezTo>
                    <a:pt x="6" y="111"/>
                    <a:pt x="9" y="113"/>
                    <a:pt x="14" y="114"/>
                  </a:cubicBezTo>
                  <a:cubicBezTo>
                    <a:pt x="18" y="115"/>
                    <a:pt x="24" y="115"/>
                    <a:pt x="29" y="115"/>
                  </a:cubicBezTo>
                  <a:cubicBezTo>
                    <a:pt x="34" y="115"/>
                    <a:pt x="41" y="114"/>
                    <a:pt x="46" y="113"/>
                  </a:cubicBezTo>
                  <a:cubicBezTo>
                    <a:pt x="52" y="111"/>
                    <a:pt x="57" y="108"/>
                    <a:pt x="61" y="105"/>
                  </a:cubicBezTo>
                  <a:cubicBezTo>
                    <a:pt x="65" y="103"/>
                    <a:pt x="68" y="99"/>
                    <a:pt x="71" y="93"/>
                  </a:cubicBezTo>
                  <a:cubicBezTo>
                    <a:pt x="73" y="89"/>
                    <a:pt x="75" y="83"/>
                    <a:pt x="75" y="76"/>
                  </a:cubicBezTo>
                  <a:cubicBezTo>
                    <a:pt x="75" y="72"/>
                    <a:pt x="75" y="70"/>
                    <a:pt x="73" y="66"/>
                  </a:cubicBezTo>
                  <a:cubicBezTo>
                    <a:pt x="72" y="62"/>
                    <a:pt x="71" y="59"/>
                    <a:pt x="68" y="56"/>
                  </a:cubicBezTo>
                  <a:cubicBezTo>
                    <a:pt x="65" y="54"/>
                    <a:pt x="62" y="51"/>
                    <a:pt x="59" y="50"/>
                  </a:cubicBezTo>
                  <a:cubicBezTo>
                    <a:pt x="55" y="49"/>
                    <a:pt x="51" y="46"/>
                    <a:pt x="45" y="46"/>
                  </a:cubicBezTo>
                  <a:lnTo>
                    <a:pt x="43" y="46"/>
                  </a:lnTo>
                  <a:lnTo>
                    <a:pt x="72" y="1"/>
                  </a:lnTo>
                  <a:lnTo>
                    <a:pt x="7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5" name="Google Shape;2175;p61"/>
            <p:cNvSpPr/>
            <p:nvPr/>
          </p:nvSpPr>
          <p:spPr>
            <a:xfrm>
              <a:off x="5879475" y="4549030"/>
              <a:ext cx="172278" cy="341594"/>
            </a:xfrm>
            <a:custGeom>
              <a:rect b="b" l="l" r="r" t="t"/>
              <a:pathLst>
                <a:path extrusionOk="0" h="1160" w="585">
                  <a:moveTo>
                    <a:pt x="133" y="0"/>
                  </a:moveTo>
                  <a:cubicBezTo>
                    <a:pt x="61" y="0"/>
                    <a:pt x="0" y="59"/>
                    <a:pt x="0" y="133"/>
                  </a:cubicBezTo>
                  <a:lnTo>
                    <a:pt x="0" y="1027"/>
                  </a:lnTo>
                  <a:cubicBezTo>
                    <a:pt x="0" y="1100"/>
                    <a:pt x="59" y="1160"/>
                    <a:pt x="133" y="1160"/>
                  </a:cubicBezTo>
                  <a:lnTo>
                    <a:pt x="585" y="1160"/>
                  </a:lnTo>
                  <a:lnTo>
                    <a:pt x="585"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6" name="Google Shape;2176;p61"/>
            <p:cNvSpPr/>
            <p:nvPr/>
          </p:nvSpPr>
          <p:spPr>
            <a:xfrm>
              <a:off x="5999921" y="4591141"/>
              <a:ext cx="103956" cy="259435"/>
            </a:xfrm>
            <a:custGeom>
              <a:rect b="b" l="l" r="r" t="t"/>
              <a:pathLst>
                <a:path extrusionOk="0" h="881" w="353">
                  <a:moveTo>
                    <a:pt x="1" y="1"/>
                  </a:moveTo>
                  <a:lnTo>
                    <a:pt x="1" y="881"/>
                  </a:lnTo>
                  <a:lnTo>
                    <a:pt x="352" y="881"/>
                  </a:lnTo>
                  <a:lnTo>
                    <a:pt x="35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7" name="Google Shape;2177;p61"/>
            <p:cNvSpPr/>
            <p:nvPr/>
          </p:nvSpPr>
          <p:spPr>
            <a:xfrm>
              <a:off x="6013173" y="4761644"/>
              <a:ext cx="74507" cy="74503"/>
            </a:xfrm>
            <a:custGeom>
              <a:rect b="b" l="l" r="r" t="t"/>
              <a:pathLst>
                <a:path extrusionOk="0" h="253" w="253">
                  <a:moveTo>
                    <a:pt x="1" y="0"/>
                  </a:moveTo>
                  <a:lnTo>
                    <a:pt x="1" y="253"/>
                  </a:lnTo>
                  <a:lnTo>
                    <a:pt x="253" y="253"/>
                  </a:lnTo>
                  <a:lnTo>
                    <a:pt x="253"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178" name="Google Shape;2178;p61"/>
          <p:cNvPicPr preferRelativeResize="0"/>
          <p:nvPr/>
        </p:nvPicPr>
        <p:blipFill>
          <a:blip r:embed="rId3">
            <a:alphaModFix/>
          </a:blip>
          <a:stretch>
            <a:fillRect/>
          </a:stretch>
        </p:blipFill>
        <p:spPr>
          <a:xfrm>
            <a:off x="7885958" y="183450"/>
            <a:ext cx="953240" cy="100425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2" name="Shape 2182"/>
        <p:cNvGrpSpPr/>
        <p:nvPr/>
      </p:nvGrpSpPr>
      <p:grpSpPr>
        <a:xfrm>
          <a:off x="0" y="0"/>
          <a:ext cx="0" cy="0"/>
          <a:chOff x="0" y="0"/>
          <a:chExt cx="0" cy="0"/>
        </a:xfrm>
      </p:grpSpPr>
      <p:sp>
        <p:nvSpPr>
          <p:cNvPr id="2183" name="Google Shape;2183;p62"/>
          <p:cNvSpPr txBox="1"/>
          <p:nvPr>
            <p:ph type="title"/>
          </p:nvPr>
        </p:nvSpPr>
        <p:spPr>
          <a:xfrm>
            <a:off x="2148750" y="540000"/>
            <a:ext cx="77040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Power Distribution </a:t>
            </a:r>
            <a:endParaRPr/>
          </a:p>
        </p:txBody>
      </p:sp>
      <p:graphicFrame>
        <p:nvGraphicFramePr>
          <p:cNvPr id="2184" name="Google Shape;2184;p62"/>
          <p:cNvGraphicFramePr/>
          <p:nvPr/>
        </p:nvGraphicFramePr>
        <p:xfrm>
          <a:off x="525838" y="1314750"/>
          <a:ext cx="3000000" cy="3000000"/>
        </p:xfrm>
        <a:graphic>
          <a:graphicData uri="http://schemas.openxmlformats.org/drawingml/2006/table">
            <a:tbl>
              <a:tblPr>
                <a:noFill/>
                <a:tableStyleId>{74216C55-8BD7-4667-9655-EAEEB4F066FB}</a:tableStyleId>
              </a:tblPr>
              <a:tblGrid>
                <a:gridCol w="1754900"/>
                <a:gridCol w="1338225"/>
                <a:gridCol w="1362600"/>
                <a:gridCol w="1880525"/>
                <a:gridCol w="1988675"/>
              </a:tblGrid>
              <a:tr h="453675">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Component</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Fed From</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Voltage</a:t>
                      </a:r>
                      <a:r>
                        <a:rPr b="1" lang="en" sz="1600">
                          <a:solidFill>
                            <a:schemeClr val="accent2"/>
                          </a:solidFill>
                          <a:latin typeface="Space Grotesk"/>
                          <a:ea typeface="Space Grotesk"/>
                          <a:cs typeface="Space Grotesk"/>
                          <a:sym typeface="Space Grotesk"/>
                        </a:rPr>
                        <a:t> </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Amps</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Power (Watts)</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436400">
                <a:tc>
                  <a:txBody>
                    <a:bodyPr/>
                    <a:lstStyle/>
                    <a:p>
                      <a:pPr indent="0" lvl="0" marL="0" rtl="0" algn="ctr">
                        <a:spcBef>
                          <a:spcPts val="0"/>
                        </a:spcBef>
                        <a:spcAft>
                          <a:spcPts val="0"/>
                        </a:spcAft>
                        <a:buNone/>
                      </a:pPr>
                      <a:r>
                        <a:rPr lang="en" sz="1200">
                          <a:solidFill>
                            <a:schemeClr val="dk1"/>
                          </a:solidFill>
                          <a:latin typeface="Space Grotesk"/>
                          <a:ea typeface="Space Grotesk"/>
                          <a:cs typeface="Space Grotesk"/>
                          <a:sym typeface="Space Grotesk"/>
                        </a:rPr>
                        <a:t>Raspberry Pi</a:t>
                      </a:r>
                      <a:endParaRPr sz="12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Space Grotesk"/>
                          <a:ea typeface="Space Grotesk"/>
                          <a:cs typeface="Space Grotesk"/>
                          <a:sym typeface="Space Grotesk"/>
                        </a:rPr>
                        <a:t>5V Regulator</a:t>
                      </a:r>
                      <a:endParaRPr sz="12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lnSpc>
                          <a:spcPct val="115000"/>
                        </a:lnSpc>
                        <a:spcBef>
                          <a:spcPts val="0"/>
                        </a:spcBef>
                        <a:spcAft>
                          <a:spcPts val="0"/>
                        </a:spcAft>
                        <a:buNone/>
                      </a:pPr>
                      <a:r>
                        <a:rPr lang="en" sz="1200">
                          <a:solidFill>
                            <a:schemeClr val="dk1"/>
                          </a:solidFill>
                          <a:latin typeface="Space Grotesk"/>
                          <a:ea typeface="Space Grotesk"/>
                          <a:cs typeface="Space Grotesk"/>
                          <a:sym typeface="Space Grotesk"/>
                        </a:rPr>
                        <a:t>5V</a:t>
                      </a:r>
                      <a:endParaRPr sz="12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lnSpc>
                          <a:spcPct val="115000"/>
                        </a:lnSpc>
                        <a:spcBef>
                          <a:spcPts val="0"/>
                        </a:spcBef>
                        <a:spcAft>
                          <a:spcPts val="0"/>
                        </a:spcAft>
                        <a:buNone/>
                      </a:pPr>
                      <a:r>
                        <a:rPr lang="en" sz="1200">
                          <a:solidFill>
                            <a:schemeClr val="dk1"/>
                          </a:solidFill>
                          <a:latin typeface="Space Grotesk"/>
                          <a:ea typeface="Space Grotesk"/>
                          <a:cs typeface="Space Grotesk"/>
                          <a:sym typeface="Space Grotesk"/>
                        </a:rPr>
                        <a:t>3 A</a:t>
                      </a:r>
                      <a:endParaRPr sz="12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lnSpc>
                          <a:spcPct val="115000"/>
                        </a:lnSpc>
                        <a:spcBef>
                          <a:spcPts val="0"/>
                        </a:spcBef>
                        <a:spcAft>
                          <a:spcPts val="0"/>
                        </a:spcAft>
                        <a:buNone/>
                      </a:pPr>
                      <a:r>
                        <a:rPr lang="en" sz="1200">
                          <a:solidFill>
                            <a:schemeClr val="dk1"/>
                          </a:solidFill>
                          <a:latin typeface="Space Grotesk"/>
                          <a:ea typeface="Space Grotesk"/>
                          <a:cs typeface="Space Grotesk"/>
                          <a:sym typeface="Space Grotesk"/>
                        </a:rPr>
                        <a:t>15 W</a:t>
                      </a:r>
                      <a:endParaRPr sz="12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445975">
                <a:tc>
                  <a:txBody>
                    <a:bodyPr/>
                    <a:lstStyle/>
                    <a:p>
                      <a:pPr indent="0" lvl="0" marL="0" rtl="0" algn="ctr">
                        <a:spcBef>
                          <a:spcPts val="0"/>
                        </a:spcBef>
                        <a:spcAft>
                          <a:spcPts val="0"/>
                        </a:spcAft>
                        <a:buNone/>
                      </a:pPr>
                      <a:r>
                        <a:rPr lang="en" sz="1200">
                          <a:solidFill>
                            <a:schemeClr val="dk1"/>
                          </a:solidFill>
                          <a:latin typeface="Space Grotesk"/>
                          <a:ea typeface="Space Grotesk"/>
                          <a:cs typeface="Space Grotesk"/>
                          <a:sym typeface="Space Grotesk"/>
                        </a:rPr>
                        <a:t>Kinect V2</a:t>
                      </a:r>
                      <a:endParaRPr sz="12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Space Grotesk"/>
                          <a:ea typeface="Space Grotesk"/>
                          <a:cs typeface="Space Grotesk"/>
                          <a:sym typeface="Space Grotesk"/>
                        </a:rPr>
                        <a:t>12V regulator</a:t>
                      </a:r>
                      <a:endParaRPr sz="12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Space Grotesk"/>
                          <a:ea typeface="Space Grotesk"/>
                          <a:cs typeface="Space Grotesk"/>
                          <a:sym typeface="Space Grotesk"/>
                        </a:rPr>
                        <a:t>12V</a:t>
                      </a:r>
                      <a:endParaRPr sz="12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Space Grotesk"/>
                          <a:ea typeface="Space Grotesk"/>
                          <a:cs typeface="Space Grotesk"/>
                          <a:sym typeface="Space Grotesk"/>
                        </a:rPr>
                        <a:t>2.67 A</a:t>
                      </a:r>
                      <a:endParaRPr sz="12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lnSpc>
                          <a:spcPct val="115000"/>
                        </a:lnSpc>
                        <a:spcBef>
                          <a:spcPts val="0"/>
                        </a:spcBef>
                        <a:spcAft>
                          <a:spcPts val="0"/>
                        </a:spcAft>
                        <a:buNone/>
                      </a:pPr>
                      <a:r>
                        <a:rPr lang="en" sz="1200">
                          <a:solidFill>
                            <a:schemeClr val="dk1"/>
                          </a:solidFill>
                          <a:latin typeface="Space Grotesk"/>
                          <a:ea typeface="Space Grotesk"/>
                          <a:cs typeface="Space Grotesk"/>
                          <a:sym typeface="Space Grotesk"/>
                        </a:rPr>
                        <a:t>32.04 W</a:t>
                      </a:r>
                      <a:endParaRPr sz="12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517225">
                <a:tc>
                  <a:txBody>
                    <a:bodyPr/>
                    <a:lstStyle/>
                    <a:p>
                      <a:pPr indent="0" lvl="0" marL="0" rtl="0" algn="ctr">
                        <a:spcBef>
                          <a:spcPts val="0"/>
                        </a:spcBef>
                        <a:spcAft>
                          <a:spcPts val="0"/>
                        </a:spcAft>
                        <a:buNone/>
                      </a:pPr>
                      <a:r>
                        <a:rPr lang="en" sz="1200">
                          <a:solidFill>
                            <a:schemeClr val="dk1"/>
                          </a:solidFill>
                          <a:latin typeface="Space Grotesk"/>
                          <a:ea typeface="Space Grotesk"/>
                          <a:cs typeface="Space Grotesk"/>
                          <a:sym typeface="Space Grotesk"/>
                        </a:rPr>
                        <a:t>LED Display and Joystick</a:t>
                      </a:r>
                      <a:endParaRPr sz="12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Space Grotesk"/>
                          <a:ea typeface="Space Grotesk"/>
                          <a:cs typeface="Space Grotesk"/>
                          <a:sym typeface="Space Grotesk"/>
                        </a:rPr>
                        <a:t>3.3V Regulator</a:t>
                      </a:r>
                      <a:endParaRPr sz="12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Space Grotesk"/>
                          <a:ea typeface="Space Grotesk"/>
                          <a:cs typeface="Space Grotesk"/>
                          <a:sym typeface="Space Grotesk"/>
                        </a:rPr>
                        <a:t>3.3V</a:t>
                      </a:r>
                      <a:endParaRPr sz="12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Space Grotesk"/>
                          <a:ea typeface="Space Grotesk"/>
                          <a:cs typeface="Space Grotesk"/>
                          <a:sym typeface="Space Grotesk"/>
                        </a:rPr>
                        <a:t>≃ 0.2 - 0.3 A</a:t>
                      </a:r>
                      <a:endParaRPr sz="12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Space Grotesk"/>
                          <a:ea typeface="Space Grotesk"/>
                          <a:cs typeface="Space Grotesk"/>
                          <a:sym typeface="Space Grotesk"/>
                        </a:rPr>
                        <a:t>≃ 0.66 W - 0.99W</a:t>
                      </a:r>
                      <a:endParaRPr sz="12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743300">
                <a:tc>
                  <a:txBody>
                    <a:bodyPr/>
                    <a:lstStyle/>
                    <a:p>
                      <a:pPr indent="0" lvl="0" marL="0" rtl="0" algn="ctr">
                        <a:spcBef>
                          <a:spcPts val="0"/>
                        </a:spcBef>
                        <a:spcAft>
                          <a:spcPts val="0"/>
                        </a:spcAft>
                        <a:buNone/>
                      </a:pPr>
                      <a:r>
                        <a:rPr lang="en" sz="1200">
                          <a:solidFill>
                            <a:schemeClr val="dk1"/>
                          </a:solidFill>
                          <a:latin typeface="Space Grotesk"/>
                          <a:ea typeface="Space Grotesk"/>
                          <a:cs typeface="Space Grotesk"/>
                          <a:sym typeface="Space Grotesk"/>
                        </a:rPr>
                        <a:t>12V Reg</a:t>
                      </a:r>
                      <a:endParaRPr sz="12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Space Grotesk"/>
                          <a:ea typeface="Space Grotesk"/>
                          <a:cs typeface="Space Grotesk"/>
                          <a:sym typeface="Space Grotesk"/>
                        </a:rPr>
                        <a:t>Two-12V 10aH batteries in series (24V)</a:t>
                      </a:r>
                      <a:endParaRPr sz="12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Space Grotesk"/>
                          <a:ea typeface="Space Grotesk"/>
                          <a:cs typeface="Space Grotesk"/>
                          <a:sym typeface="Space Grotesk"/>
                        </a:rPr>
                        <a:t>12 V</a:t>
                      </a:r>
                      <a:endParaRPr sz="12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Space Grotesk"/>
                          <a:ea typeface="Space Grotesk"/>
                          <a:cs typeface="Space Grotesk"/>
                          <a:sym typeface="Space Grotesk"/>
                        </a:rPr>
                        <a:t>5 A</a:t>
                      </a:r>
                      <a:endParaRPr sz="12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lnSpc>
                          <a:spcPct val="115000"/>
                        </a:lnSpc>
                        <a:spcBef>
                          <a:spcPts val="0"/>
                        </a:spcBef>
                        <a:spcAft>
                          <a:spcPts val="0"/>
                        </a:spcAft>
                        <a:buNone/>
                      </a:pPr>
                      <a:r>
                        <a:rPr lang="en" sz="1200">
                          <a:solidFill>
                            <a:schemeClr val="dk1"/>
                          </a:solidFill>
                          <a:latin typeface="Space Grotesk"/>
                          <a:ea typeface="Space Grotesk"/>
                          <a:cs typeface="Space Grotesk"/>
                          <a:sym typeface="Space Grotesk"/>
                        </a:rPr>
                        <a:t>60 W</a:t>
                      </a:r>
                      <a:endParaRPr sz="12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436400">
                <a:tc>
                  <a:txBody>
                    <a:bodyPr/>
                    <a:lstStyle/>
                    <a:p>
                      <a:pPr indent="0" lvl="0" marL="0" rtl="0" algn="ctr">
                        <a:spcBef>
                          <a:spcPts val="0"/>
                        </a:spcBef>
                        <a:spcAft>
                          <a:spcPts val="0"/>
                        </a:spcAft>
                        <a:buNone/>
                      </a:pPr>
                      <a:r>
                        <a:rPr lang="en" sz="1200">
                          <a:solidFill>
                            <a:schemeClr val="dk1"/>
                          </a:solidFill>
                          <a:latin typeface="Space Grotesk"/>
                          <a:ea typeface="Space Grotesk"/>
                          <a:cs typeface="Space Grotesk"/>
                          <a:sym typeface="Space Grotesk"/>
                        </a:rPr>
                        <a:t>5V Reg</a:t>
                      </a:r>
                      <a:endParaRPr sz="12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Space Grotesk"/>
                          <a:ea typeface="Space Grotesk"/>
                          <a:cs typeface="Space Grotesk"/>
                          <a:sym typeface="Space Grotesk"/>
                        </a:rPr>
                        <a:t>12 V Reg</a:t>
                      </a:r>
                      <a:endParaRPr sz="12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Space Grotesk"/>
                          <a:ea typeface="Space Grotesk"/>
                          <a:cs typeface="Space Grotesk"/>
                          <a:sym typeface="Space Grotesk"/>
                        </a:rPr>
                        <a:t>5 V</a:t>
                      </a:r>
                      <a:endParaRPr sz="12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Space Grotesk"/>
                          <a:ea typeface="Space Grotesk"/>
                          <a:cs typeface="Space Grotesk"/>
                          <a:sym typeface="Space Grotesk"/>
                        </a:rPr>
                        <a:t>5 A</a:t>
                      </a:r>
                      <a:endParaRPr sz="12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Space Grotesk"/>
                          <a:ea typeface="Space Grotesk"/>
                          <a:cs typeface="Space Grotesk"/>
                          <a:sym typeface="Space Grotesk"/>
                        </a:rPr>
                        <a:t>25 W</a:t>
                      </a:r>
                      <a:endParaRPr sz="12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436400">
                <a:tc>
                  <a:txBody>
                    <a:bodyPr/>
                    <a:lstStyle/>
                    <a:p>
                      <a:pPr indent="0" lvl="0" marL="0" rtl="0" algn="ctr">
                        <a:spcBef>
                          <a:spcPts val="0"/>
                        </a:spcBef>
                        <a:spcAft>
                          <a:spcPts val="0"/>
                        </a:spcAft>
                        <a:buNone/>
                      </a:pPr>
                      <a:r>
                        <a:rPr lang="en" sz="1200">
                          <a:solidFill>
                            <a:schemeClr val="dk1"/>
                          </a:solidFill>
                          <a:latin typeface="Space Grotesk"/>
                          <a:ea typeface="Space Grotesk"/>
                          <a:cs typeface="Space Grotesk"/>
                          <a:sym typeface="Space Grotesk"/>
                        </a:rPr>
                        <a:t>3.3 V Reg</a:t>
                      </a:r>
                      <a:endParaRPr sz="12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Space Grotesk"/>
                          <a:ea typeface="Space Grotesk"/>
                          <a:cs typeface="Space Grotesk"/>
                          <a:sym typeface="Space Grotesk"/>
                        </a:rPr>
                        <a:t>4 AA-Batteries</a:t>
                      </a:r>
                      <a:endParaRPr sz="12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Space Grotesk"/>
                          <a:ea typeface="Space Grotesk"/>
                          <a:cs typeface="Space Grotesk"/>
                          <a:sym typeface="Space Grotesk"/>
                        </a:rPr>
                        <a:t>3.3 V</a:t>
                      </a:r>
                      <a:endParaRPr sz="12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Space Grotesk"/>
                          <a:ea typeface="Space Grotesk"/>
                          <a:cs typeface="Space Grotesk"/>
                          <a:sym typeface="Space Grotesk"/>
                        </a:rPr>
                        <a:t>1 A</a:t>
                      </a:r>
                      <a:endParaRPr sz="12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Space Grotesk"/>
                          <a:ea typeface="Space Grotesk"/>
                          <a:cs typeface="Space Grotesk"/>
                          <a:sym typeface="Space Grotesk"/>
                        </a:rPr>
                        <a:t>3.3 W</a:t>
                      </a:r>
                      <a:endParaRPr sz="12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bl>
          </a:graphicData>
        </a:graphic>
      </p:graphicFrame>
      <p:pic>
        <p:nvPicPr>
          <p:cNvPr id="2185" name="Google Shape;2185;p62"/>
          <p:cNvPicPr preferRelativeResize="0"/>
          <p:nvPr/>
        </p:nvPicPr>
        <p:blipFill>
          <a:blip r:embed="rId3">
            <a:alphaModFix/>
          </a:blip>
          <a:stretch>
            <a:fillRect/>
          </a:stretch>
        </p:blipFill>
        <p:spPr>
          <a:xfrm>
            <a:off x="5" y="-5"/>
            <a:ext cx="1133450" cy="1193700"/>
          </a:xfrm>
          <a:prstGeom prst="rect">
            <a:avLst/>
          </a:prstGeom>
          <a:noFill/>
          <a:ln>
            <a:noFill/>
          </a:ln>
        </p:spPr>
      </p:pic>
      <p:pic>
        <p:nvPicPr>
          <p:cNvPr id="2186" name="Google Shape;2186;p62" title="powerdistributiontable.mp3">
            <a:hlinkClick r:id="rId4"/>
          </p:cNvPr>
          <p:cNvPicPr preferRelativeResize="0"/>
          <p:nvPr/>
        </p:nvPicPr>
        <p:blipFill>
          <a:blip r:embed="rId5">
            <a:alphaModFix/>
          </a:blip>
          <a:stretch>
            <a:fillRect/>
          </a:stretch>
        </p:blipFill>
        <p:spPr>
          <a:xfrm>
            <a:off x="1133444" y="251825"/>
            <a:ext cx="483350" cy="4833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190" name="Shape 2190"/>
        <p:cNvGrpSpPr/>
        <p:nvPr/>
      </p:nvGrpSpPr>
      <p:grpSpPr>
        <a:xfrm>
          <a:off x="0" y="0"/>
          <a:ext cx="0" cy="0"/>
          <a:chOff x="0" y="0"/>
          <a:chExt cx="0" cy="0"/>
        </a:xfrm>
      </p:grpSpPr>
      <p:sp>
        <p:nvSpPr>
          <p:cNvPr id="2191" name="Google Shape;2191;p63"/>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Sensor Comparison</a:t>
            </a:r>
            <a:endParaRPr/>
          </a:p>
        </p:txBody>
      </p:sp>
      <p:graphicFrame>
        <p:nvGraphicFramePr>
          <p:cNvPr id="2192" name="Google Shape;2192;p63"/>
          <p:cNvGraphicFramePr/>
          <p:nvPr/>
        </p:nvGraphicFramePr>
        <p:xfrm>
          <a:off x="2482650" y="1280300"/>
          <a:ext cx="3000000" cy="3000000"/>
        </p:xfrm>
        <a:graphic>
          <a:graphicData uri="http://schemas.openxmlformats.org/drawingml/2006/table">
            <a:tbl>
              <a:tblPr>
                <a:noFill/>
                <a:tableStyleId>{74216C55-8BD7-4667-9655-EAEEB4F066FB}</a:tableStyleId>
              </a:tblPr>
              <a:tblGrid>
                <a:gridCol w="1343775"/>
                <a:gridCol w="1142975"/>
                <a:gridCol w="1538375"/>
                <a:gridCol w="1916225"/>
              </a:tblGrid>
              <a:tr h="562700">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Criteria</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KinectV2</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Lidar</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Ultrasonic</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84125">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Cost</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~$20</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c>
                  <a:txBody>
                    <a:bodyPr/>
                    <a:lstStyle/>
                    <a:p>
                      <a:pPr indent="0" lvl="0" marL="0" rtl="0" algn="ctr">
                        <a:lnSpc>
                          <a:spcPct val="115000"/>
                        </a:lnSpc>
                        <a:spcBef>
                          <a:spcPts val="0"/>
                        </a:spcBef>
                        <a:spcAft>
                          <a:spcPts val="0"/>
                        </a:spcAft>
                        <a:buNone/>
                      </a:pPr>
                      <a:r>
                        <a:rPr lang="en" sz="1200">
                          <a:solidFill>
                            <a:schemeClr val="dk1"/>
                          </a:solidFill>
                          <a:latin typeface="Barlow"/>
                          <a:ea typeface="Barlow"/>
                          <a:cs typeface="Barlow"/>
                          <a:sym typeface="Barlow"/>
                        </a:rPr>
                        <a:t>$80-$150</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lnSpc>
                          <a:spcPct val="115000"/>
                        </a:lnSpc>
                        <a:spcBef>
                          <a:spcPts val="0"/>
                        </a:spcBef>
                        <a:spcAft>
                          <a:spcPts val="0"/>
                        </a:spcAft>
                        <a:buNone/>
                      </a:pPr>
                      <a:r>
                        <a:rPr lang="en" sz="1200">
                          <a:solidFill>
                            <a:schemeClr val="dk1"/>
                          </a:solidFill>
                          <a:latin typeface="Barlow"/>
                          <a:ea typeface="Barlow"/>
                          <a:cs typeface="Barlow"/>
                          <a:sym typeface="Barlow"/>
                        </a:rPr>
                        <a:t>$2.50</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30725">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Range</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0.5m to 4.5m</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0.1 m to 8m</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10cm to 450cm</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990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Resolution</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IR 512x424 pixels</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0.8cm</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0.3cm</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990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FOV</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30°</a:t>
                      </a:r>
                      <a:endParaRPr>
                        <a:highlight>
                          <a:srgbClr val="FBFFFF"/>
                        </a:highlight>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360°</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70°</a:t>
                      </a:r>
                      <a:endParaRPr b="1">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09675">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Frequency</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60 hz</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6 hz</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100000 hz</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bl>
          </a:graphicData>
        </a:graphic>
      </p:graphicFrame>
      <p:sp>
        <p:nvSpPr>
          <p:cNvPr id="2193" name="Google Shape;2193;p63"/>
          <p:cNvSpPr txBox="1"/>
          <p:nvPr/>
        </p:nvSpPr>
        <p:spPr>
          <a:xfrm>
            <a:off x="208425" y="1280300"/>
            <a:ext cx="2114100" cy="23523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Main focus for the sensor is the </a:t>
            </a:r>
            <a:endParaRPr>
              <a:solidFill>
                <a:schemeClr val="dk1"/>
              </a:solidFill>
              <a:latin typeface="Barlow"/>
              <a:ea typeface="Barlow"/>
              <a:cs typeface="Barlow"/>
              <a:sym typeface="Barlow"/>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197" name="Shape 2197"/>
        <p:cNvGrpSpPr/>
        <p:nvPr/>
      </p:nvGrpSpPr>
      <p:grpSpPr>
        <a:xfrm>
          <a:off x="0" y="0"/>
          <a:ext cx="0" cy="0"/>
          <a:chOff x="0" y="0"/>
          <a:chExt cx="0" cy="0"/>
        </a:xfrm>
      </p:grpSpPr>
      <p:sp>
        <p:nvSpPr>
          <p:cNvPr id="2198" name="Google Shape;2198;p64"/>
          <p:cNvSpPr txBox="1"/>
          <p:nvPr>
            <p:ph type="title"/>
          </p:nvPr>
        </p:nvSpPr>
        <p:spPr>
          <a:xfrm>
            <a:off x="720000" y="351100"/>
            <a:ext cx="48966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Kinect vs LIDAR Sensors</a:t>
            </a:r>
            <a:endParaRPr/>
          </a:p>
        </p:txBody>
      </p:sp>
      <p:pic>
        <p:nvPicPr>
          <p:cNvPr id="2199" name="Google Shape;2199;p64"/>
          <p:cNvPicPr preferRelativeResize="0"/>
          <p:nvPr/>
        </p:nvPicPr>
        <p:blipFill>
          <a:blip r:embed="rId3">
            <a:alphaModFix/>
          </a:blip>
          <a:stretch>
            <a:fillRect/>
          </a:stretch>
        </p:blipFill>
        <p:spPr>
          <a:xfrm>
            <a:off x="370350" y="1104300"/>
            <a:ext cx="4566775" cy="2012474"/>
          </a:xfrm>
          <a:prstGeom prst="rect">
            <a:avLst/>
          </a:prstGeom>
          <a:noFill/>
          <a:ln>
            <a:noFill/>
          </a:ln>
        </p:spPr>
      </p:pic>
      <p:pic>
        <p:nvPicPr>
          <p:cNvPr id="2200" name="Google Shape;2200;p64"/>
          <p:cNvPicPr preferRelativeResize="0"/>
          <p:nvPr/>
        </p:nvPicPr>
        <p:blipFill>
          <a:blip r:embed="rId4">
            <a:alphaModFix/>
          </a:blip>
          <a:stretch>
            <a:fillRect/>
          </a:stretch>
        </p:blipFill>
        <p:spPr>
          <a:xfrm>
            <a:off x="4937125" y="2854975"/>
            <a:ext cx="3902076" cy="1998975"/>
          </a:xfrm>
          <a:prstGeom prst="rect">
            <a:avLst/>
          </a:prstGeom>
          <a:noFill/>
          <a:ln>
            <a:noFill/>
          </a:ln>
        </p:spPr>
      </p:pic>
      <p:sp>
        <p:nvSpPr>
          <p:cNvPr id="2201" name="Google Shape;2201;p64"/>
          <p:cNvSpPr txBox="1"/>
          <p:nvPr/>
        </p:nvSpPr>
        <p:spPr>
          <a:xfrm>
            <a:off x="5187100" y="1187688"/>
            <a:ext cx="2934900" cy="139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The KinectV2 is readily available on the secondhand market with a cheap price tag it’s easy to find affordable pre-owned models</a:t>
            </a:r>
            <a:endParaRPr>
              <a:solidFill>
                <a:schemeClr val="dk1"/>
              </a:solidFill>
              <a:latin typeface="Barlow"/>
              <a:ea typeface="Barlow"/>
              <a:cs typeface="Barlow"/>
              <a:sym typeface="Barlow"/>
            </a:endParaRPr>
          </a:p>
        </p:txBody>
      </p:sp>
      <p:sp>
        <p:nvSpPr>
          <p:cNvPr id="2202" name="Google Shape;2202;p64"/>
          <p:cNvSpPr txBox="1"/>
          <p:nvPr/>
        </p:nvSpPr>
        <p:spPr>
          <a:xfrm>
            <a:off x="1482025" y="3356350"/>
            <a:ext cx="3022200" cy="124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The average Lidar sensor goes for around a hundred or more dollars and while it has increased range it does not increase the efficiency of the chair</a:t>
            </a:r>
            <a:endParaRPr>
              <a:solidFill>
                <a:schemeClr val="dk1"/>
              </a:solidFill>
              <a:latin typeface="Barlow"/>
              <a:ea typeface="Barlow"/>
              <a:cs typeface="Barlow"/>
              <a:sym typeface="Barlow"/>
            </a:endParaRPr>
          </a:p>
        </p:txBody>
      </p:sp>
      <p:pic>
        <p:nvPicPr>
          <p:cNvPr id="2203" name="Google Shape;2203;p64"/>
          <p:cNvPicPr preferRelativeResize="0"/>
          <p:nvPr/>
        </p:nvPicPr>
        <p:blipFill>
          <a:blip r:embed="rId5">
            <a:alphaModFix/>
          </a:blip>
          <a:stretch>
            <a:fillRect/>
          </a:stretch>
        </p:blipFill>
        <p:spPr>
          <a:xfrm>
            <a:off x="7885958" y="183450"/>
            <a:ext cx="953240" cy="1004252"/>
          </a:xfrm>
          <a:prstGeom prst="rect">
            <a:avLst/>
          </a:prstGeom>
          <a:noFill/>
          <a:ln>
            <a:noFill/>
          </a:ln>
        </p:spPr>
      </p:pic>
      <p:pic>
        <p:nvPicPr>
          <p:cNvPr id="2204" name="Google Shape;2204;p64" title="kinect_v_lidar.mp3">
            <a:hlinkClick r:id="rId6"/>
          </p:cNvPr>
          <p:cNvPicPr preferRelativeResize="0"/>
          <p:nvPr/>
        </p:nvPicPr>
        <p:blipFill>
          <a:blip r:embed="rId7">
            <a:alphaModFix/>
          </a:blip>
          <a:stretch>
            <a:fillRect/>
          </a:stretch>
        </p:blipFill>
        <p:spPr>
          <a:xfrm>
            <a:off x="152400" y="3269174"/>
            <a:ext cx="457200" cy="4572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8" name="Shape 2208"/>
        <p:cNvGrpSpPr/>
        <p:nvPr/>
      </p:nvGrpSpPr>
      <p:grpSpPr>
        <a:xfrm>
          <a:off x="0" y="0"/>
          <a:ext cx="0" cy="0"/>
          <a:chOff x="0" y="0"/>
          <a:chExt cx="0" cy="0"/>
        </a:xfrm>
      </p:grpSpPr>
      <p:sp>
        <p:nvSpPr>
          <p:cNvPr id="2209" name="Google Shape;2209;p65"/>
          <p:cNvSpPr txBox="1"/>
          <p:nvPr>
            <p:ph type="title"/>
          </p:nvPr>
        </p:nvSpPr>
        <p:spPr>
          <a:xfrm>
            <a:off x="1033200" y="219925"/>
            <a:ext cx="78291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Main Processing Unit Comparison</a:t>
            </a:r>
            <a:endParaRPr/>
          </a:p>
        </p:txBody>
      </p:sp>
      <p:graphicFrame>
        <p:nvGraphicFramePr>
          <p:cNvPr id="2210" name="Google Shape;2210;p65"/>
          <p:cNvGraphicFramePr/>
          <p:nvPr/>
        </p:nvGraphicFramePr>
        <p:xfrm>
          <a:off x="2182125" y="744225"/>
          <a:ext cx="3000000" cy="3000000"/>
        </p:xfrm>
        <a:graphic>
          <a:graphicData uri="http://schemas.openxmlformats.org/drawingml/2006/table">
            <a:tbl>
              <a:tblPr>
                <a:noFill/>
                <a:tableStyleId>{74216C55-8BD7-4667-9655-EAEEB4F066FB}</a:tableStyleId>
              </a:tblPr>
              <a:tblGrid>
                <a:gridCol w="1053450"/>
                <a:gridCol w="1872475"/>
                <a:gridCol w="1918025"/>
                <a:gridCol w="1544025"/>
              </a:tblGrid>
              <a:tr h="562700">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Criteria</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Dell 9020M</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Raspberry Pi 5</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Jetson Nano</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84125">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Processor (CPU)</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Intel Core i7-4785T (4-Core)</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lnSpc>
                          <a:spcPct val="115000"/>
                        </a:lnSpc>
                        <a:spcBef>
                          <a:spcPts val="0"/>
                        </a:spcBef>
                        <a:spcAft>
                          <a:spcPts val="0"/>
                        </a:spcAft>
                        <a:buNone/>
                      </a:pPr>
                      <a:r>
                        <a:rPr lang="en" sz="1200">
                          <a:solidFill>
                            <a:schemeClr val="dk1"/>
                          </a:solidFill>
                          <a:latin typeface="Barlow"/>
                          <a:ea typeface="Barlow"/>
                          <a:cs typeface="Barlow"/>
                          <a:sym typeface="Barlow"/>
                        </a:rPr>
                        <a:t>2.4GHz Quad-core ARM</a:t>
                      </a:r>
                      <a:endParaRPr sz="1200">
                        <a:solidFill>
                          <a:schemeClr val="dk1"/>
                        </a:solidFill>
                        <a:latin typeface="Barlow"/>
                        <a:ea typeface="Barlow"/>
                        <a:cs typeface="Barlow"/>
                        <a:sym typeface="Barlow"/>
                      </a:endParaRPr>
                    </a:p>
                    <a:p>
                      <a:pPr indent="0" lvl="0" marL="0" rtl="0" algn="ctr">
                        <a:lnSpc>
                          <a:spcPct val="115000"/>
                        </a:lnSpc>
                        <a:spcBef>
                          <a:spcPts val="0"/>
                        </a:spcBef>
                        <a:spcAft>
                          <a:spcPts val="0"/>
                        </a:spcAft>
                        <a:buNone/>
                      </a:pPr>
                      <a:r>
                        <a:rPr lang="en" sz="1200">
                          <a:solidFill>
                            <a:schemeClr val="dk1"/>
                          </a:solidFill>
                          <a:latin typeface="Barlow"/>
                          <a:ea typeface="Barlow"/>
                          <a:cs typeface="Barlow"/>
                          <a:sym typeface="Barlow"/>
                        </a:rPr>
                        <a:t>Cortex-A76</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c>
                  <a:txBody>
                    <a:bodyPr/>
                    <a:lstStyle/>
                    <a:p>
                      <a:pPr indent="0" lvl="0" marL="0" rtl="0" algn="ctr">
                        <a:lnSpc>
                          <a:spcPct val="115000"/>
                        </a:lnSpc>
                        <a:spcBef>
                          <a:spcPts val="0"/>
                        </a:spcBef>
                        <a:spcAft>
                          <a:spcPts val="0"/>
                        </a:spcAft>
                        <a:buNone/>
                      </a:pPr>
                      <a:r>
                        <a:rPr lang="en" sz="1200">
                          <a:solidFill>
                            <a:schemeClr val="dk1"/>
                          </a:solidFill>
                          <a:latin typeface="Barlow"/>
                          <a:ea typeface="Barlow"/>
                          <a:cs typeface="Barlow"/>
                          <a:sym typeface="Barlow"/>
                        </a:rPr>
                        <a:t>1.43GHz Quad-core ARM A57</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30725">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Graphics (GPU)</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Intel HD Graphics 4600</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VideoCore VII (OpenGL)</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128-core Maxwell (CUDA)</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990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Memory (RAM)</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8GB DDR3</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8GB LPDDR4X</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4GB LPDDR4</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990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Cost</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$0 (Owned)</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$90</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Discontinued ($200)</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787825">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Pros</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 No upfront cost</a:t>
                      </a:r>
                      <a:endParaRPr sz="1200">
                        <a:solidFill>
                          <a:schemeClr val="dk1"/>
                        </a:solidFill>
                        <a:latin typeface="Barlow"/>
                        <a:ea typeface="Barlow"/>
                        <a:cs typeface="Barlow"/>
                        <a:sym typeface="Barlow"/>
                      </a:endParaRPr>
                    </a:p>
                    <a:p>
                      <a:pPr indent="0" lvl="0" marL="0" rtl="0" algn="ctr">
                        <a:spcBef>
                          <a:spcPts val="0"/>
                        </a:spcBef>
                        <a:spcAft>
                          <a:spcPts val="0"/>
                        </a:spcAft>
                        <a:buNone/>
                      </a:pPr>
                      <a:r>
                        <a:rPr lang="en" sz="1200">
                          <a:solidFill>
                            <a:schemeClr val="dk1"/>
                          </a:solidFill>
                          <a:latin typeface="Barlow"/>
                          <a:ea typeface="Barlow"/>
                          <a:cs typeface="Barlow"/>
                          <a:sym typeface="Barlow"/>
                        </a:rPr>
                        <a:t>• Strong CPU</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 Low cost &amp; available </a:t>
                      </a:r>
                      <a:endParaRPr sz="1200">
                        <a:solidFill>
                          <a:schemeClr val="dk1"/>
                        </a:solidFill>
                        <a:latin typeface="Barlow"/>
                        <a:ea typeface="Barlow"/>
                        <a:cs typeface="Barlow"/>
                        <a:sym typeface="Barlow"/>
                      </a:endParaRPr>
                    </a:p>
                    <a:p>
                      <a:pPr indent="0" lvl="0" marL="0" rtl="0" algn="ctr">
                        <a:spcBef>
                          <a:spcPts val="0"/>
                        </a:spcBef>
                        <a:spcAft>
                          <a:spcPts val="0"/>
                        </a:spcAft>
                        <a:buNone/>
                      </a:pPr>
                      <a:r>
                        <a:rPr lang="en" sz="1200">
                          <a:solidFill>
                            <a:schemeClr val="dk1"/>
                          </a:solidFill>
                          <a:latin typeface="Barlow"/>
                          <a:ea typeface="Barlow"/>
                          <a:cs typeface="Barlow"/>
                          <a:sym typeface="Barlow"/>
                        </a:rPr>
                        <a:t>• Huge ecosystem</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 Strong GPU for its time</a:t>
                      </a:r>
                      <a:endParaRPr sz="1200">
                        <a:solidFill>
                          <a:schemeClr val="dk1"/>
                        </a:solidFill>
                        <a:latin typeface="Barlow"/>
                        <a:ea typeface="Barlow"/>
                        <a:cs typeface="Barlow"/>
                        <a:sym typeface="Barlow"/>
                      </a:endParaRPr>
                    </a:p>
                    <a:p>
                      <a:pPr indent="0" lvl="0" marL="0" rtl="0" algn="ctr">
                        <a:spcBef>
                          <a:spcPts val="0"/>
                        </a:spcBef>
                        <a:spcAft>
                          <a:spcPts val="0"/>
                        </a:spcAft>
                        <a:buNone/>
                      </a:pPr>
                      <a:r>
                        <a:rPr lang="en" sz="1200">
                          <a:solidFill>
                            <a:schemeClr val="dk1"/>
                          </a:solidFill>
                          <a:latin typeface="Barlow"/>
                          <a:ea typeface="Barlow"/>
                          <a:cs typeface="Barlow"/>
                          <a:sym typeface="Barlow"/>
                        </a:rPr>
                        <a:t>• 4x USB 3.0 ports</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837425">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Cons</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000">
                          <a:solidFill>
                            <a:schemeClr val="dk1"/>
                          </a:solidFill>
                          <a:latin typeface="Barlow"/>
                          <a:ea typeface="Barlow"/>
                          <a:cs typeface="Barlow"/>
                          <a:sym typeface="Barlow"/>
                        </a:rPr>
                        <a:t>• Very poor power efficiency</a:t>
                      </a:r>
                      <a:endParaRPr sz="1000">
                        <a:solidFill>
                          <a:schemeClr val="dk1"/>
                        </a:solidFill>
                        <a:latin typeface="Barlow"/>
                        <a:ea typeface="Barlow"/>
                        <a:cs typeface="Barlow"/>
                        <a:sym typeface="Barlow"/>
                      </a:endParaRPr>
                    </a:p>
                    <a:p>
                      <a:pPr indent="0" lvl="0" marL="0" rtl="0" algn="ctr">
                        <a:spcBef>
                          <a:spcPts val="0"/>
                        </a:spcBef>
                        <a:spcAft>
                          <a:spcPts val="0"/>
                        </a:spcAft>
                        <a:buNone/>
                      </a:pPr>
                      <a:r>
                        <a:rPr lang="en" sz="1000">
                          <a:solidFill>
                            <a:schemeClr val="dk1"/>
                          </a:solidFill>
                          <a:latin typeface="Barlow"/>
                          <a:ea typeface="Barlow"/>
                          <a:cs typeface="Barlow"/>
                          <a:sym typeface="Barlow"/>
                        </a:rPr>
                        <a:t>• Extremely weak GPU</a:t>
                      </a:r>
                      <a:endParaRPr sz="1000">
                        <a:solidFill>
                          <a:schemeClr val="dk1"/>
                        </a:solidFill>
                        <a:latin typeface="Barlow"/>
                        <a:ea typeface="Barlow"/>
                        <a:cs typeface="Barlow"/>
                        <a:sym typeface="Barlow"/>
                      </a:endParaRPr>
                    </a:p>
                    <a:p>
                      <a:pPr indent="0" lvl="0" marL="457200" rtl="0" algn="l">
                        <a:spcBef>
                          <a:spcPts val="0"/>
                        </a:spcBef>
                        <a:spcAft>
                          <a:spcPts val="0"/>
                        </a:spcAft>
                        <a:buNone/>
                      </a:pPr>
                      <a:r>
                        <a:rPr lang="en" sz="1000">
                          <a:solidFill>
                            <a:schemeClr val="dk1"/>
                          </a:solidFill>
                          <a:latin typeface="Barlow"/>
                          <a:ea typeface="Barlow"/>
                          <a:cs typeface="Barlow"/>
                          <a:sym typeface="Barlow"/>
                        </a:rPr>
                        <a:t>• No GPIO Pins</a:t>
                      </a:r>
                      <a:endParaRPr sz="10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000">
                          <a:solidFill>
                            <a:schemeClr val="dk1"/>
                          </a:solidFill>
                          <a:latin typeface="Barlow"/>
                          <a:ea typeface="Barlow"/>
                          <a:cs typeface="Barlow"/>
                          <a:sym typeface="Barlow"/>
                        </a:rPr>
                        <a:t>• Weaker GPU &amp; CPU than Jetson</a:t>
                      </a:r>
                      <a:endParaRPr sz="1000">
                        <a:solidFill>
                          <a:schemeClr val="dk1"/>
                        </a:solidFill>
                        <a:latin typeface="Barlow"/>
                        <a:ea typeface="Barlow"/>
                        <a:cs typeface="Barlow"/>
                        <a:sym typeface="Barlow"/>
                      </a:endParaRPr>
                    </a:p>
                    <a:p>
                      <a:pPr indent="0" lvl="0" marL="0" rtl="0" algn="ctr">
                        <a:spcBef>
                          <a:spcPts val="0"/>
                        </a:spcBef>
                        <a:spcAft>
                          <a:spcPts val="0"/>
                        </a:spcAft>
                        <a:buNone/>
                      </a:pPr>
                      <a:r>
                        <a:rPr lang="en" sz="1000">
                          <a:solidFill>
                            <a:schemeClr val="dk1"/>
                          </a:solidFill>
                          <a:latin typeface="Barlow"/>
                          <a:ea typeface="Barlow"/>
                          <a:cs typeface="Barlow"/>
                          <a:sym typeface="Barlow"/>
                        </a:rPr>
                        <a:t>• Nonstandard power input</a:t>
                      </a:r>
                      <a:endParaRPr sz="10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c>
                  <a:txBody>
                    <a:bodyPr/>
                    <a:lstStyle/>
                    <a:p>
                      <a:pPr indent="0" lvl="0" marL="0" rtl="0" algn="ctr">
                        <a:spcBef>
                          <a:spcPts val="0"/>
                        </a:spcBef>
                        <a:spcAft>
                          <a:spcPts val="0"/>
                        </a:spcAft>
                        <a:buNone/>
                      </a:pPr>
                      <a:r>
                        <a:rPr lang="en" sz="1000">
                          <a:solidFill>
                            <a:schemeClr val="dk1"/>
                          </a:solidFill>
                          <a:latin typeface="Barlow"/>
                          <a:ea typeface="Barlow"/>
                          <a:cs typeface="Barlow"/>
                          <a:sym typeface="Barlow"/>
                        </a:rPr>
                        <a:t>• Outdated &amp; hard to find</a:t>
                      </a:r>
                      <a:endParaRPr sz="1000">
                        <a:solidFill>
                          <a:schemeClr val="dk1"/>
                        </a:solidFill>
                        <a:latin typeface="Barlow"/>
                        <a:ea typeface="Barlow"/>
                        <a:cs typeface="Barlow"/>
                        <a:sym typeface="Barlow"/>
                      </a:endParaRPr>
                    </a:p>
                    <a:p>
                      <a:pPr indent="0" lvl="0" marL="0" rtl="0" algn="ctr">
                        <a:spcBef>
                          <a:spcPts val="0"/>
                        </a:spcBef>
                        <a:spcAft>
                          <a:spcPts val="0"/>
                        </a:spcAft>
                        <a:buNone/>
                      </a:pPr>
                      <a:r>
                        <a:rPr lang="en" sz="1000">
                          <a:solidFill>
                            <a:schemeClr val="dk1"/>
                          </a:solidFill>
                          <a:latin typeface="Barlow"/>
                          <a:ea typeface="Barlow"/>
                          <a:cs typeface="Barlow"/>
                          <a:sym typeface="Barlow"/>
                        </a:rPr>
                        <a:t>• Slower CPU</a:t>
                      </a:r>
                      <a:endParaRPr sz="1000">
                        <a:solidFill>
                          <a:schemeClr val="dk1"/>
                        </a:solidFill>
                        <a:latin typeface="Barlow"/>
                        <a:ea typeface="Barlow"/>
                        <a:cs typeface="Barlow"/>
                        <a:sym typeface="Barlow"/>
                      </a:endParaRPr>
                    </a:p>
                    <a:p>
                      <a:pPr indent="0" lvl="0" marL="0" rtl="0" algn="ctr">
                        <a:spcBef>
                          <a:spcPts val="0"/>
                        </a:spcBef>
                        <a:spcAft>
                          <a:spcPts val="0"/>
                        </a:spcAft>
                        <a:buNone/>
                      </a:pPr>
                      <a:r>
                        <a:rPr lang="en" sz="1000">
                          <a:solidFill>
                            <a:schemeClr val="dk1"/>
                          </a:solidFill>
                          <a:latin typeface="Barlow"/>
                          <a:ea typeface="Barlow"/>
                          <a:cs typeface="Barlow"/>
                          <a:sym typeface="Barlow"/>
                        </a:rPr>
                        <a:t>• Lacking Community Support</a:t>
                      </a:r>
                      <a:endParaRPr sz="1000">
                        <a:solidFill>
                          <a:schemeClr val="dk1"/>
                        </a:solidFill>
                        <a:latin typeface="Barlow"/>
                        <a:ea typeface="Barlow"/>
                        <a:cs typeface="Barlow"/>
                        <a:sym typeface="Barlow"/>
                      </a:endParaRPr>
                    </a:p>
                    <a:p>
                      <a:pPr indent="0" lvl="0" marL="0" rtl="0" algn="l">
                        <a:spcBef>
                          <a:spcPts val="0"/>
                        </a:spcBef>
                        <a:spcAft>
                          <a:spcPts val="0"/>
                        </a:spcAft>
                        <a:buNone/>
                      </a:pPr>
                      <a:r>
                        <a:t/>
                      </a:r>
                      <a:endParaRPr sz="10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bl>
          </a:graphicData>
        </a:graphic>
      </p:graphicFrame>
      <p:sp>
        <p:nvSpPr>
          <p:cNvPr id="2211" name="Google Shape;2211;p65"/>
          <p:cNvSpPr txBox="1"/>
          <p:nvPr/>
        </p:nvSpPr>
        <p:spPr>
          <a:xfrm>
            <a:off x="232475" y="1280300"/>
            <a:ext cx="1896300" cy="23523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Main processor needs to be powerful enough to work with Kinect</a:t>
            </a:r>
            <a:endParaRPr>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Raspberry Pi was chosen as latest model met all of our requirements with some overclocking </a:t>
            </a:r>
            <a:endParaRPr>
              <a:solidFill>
                <a:schemeClr val="dk1"/>
              </a:solidFill>
              <a:latin typeface="Barlow"/>
              <a:ea typeface="Barlow"/>
              <a:cs typeface="Barlow"/>
              <a:sym typeface="Barlow"/>
            </a:endParaRPr>
          </a:p>
        </p:txBody>
      </p:sp>
      <p:pic>
        <p:nvPicPr>
          <p:cNvPr id="2212" name="Google Shape;2212;p65"/>
          <p:cNvPicPr preferRelativeResize="0"/>
          <p:nvPr/>
        </p:nvPicPr>
        <p:blipFill rotWithShape="1">
          <a:blip r:embed="rId3">
            <a:alphaModFix/>
          </a:blip>
          <a:srcRect b="50525" l="16935" r="16935" t="7101"/>
          <a:stretch/>
        </p:blipFill>
        <p:spPr>
          <a:xfrm>
            <a:off x="0" y="0"/>
            <a:ext cx="1033200" cy="1011118"/>
          </a:xfrm>
          <a:prstGeom prst="rect">
            <a:avLst/>
          </a:prstGeom>
          <a:noFill/>
          <a:ln>
            <a:noFill/>
          </a:ln>
        </p:spPr>
      </p:pic>
      <p:pic>
        <p:nvPicPr>
          <p:cNvPr id="2213" name="Google Shape;2213;p65" title="Main Processing Unit Recording (With Overclock Talk.mp3">
            <a:hlinkClick r:id="rId4"/>
          </p:cNvPr>
          <p:cNvPicPr preferRelativeResize="0"/>
          <p:nvPr/>
        </p:nvPicPr>
        <p:blipFill>
          <a:blip r:embed="rId5">
            <a:alphaModFix/>
          </a:blip>
          <a:stretch>
            <a:fillRect/>
          </a:stretch>
        </p:blipFill>
        <p:spPr>
          <a:xfrm>
            <a:off x="7547575" y="273475"/>
            <a:ext cx="457200" cy="4572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217" name="Shape 2217"/>
        <p:cNvGrpSpPr/>
        <p:nvPr/>
      </p:nvGrpSpPr>
      <p:grpSpPr>
        <a:xfrm>
          <a:off x="0" y="0"/>
          <a:ext cx="0" cy="0"/>
          <a:chOff x="0" y="0"/>
          <a:chExt cx="0" cy="0"/>
        </a:xfrm>
      </p:grpSpPr>
      <p:sp>
        <p:nvSpPr>
          <p:cNvPr id="2218" name="Google Shape;2218;p66"/>
          <p:cNvSpPr txBox="1"/>
          <p:nvPr>
            <p:ph type="title"/>
          </p:nvPr>
        </p:nvSpPr>
        <p:spPr>
          <a:xfrm>
            <a:off x="208425" y="540000"/>
            <a:ext cx="80838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Wireless Processing Unit</a:t>
            </a:r>
            <a:endParaRPr/>
          </a:p>
        </p:txBody>
      </p:sp>
      <p:graphicFrame>
        <p:nvGraphicFramePr>
          <p:cNvPr id="2219" name="Google Shape;2219;p66"/>
          <p:cNvGraphicFramePr/>
          <p:nvPr/>
        </p:nvGraphicFramePr>
        <p:xfrm>
          <a:off x="2214675" y="1254288"/>
          <a:ext cx="3000000" cy="3000000"/>
        </p:xfrm>
        <a:graphic>
          <a:graphicData uri="http://schemas.openxmlformats.org/drawingml/2006/table">
            <a:tbl>
              <a:tblPr>
                <a:noFill/>
                <a:tableStyleId>{74216C55-8BD7-4667-9655-EAEEB4F066FB}</a:tableStyleId>
              </a:tblPr>
              <a:tblGrid>
                <a:gridCol w="1053450"/>
                <a:gridCol w="1716175"/>
                <a:gridCol w="2074325"/>
                <a:gridCol w="1789675"/>
              </a:tblGrid>
              <a:tr h="562700">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Criteria</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ESP-32S</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Raspberry Pi Pico 2</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Arduino Nano RP2040</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84125">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Processor (CPU)</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32-bit LX6 Dual Core</a:t>
                      </a:r>
                      <a:endParaRPr sz="1200">
                        <a:solidFill>
                          <a:schemeClr val="dk1"/>
                        </a:solidFill>
                        <a:latin typeface="Barlow"/>
                        <a:ea typeface="Barlow"/>
                        <a:cs typeface="Barlow"/>
                        <a:sym typeface="Barlow"/>
                      </a:endParaRPr>
                    </a:p>
                    <a:p>
                      <a:pPr indent="0" lvl="0" marL="0" rtl="0" algn="ctr">
                        <a:spcBef>
                          <a:spcPts val="0"/>
                        </a:spcBef>
                        <a:spcAft>
                          <a:spcPts val="0"/>
                        </a:spcAft>
                        <a:buNone/>
                      </a:pPr>
                      <a:r>
                        <a:rPr lang="en" sz="1200">
                          <a:solidFill>
                            <a:schemeClr val="dk1"/>
                          </a:solidFill>
                          <a:latin typeface="Barlow"/>
                          <a:ea typeface="Barlow"/>
                          <a:cs typeface="Barlow"/>
                          <a:sym typeface="Barlow"/>
                        </a:rPr>
                        <a:t>microprocessor </a:t>
                      </a:r>
                      <a:endParaRPr sz="1200">
                        <a:solidFill>
                          <a:schemeClr val="dk1"/>
                        </a:solidFill>
                        <a:latin typeface="Barlow"/>
                        <a:ea typeface="Barlow"/>
                        <a:cs typeface="Barlow"/>
                        <a:sym typeface="Barlow"/>
                      </a:endParaRPr>
                    </a:p>
                    <a:p>
                      <a:pPr indent="0" lvl="0" marL="0" rtl="0" algn="ctr">
                        <a:spcBef>
                          <a:spcPts val="0"/>
                        </a:spcBef>
                        <a:spcAft>
                          <a:spcPts val="0"/>
                        </a:spcAft>
                        <a:buNone/>
                      </a:pPr>
                      <a:r>
                        <a:rPr lang="en" sz="1200">
                          <a:solidFill>
                            <a:schemeClr val="dk1"/>
                          </a:solidFill>
                          <a:latin typeface="Barlow"/>
                          <a:ea typeface="Barlow"/>
                          <a:cs typeface="Barlow"/>
                          <a:sym typeface="Barlow"/>
                        </a:rPr>
                        <a:t>240MHz</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c>
                  <a:txBody>
                    <a:bodyPr/>
                    <a:lstStyle/>
                    <a:p>
                      <a:pPr indent="0" lvl="0" marL="0" rtl="0" algn="ctr">
                        <a:lnSpc>
                          <a:spcPct val="115000"/>
                        </a:lnSpc>
                        <a:spcBef>
                          <a:spcPts val="0"/>
                        </a:spcBef>
                        <a:spcAft>
                          <a:spcPts val="0"/>
                        </a:spcAft>
                        <a:buNone/>
                      </a:pPr>
                      <a:r>
                        <a:rPr lang="en" sz="1200">
                          <a:solidFill>
                            <a:schemeClr val="dk1"/>
                          </a:solidFill>
                          <a:latin typeface="Barlow"/>
                          <a:ea typeface="Barlow"/>
                          <a:cs typeface="Barlow"/>
                          <a:sym typeface="Barlow"/>
                        </a:rPr>
                        <a:t>Dual Cortex-M33 or</a:t>
                      </a:r>
                      <a:endParaRPr sz="1200">
                        <a:solidFill>
                          <a:schemeClr val="dk1"/>
                        </a:solidFill>
                        <a:latin typeface="Barlow"/>
                        <a:ea typeface="Barlow"/>
                        <a:cs typeface="Barlow"/>
                        <a:sym typeface="Barlow"/>
                      </a:endParaRPr>
                    </a:p>
                    <a:p>
                      <a:pPr indent="0" lvl="0" marL="0" rtl="0" algn="ctr">
                        <a:lnSpc>
                          <a:spcPct val="115000"/>
                        </a:lnSpc>
                        <a:spcBef>
                          <a:spcPts val="0"/>
                        </a:spcBef>
                        <a:spcAft>
                          <a:spcPts val="0"/>
                        </a:spcAft>
                        <a:buNone/>
                      </a:pPr>
                      <a:r>
                        <a:rPr lang="en" sz="1200">
                          <a:solidFill>
                            <a:schemeClr val="dk1"/>
                          </a:solidFill>
                          <a:latin typeface="Barlow"/>
                          <a:ea typeface="Barlow"/>
                          <a:cs typeface="Barlow"/>
                          <a:sym typeface="Barlow"/>
                        </a:rPr>
                        <a:t>Hazard3 processors 150MHz</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lnSpc>
                          <a:spcPct val="115000"/>
                        </a:lnSpc>
                        <a:spcBef>
                          <a:spcPts val="0"/>
                        </a:spcBef>
                        <a:spcAft>
                          <a:spcPts val="0"/>
                        </a:spcAft>
                        <a:buNone/>
                      </a:pPr>
                      <a:r>
                        <a:rPr lang="en" sz="1200">
                          <a:solidFill>
                            <a:schemeClr val="dk1"/>
                          </a:solidFill>
                          <a:latin typeface="Barlow"/>
                          <a:ea typeface="Barlow"/>
                          <a:cs typeface="Barlow"/>
                          <a:sym typeface="Barlow"/>
                        </a:rPr>
                        <a:t>Raspberry Pi®</a:t>
                      </a:r>
                      <a:endParaRPr sz="1200">
                        <a:solidFill>
                          <a:schemeClr val="dk1"/>
                        </a:solidFill>
                        <a:latin typeface="Barlow"/>
                        <a:ea typeface="Barlow"/>
                        <a:cs typeface="Barlow"/>
                        <a:sym typeface="Barlow"/>
                      </a:endParaRPr>
                    </a:p>
                    <a:p>
                      <a:pPr indent="0" lvl="0" marL="0" rtl="0" algn="ctr">
                        <a:lnSpc>
                          <a:spcPct val="115000"/>
                        </a:lnSpc>
                        <a:spcBef>
                          <a:spcPts val="0"/>
                        </a:spcBef>
                        <a:spcAft>
                          <a:spcPts val="0"/>
                        </a:spcAft>
                        <a:buNone/>
                      </a:pPr>
                      <a:r>
                        <a:rPr lang="en" sz="1200">
                          <a:solidFill>
                            <a:schemeClr val="dk1"/>
                          </a:solidFill>
                          <a:latin typeface="Barlow"/>
                          <a:ea typeface="Barlow"/>
                          <a:cs typeface="Barlow"/>
                          <a:sym typeface="Barlow"/>
                        </a:rPr>
                        <a:t>RP2040 133MHz</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30725">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Flash Memory</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4mb SPI flash memory</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4mb on board flash</a:t>
                      </a:r>
                      <a:endParaRPr sz="1200">
                        <a:solidFill>
                          <a:schemeClr val="dk1"/>
                        </a:solidFill>
                        <a:latin typeface="Barlow"/>
                        <a:ea typeface="Barlow"/>
                        <a:cs typeface="Barlow"/>
                        <a:sym typeface="Barlow"/>
                      </a:endParaRPr>
                    </a:p>
                    <a:p>
                      <a:pPr indent="0" lvl="0" marL="0" rtl="0" algn="ctr">
                        <a:spcBef>
                          <a:spcPts val="0"/>
                        </a:spcBef>
                        <a:spcAft>
                          <a:spcPts val="0"/>
                        </a:spcAft>
                        <a:buNone/>
                      </a:pPr>
                      <a:r>
                        <a:rPr lang="en" sz="1200">
                          <a:solidFill>
                            <a:schemeClr val="dk1"/>
                          </a:solidFill>
                          <a:latin typeface="Barlow"/>
                          <a:ea typeface="Barlow"/>
                          <a:cs typeface="Barlow"/>
                          <a:sym typeface="Barlow"/>
                        </a:rPr>
                        <a:t>memory</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16MB Flash IC</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990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ADC Channels</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16 ADC channels</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3 ADC channels</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8 ADC channels</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990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DAC</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two dedicated 8-bit</a:t>
                      </a:r>
                      <a:endParaRPr sz="1200">
                        <a:solidFill>
                          <a:schemeClr val="dk1"/>
                        </a:solidFill>
                        <a:latin typeface="Barlow"/>
                        <a:ea typeface="Barlow"/>
                        <a:cs typeface="Barlow"/>
                        <a:sym typeface="Barlow"/>
                      </a:endParaRPr>
                    </a:p>
                    <a:p>
                      <a:pPr indent="0" lvl="0" marL="0" rtl="0" algn="ctr">
                        <a:spcBef>
                          <a:spcPts val="0"/>
                        </a:spcBef>
                        <a:spcAft>
                          <a:spcPts val="0"/>
                        </a:spcAft>
                        <a:buNone/>
                      </a:pPr>
                      <a:r>
                        <a:rPr lang="en" sz="1200">
                          <a:solidFill>
                            <a:schemeClr val="dk1"/>
                          </a:solidFill>
                          <a:latin typeface="Barlow"/>
                          <a:ea typeface="Barlow"/>
                          <a:cs typeface="Barlow"/>
                          <a:sym typeface="Barlow"/>
                        </a:rPr>
                        <a:t>DAC channels.</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No dedicated DAC</a:t>
                      </a:r>
                      <a:endParaRPr sz="1200">
                        <a:solidFill>
                          <a:schemeClr val="dk1"/>
                        </a:solidFill>
                        <a:latin typeface="Barlow"/>
                        <a:ea typeface="Barlow"/>
                        <a:cs typeface="Barlow"/>
                        <a:sym typeface="Barlow"/>
                      </a:endParaRPr>
                    </a:p>
                    <a:p>
                      <a:pPr indent="0" lvl="0" marL="0" rtl="0" algn="ctr">
                        <a:spcBef>
                          <a:spcPts val="0"/>
                        </a:spcBef>
                        <a:spcAft>
                          <a:spcPts val="0"/>
                        </a:spcAft>
                        <a:buNone/>
                      </a:pPr>
                      <a:r>
                        <a:rPr lang="en" sz="1200">
                          <a:solidFill>
                            <a:schemeClr val="dk1"/>
                          </a:solidFill>
                          <a:latin typeface="Barlow"/>
                          <a:ea typeface="Barlow"/>
                          <a:cs typeface="Barlow"/>
                          <a:sym typeface="Barlow"/>
                        </a:rPr>
                        <a:t>converter can use</a:t>
                      </a:r>
                      <a:endParaRPr sz="1200">
                        <a:solidFill>
                          <a:schemeClr val="dk1"/>
                        </a:solidFill>
                        <a:latin typeface="Barlow"/>
                        <a:ea typeface="Barlow"/>
                        <a:cs typeface="Barlow"/>
                        <a:sym typeface="Barlow"/>
                      </a:endParaRPr>
                    </a:p>
                    <a:p>
                      <a:pPr indent="0" lvl="0" marL="0" rtl="0" algn="ctr">
                        <a:spcBef>
                          <a:spcPts val="0"/>
                        </a:spcBef>
                        <a:spcAft>
                          <a:spcPts val="0"/>
                        </a:spcAft>
                        <a:buNone/>
                      </a:pPr>
                      <a:r>
                        <a:rPr lang="en" sz="1200">
                          <a:solidFill>
                            <a:schemeClr val="dk1"/>
                          </a:solidFill>
                          <a:latin typeface="Barlow"/>
                          <a:ea typeface="Barlow"/>
                          <a:cs typeface="Barlow"/>
                          <a:sym typeface="Barlow"/>
                        </a:rPr>
                        <a:t>PWM for rudimentary</a:t>
                      </a:r>
                      <a:endParaRPr sz="1200">
                        <a:solidFill>
                          <a:schemeClr val="dk1"/>
                        </a:solidFill>
                        <a:latin typeface="Barlow"/>
                        <a:ea typeface="Barlow"/>
                        <a:cs typeface="Barlow"/>
                        <a:sym typeface="Barlow"/>
                      </a:endParaRPr>
                    </a:p>
                    <a:p>
                      <a:pPr indent="0" lvl="0" marL="0" rtl="0" algn="ctr">
                        <a:spcBef>
                          <a:spcPts val="0"/>
                        </a:spcBef>
                        <a:spcAft>
                          <a:spcPts val="0"/>
                        </a:spcAft>
                        <a:buNone/>
                      </a:pPr>
                      <a:r>
                        <a:rPr lang="en" sz="1200">
                          <a:solidFill>
                            <a:schemeClr val="dk1"/>
                          </a:solidFill>
                          <a:latin typeface="Barlow"/>
                          <a:ea typeface="Barlow"/>
                          <a:cs typeface="Barlow"/>
                          <a:sym typeface="Barlow"/>
                        </a:rPr>
                        <a:t>version</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No Dedicated DAC but</a:t>
                      </a:r>
                      <a:endParaRPr sz="1200">
                        <a:solidFill>
                          <a:schemeClr val="dk1"/>
                        </a:solidFill>
                        <a:latin typeface="Barlow"/>
                        <a:ea typeface="Barlow"/>
                        <a:cs typeface="Barlow"/>
                        <a:sym typeface="Barlow"/>
                      </a:endParaRPr>
                    </a:p>
                    <a:p>
                      <a:pPr indent="0" lvl="0" marL="0" rtl="0" algn="ctr">
                        <a:spcBef>
                          <a:spcPts val="0"/>
                        </a:spcBef>
                        <a:spcAft>
                          <a:spcPts val="0"/>
                        </a:spcAft>
                        <a:buNone/>
                      </a:pPr>
                      <a:r>
                        <a:rPr lang="en" sz="1200">
                          <a:solidFill>
                            <a:schemeClr val="dk1"/>
                          </a:solidFill>
                          <a:latin typeface="Barlow"/>
                          <a:ea typeface="Barlow"/>
                          <a:cs typeface="Barlow"/>
                          <a:sym typeface="Barlow"/>
                        </a:rPr>
                        <a:t>PWM is possible</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bl>
          </a:graphicData>
        </a:graphic>
      </p:graphicFrame>
      <p:sp>
        <p:nvSpPr>
          <p:cNvPr id="2220" name="Google Shape;2220;p66"/>
          <p:cNvSpPr txBox="1"/>
          <p:nvPr/>
        </p:nvSpPr>
        <p:spPr>
          <a:xfrm>
            <a:off x="208425" y="1280300"/>
            <a:ext cx="1920300" cy="27591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The CPU for the controller needs to </a:t>
            </a:r>
            <a:r>
              <a:rPr lang="en">
                <a:solidFill>
                  <a:schemeClr val="dk1"/>
                </a:solidFill>
                <a:latin typeface="Barlow"/>
                <a:ea typeface="Barlow"/>
                <a:cs typeface="Barlow"/>
                <a:sym typeface="Barlow"/>
              </a:rPr>
              <a:t>have built in Bluetooth with </a:t>
            </a:r>
            <a:endParaRPr>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ESP32 was chosen due to its versatility, speed, and price</a:t>
            </a:r>
            <a:endParaRPr>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Team also has had experience working with it</a:t>
            </a:r>
            <a:endParaRPr>
              <a:solidFill>
                <a:schemeClr val="dk1"/>
              </a:solidFill>
              <a:latin typeface="Barlow"/>
              <a:ea typeface="Barlow"/>
              <a:cs typeface="Barlow"/>
              <a:sym typeface="Barlow"/>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4" name="Shape 2224"/>
        <p:cNvGrpSpPr/>
        <p:nvPr/>
      </p:nvGrpSpPr>
      <p:grpSpPr>
        <a:xfrm>
          <a:off x="0" y="0"/>
          <a:ext cx="0" cy="0"/>
          <a:chOff x="0" y="0"/>
          <a:chExt cx="0" cy="0"/>
        </a:xfrm>
      </p:grpSpPr>
      <p:sp>
        <p:nvSpPr>
          <p:cNvPr id="2225" name="Google Shape;2225;p67"/>
          <p:cNvSpPr txBox="1"/>
          <p:nvPr>
            <p:ph type="title"/>
          </p:nvPr>
        </p:nvSpPr>
        <p:spPr>
          <a:xfrm>
            <a:off x="208425" y="540000"/>
            <a:ext cx="79275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Regulator Comparison </a:t>
            </a:r>
            <a:r>
              <a:rPr lang="en"/>
              <a:t>(5V &amp; 12V)</a:t>
            </a:r>
            <a:endParaRPr/>
          </a:p>
        </p:txBody>
      </p:sp>
      <p:graphicFrame>
        <p:nvGraphicFramePr>
          <p:cNvPr id="2226" name="Google Shape;2226;p67"/>
          <p:cNvGraphicFramePr/>
          <p:nvPr/>
        </p:nvGraphicFramePr>
        <p:xfrm>
          <a:off x="2214675" y="1254288"/>
          <a:ext cx="3000000" cy="3000000"/>
        </p:xfrm>
        <a:graphic>
          <a:graphicData uri="http://schemas.openxmlformats.org/drawingml/2006/table">
            <a:tbl>
              <a:tblPr>
                <a:noFill/>
                <a:tableStyleId>{74216C55-8BD7-4667-9655-EAEEB4F066FB}</a:tableStyleId>
              </a:tblPr>
              <a:tblGrid>
                <a:gridCol w="1053450"/>
                <a:gridCol w="1716175"/>
                <a:gridCol w="2074325"/>
                <a:gridCol w="1789675"/>
              </a:tblGrid>
              <a:tr h="562700">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Criteria</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Buck</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Boost</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Buck-Boost</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r>
              <a:tr h="384125">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Type</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Step Down</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lnSpc>
                          <a:spcPct val="115000"/>
                        </a:lnSpc>
                        <a:spcBef>
                          <a:spcPts val="0"/>
                        </a:spcBef>
                        <a:spcAft>
                          <a:spcPts val="0"/>
                        </a:spcAft>
                        <a:buNone/>
                      </a:pPr>
                      <a:r>
                        <a:rPr lang="en" sz="1200">
                          <a:solidFill>
                            <a:schemeClr val="dk1"/>
                          </a:solidFill>
                          <a:latin typeface="Barlow"/>
                          <a:ea typeface="Barlow"/>
                          <a:cs typeface="Barlow"/>
                          <a:sym typeface="Barlow"/>
                        </a:rPr>
                        <a:t>Step Up</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Step Up-Down</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r>
              <a:tr h="330725">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Operating Range</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3V - 20V</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5V - 30V</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3V - 30V</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r>
              <a:tr h="3990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Durability</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High</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High</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Moderate - High</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r>
              <a:tr h="3990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Lifespan</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5 - 10 years</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5 - 10 years</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3 - 7 years</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r>
              <a:tr h="3990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Maintenance</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Minimal</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Minimal</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Minimal-Moderate</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r>
              <a:tr h="3990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Cost</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$3</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$4</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$5</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r>
            </a:tbl>
          </a:graphicData>
        </a:graphic>
      </p:graphicFrame>
      <p:sp>
        <p:nvSpPr>
          <p:cNvPr id="2227" name="Google Shape;2227;p67"/>
          <p:cNvSpPr txBox="1"/>
          <p:nvPr/>
        </p:nvSpPr>
        <p:spPr>
          <a:xfrm>
            <a:off x="208425" y="1280300"/>
            <a:ext cx="1920300" cy="23523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Buck boost provides the most versatility for our needs.</a:t>
            </a:r>
            <a:endParaRPr>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Buck-Boost provides good ranging input voltage.</a:t>
            </a:r>
            <a:endParaRPr>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Buck Boost offers greater flexibility for future design changes or expansions.</a:t>
            </a:r>
            <a:endParaRPr>
              <a:solidFill>
                <a:schemeClr val="dk1"/>
              </a:solidFill>
              <a:latin typeface="Barlow"/>
              <a:ea typeface="Barlow"/>
              <a:cs typeface="Barlow"/>
              <a:sym typeface="Barlow"/>
            </a:endParaRPr>
          </a:p>
        </p:txBody>
      </p:sp>
      <p:pic>
        <p:nvPicPr>
          <p:cNvPr id="2228" name="Google Shape;2228;p67" title="buckorbuckboost.mp3">
            <a:hlinkClick r:id="rId3"/>
          </p:cNvPr>
          <p:cNvPicPr preferRelativeResize="0"/>
          <p:nvPr/>
        </p:nvPicPr>
        <p:blipFill>
          <a:blip r:embed="rId4">
            <a:alphaModFix/>
          </a:blip>
          <a:stretch>
            <a:fillRect/>
          </a:stretch>
        </p:blipFill>
        <p:spPr>
          <a:xfrm>
            <a:off x="152400" y="4498113"/>
            <a:ext cx="457200" cy="457200"/>
          </a:xfrm>
          <a:prstGeom prst="rect">
            <a:avLst/>
          </a:prstGeom>
          <a:noFill/>
          <a:ln>
            <a:noFill/>
          </a:ln>
        </p:spPr>
      </p:pic>
      <p:pic>
        <p:nvPicPr>
          <p:cNvPr id="2229" name="Google Shape;2229;p67"/>
          <p:cNvPicPr preferRelativeResize="0"/>
          <p:nvPr/>
        </p:nvPicPr>
        <p:blipFill>
          <a:blip r:embed="rId5">
            <a:alphaModFix/>
          </a:blip>
          <a:stretch>
            <a:fillRect/>
          </a:stretch>
        </p:blipFill>
        <p:spPr>
          <a:xfrm>
            <a:off x="8338349" y="1"/>
            <a:ext cx="805650" cy="8485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3" name="Shape 2233"/>
        <p:cNvGrpSpPr/>
        <p:nvPr/>
      </p:nvGrpSpPr>
      <p:grpSpPr>
        <a:xfrm>
          <a:off x="0" y="0"/>
          <a:ext cx="0" cy="0"/>
          <a:chOff x="0" y="0"/>
          <a:chExt cx="0" cy="0"/>
        </a:xfrm>
      </p:grpSpPr>
      <p:sp>
        <p:nvSpPr>
          <p:cNvPr id="2234" name="Google Shape;2234;p68"/>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Regulator Chosen (5V &amp; 12V)</a:t>
            </a:r>
            <a:endParaRPr/>
          </a:p>
        </p:txBody>
      </p:sp>
      <p:graphicFrame>
        <p:nvGraphicFramePr>
          <p:cNvPr id="2235" name="Google Shape;2235;p68"/>
          <p:cNvGraphicFramePr/>
          <p:nvPr/>
        </p:nvGraphicFramePr>
        <p:xfrm>
          <a:off x="2482650" y="1280300"/>
          <a:ext cx="3000000" cy="3000000"/>
        </p:xfrm>
        <a:graphic>
          <a:graphicData uri="http://schemas.openxmlformats.org/drawingml/2006/table">
            <a:tbl>
              <a:tblPr>
                <a:noFill/>
                <a:tableStyleId>{74216C55-8BD7-4667-9655-EAEEB4F066FB}</a:tableStyleId>
              </a:tblPr>
              <a:tblGrid>
                <a:gridCol w="1016075"/>
                <a:gridCol w="1184300"/>
                <a:gridCol w="1140900"/>
                <a:gridCol w="1285175"/>
                <a:gridCol w="1314925"/>
              </a:tblGrid>
              <a:tr h="562700">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Model</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Input Voltage</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Output Current</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Price</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Supplier</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84125">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LM 7805</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0V - 35V</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lnSpc>
                          <a:spcPct val="115000"/>
                        </a:lnSpc>
                        <a:spcBef>
                          <a:spcPts val="0"/>
                        </a:spcBef>
                        <a:spcAft>
                          <a:spcPts val="0"/>
                        </a:spcAft>
                        <a:buNone/>
                      </a:pPr>
                      <a:r>
                        <a:rPr lang="en" sz="1200">
                          <a:solidFill>
                            <a:schemeClr val="dk1"/>
                          </a:solidFill>
                          <a:latin typeface="Barlow"/>
                          <a:ea typeface="Barlow"/>
                          <a:cs typeface="Barlow"/>
                          <a:sym typeface="Barlow"/>
                        </a:rPr>
                        <a:t>3A</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lnSpc>
                          <a:spcPct val="115000"/>
                        </a:lnSpc>
                        <a:spcBef>
                          <a:spcPts val="0"/>
                        </a:spcBef>
                        <a:spcAft>
                          <a:spcPts val="0"/>
                        </a:spcAft>
                        <a:buNone/>
                      </a:pPr>
                      <a:r>
                        <a:rPr lang="en" sz="1200">
                          <a:solidFill>
                            <a:schemeClr val="dk1"/>
                          </a:solidFill>
                          <a:latin typeface="Barlow"/>
                          <a:ea typeface="Barlow"/>
                          <a:cs typeface="Barlow"/>
                          <a:sym typeface="Barlow"/>
                        </a:rPr>
                        <a:t>$1.43</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lnSpc>
                          <a:spcPct val="115000"/>
                        </a:lnSpc>
                        <a:spcBef>
                          <a:spcPts val="0"/>
                        </a:spcBef>
                        <a:spcAft>
                          <a:spcPts val="0"/>
                        </a:spcAft>
                        <a:buNone/>
                      </a:pPr>
                      <a:r>
                        <a:rPr lang="en" sz="1200">
                          <a:solidFill>
                            <a:schemeClr val="dk1"/>
                          </a:solidFill>
                          <a:latin typeface="Barlow"/>
                          <a:ea typeface="Barlow"/>
                          <a:cs typeface="Barlow"/>
                          <a:sym typeface="Barlow"/>
                        </a:rPr>
                        <a:t>Digikey</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30725">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LM 2679-ADJ</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8V - 40V</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5A</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$5.18</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Digikey</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r>
              <a:tr h="3990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LM 2940</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6V - 26V</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5mA - 1A</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$1.94</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Amazon</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bl>
          </a:graphicData>
        </a:graphic>
      </p:graphicFrame>
      <p:sp>
        <p:nvSpPr>
          <p:cNvPr id="2236" name="Google Shape;2236;p68"/>
          <p:cNvSpPr txBox="1"/>
          <p:nvPr/>
        </p:nvSpPr>
        <p:spPr>
          <a:xfrm>
            <a:off x="208425" y="1280300"/>
            <a:ext cx="2114100" cy="23523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Buck boost provides the most versatility for our needs.</a:t>
            </a:r>
            <a:endParaRPr>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Buck-Boost provides good ranging input voltage.</a:t>
            </a:r>
            <a:endParaRPr>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Buck Boost offers greater flexibility for future design changes or expansions.</a:t>
            </a:r>
            <a:endParaRPr>
              <a:solidFill>
                <a:schemeClr val="dk1"/>
              </a:solidFill>
              <a:latin typeface="Barlow"/>
              <a:ea typeface="Barlow"/>
              <a:cs typeface="Barlow"/>
              <a:sym typeface="Barlow"/>
            </a:endParaRPr>
          </a:p>
        </p:txBody>
      </p:sp>
      <p:pic>
        <p:nvPicPr>
          <p:cNvPr id="2237" name="Google Shape;2237;p68" title="regchipcomparisons.mp3">
            <a:hlinkClick r:id="rId3"/>
          </p:cNvPr>
          <p:cNvPicPr preferRelativeResize="0"/>
          <p:nvPr/>
        </p:nvPicPr>
        <p:blipFill>
          <a:blip r:embed="rId4">
            <a:alphaModFix/>
          </a:blip>
          <a:stretch>
            <a:fillRect/>
          </a:stretch>
        </p:blipFill>
        <p:spPr>
          <a:xfrm>
            <a:off x="7417150" y="363600"/>
            <a:ext cx="457200" cy="457200"/>
          </a:xfrm>
          <a:prstGeom prst="rect">
            <a:avLst/>
          </a:prstGeom>
          <a:noFill/>
          <a:ln>
            <a:noFill/>
          </a:ln>
        </p:spPr>
      </p:pic>
      <p:pic>
        <p:nvPicPr>
          <p:cNvPr id="2238" name="Google Shape;2238;p68"/>
          <p:cNvPicPr preferRelativeResize="0"/>
          <p:nvPr/>
        </p:nvPicPr>
        <p:blipFill>
          <a:blip r:embed="rId5">
            <a:alphaModFix/>
          </a:blip>
          <a:stretch>
            <a:fillRect/>
          </a:stretch>
        </p:blipFill>
        <p:spPr>
          <a:xfrm>
            <a:off x="8010555" y="-4655"/>
            <a:ext cx="1133450" cy="11937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242" name="Shape 2242"/>
        <p:cNvGrpSpPr/>
        <p:nvPr/>
      </p:nvGrpSpPr>
      <p:grpSpPr>
        <a:xfrm>
          <a:off x="0" y="0"/>
          <a:ext cx="0" cy="0"/>
          <a:chOff x="0" y="0"/>
          <a:chExt cx="0" cy="0"/>
        </a:xfrm>
      </p:grpSpPr>
      <p:sp>
        <p:nvSpPr>
          <p:cNvPr id="2243" name="Google Shape;2243;p69"/>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Battery Comparison</a:t>
            </a:r>
            <a:endParaRPr/>
          </a:p>
        </p:txBody>
      </p:sp>
      <p:graphicFrame>
        <p:nvGraphicFramePr>
          <p:cNvPr id="2244" name="Google Shape;2244;p69"/>
          <p:cNvGraphicFramePr/>
          <p:nvPr/>
        </p:nvGraphicFramePr>
        <p:xfrm>
          <a:off x="2482650" y="1280300"/>
          <a:ext cx="3000000" cy="3000000"/>
        </p:xfrm>
        <a:graphic>
          <a:graphicData uri="http://schemas.openxmlformats.org/drawingml/2006/table">
            <a:tbl>
              <a:tblPr>
                <a:noFill/>
                <a:tableStyleId>{74216C55-8BD7-4667-9655-EAEEB4F066FB}</a:tableStyleId>
              </a:tblPr>
              <a:tblGrid>
                <a:gridCol w="1343775"/>
                <a:gridCol w="1142975"/>
                <a:gridCol w="1538375"/>
                <a:gridCol w="1916225"/>
              </a:tblGrid>
              <a:tr h="562700">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Criteria</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Sealed Lead Acid</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Gel Cell</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Lithium Ion</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84125">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Cost</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$100 - $250</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c>
                  <a:txBody>
                    <a:bodyPr/>
                    <a:lstStyle/>
                    <a:p>
                      <a:pPr indent="0" lvl="0" marL="0" rtl="0" algn="ctr">
                        <a:lnSpc>
                          <a:spcPct val="115000"/>
                        </a:lnSpc>
                        <a:spcBef>
                          <a:spcPts val="0"/>
                        </a:spcBef>
                        <a:spcAft>
                          <a:spcPts val="0"/>
                        </a:spcAft>
                        <a:buNone/>
                      </a:pPr>
                      <a:r>
                        <a:rPr lang="en" sz="1200">
                          <a:solidFill>
                            <a:schemeClr val="dk1"/>
                          </a:solidFill>
                          <a:latin typeface="Barlow"/>
                          <a:ea typeface="Barlow"/>
                          <a:cs typeface="Barlow"/>
                          <a:sym typeface="Barlow"/>
                        </a:rPr>
                        <a:t>$120 - $300</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lnSpc>
                          <a:spcPct val="115000"/>
                        </a:lnSpc>
                        <a:spcBef>
                          <a:spcPts val="0"/>
                        </a:spcBef>
                        <a:spcAft>
                          <a:spcPts val="0"/>
                        </a:spcAft>
                        <a:buNone/>
                      </a:pPr>
                      <a:r>
                        <a:rPr lang="en" sz="1200">
                          <a:solidFill>
                            <a:schemeClr val="dk1"/>
                          </a:solidFill>
                          <a:latin typeface="Barlow"/>
                          <a:ea typeface="Barlow"/>
                          <a:cs typeface="Barlow"/>
                          <a:sym typeface="Barlow"/>
                        </a:rPr>
                        <a:t>$300 - $800</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30725">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Lifespan</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2 - 4 years</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4 - 6 years</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8 - 15 years</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990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Durability</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Least Durable</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Intermediate</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Most Durable</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990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Operating Temp</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-15° - </a:t>
                      </a:r>
                      <a:r>
                        <a:rPr lang="en" sz="1200">
                          <a:solidFill>
                            <a:schemeClr val="dk1"/>
                          </a:solidFill>
                          <a:latin typeface="Barlow"/>
                          <a:ea typeface="Barlow"/>
                          <a:cs typeface="Barlow"/>
                          <a:sym typeface="Barlow"/>
                        </a:rPr>
                        <a:t>30°</a:t>
                      </a:r>
                      <a:endParaRPr>
                        <a:highlight>
                          <a:srgbClr val="FBFFFF"/>
                        </a:highlight>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-20° - 50</a:t>
                      </a:r>
                      <a:r>
                        <a:rPr lang="en" sz="1200">
                          <a:solidFill>
                            <a:schemeClr val="dk1"/>
                          </a:solidFill>
                          <a:latin typeface="Barlow"/>
                          <a:ea typeface="Barlow"/>
                          <a:cs typeface="Barlow"/>
                          <a:sym typeface="Barlow"/>
                        </a:rPr>
                        <a:t>°</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-20° - 60</a:t>
                      </a:r>
                      <a:r>
                        <a:rPr lang="en" sz="1200">
                          <a:solidFill>
                            <a:schemeClr val="dk1"/>
                          </a:solidFill>
                          <a:latin typeface="Barlow"/>
                          <a:ea typeface="Barlow"/>
                          <a:cs typeface="Barlow"/>
                          <a:sym typeface="Barlow"/>
                        </a:rPr>
                        <a:t>°</a:t>
                      </a:r>
                      <a:endParaRPr b="1">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09675">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Weight</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38.6 lbs</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37 lbs</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10.62 lbs - 15.5 lbs</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09675">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Safety</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Intermediate</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Intermediate</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Safest</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bl>
          </a:graphicData>
        </a:graphic>
      </p:graphicFrame>
      <p:sp>
        <p:nvSpPr>
          <p:cNvPr id="2245" name="Google Shape;2245;p69"/>
          <p:cNvSpPr txBox="1"/>
          <p:nvPr/>
        </p:nvSpPr>
        <p:spPr>
          <a:xfrm>
            <a:off x="208425" y="1280300"/>
            <a:ext cx="2114100" cy="23523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Sealed Lead acid is the cheapest of all types</a:t>
            </a:r>
            <a:endParaRPr>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Original wheelchair batteries were SLA</a:t>
            </a:r>
            <a:endParaRPr>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SLA is not the most durable but good enough for our use cases and outdoor user operation</a:t>
            </a:r>
            <a:endParaRPr>
              <a:solidFill>
                <a:schemeClr val="dk1"/>
              </a:solidFill>
              <a:latin typeface="Barlow"/>
              <a:ea typeface="Barlow"/>
              <a:cs typeface="Barlow"/>
              <a:sym typeface="Barlow"/>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249" name="Shape 2249"/>
        <p:cNvGrpSpPr/>
        <p:nvPr/>
      </p:nvGrpSpPr>
      <p:grpSpPr>
        <a:xfrm>
          <a:off x="0" y="0"/>
          <a:ext cx="0" cy="0"/>
          <a:chOff x="0" y="0"/>
          <a:chExt cx="0" cy="0"/>
        </a:xfrm>
      </p:grpSpPr>
      <p:sp>
        <p:nvSpPr>
          <p:cNvPr id="2250" name="Google Shape;2250;p70"/>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Battery Chosen</a:t>
            </a:r>
            <a:endParaRPr/>
          </a:p>
        </p:txBody>
      </p:sp>
      <p:graphicFrame>
        <p:nvGraphicFramePr>
          <p:cNvPr id="2251" name="Google Shape;2251;p70"/>
          <p:cNvGraphicFramePr/>
          <p:nvPr/>
        </p:nvGraphicFramePr>
        <p:xfrm>
          <a:off x="2482650" y="1280300"/>
          <a:ext cx="3000000" cy="3000000"/>
        </p:xfrm>
        <a:graphic>
          <a:graphicData uri="http://schemas.openxmlformats.org/drawingml/2006/table">
            <a:tbl>
              <a:tblPr>
                <a:noFill/>
                <a:tableStyleId>{74216C55-8BD7-4667-9655-EAEEB4F066FB}</a:tableStyleId>
              </a:tblPr>
              <a:tblGrid>
                <a:gridCol w="1544550"/>
                <a:gridCol w="975900"/>
                <a:gridCol w="1014350"/>
                <a:gridCol w="1091650"/>
                <a:gridCol w="1314925"/>
              </a:tblGrid>
              <a:tr h="562700">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Manufacturer</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Model</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Price</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Capacity</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Supplier</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84125">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Mighty Max</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ML35-12</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c>
                  <a:txBody>
                    <a:bodyPr/>
                    <a:lstStyle/>
                    <a:p>
                      <a:pPr indent="0" lvl="0" marL="0" rtl="0" algn="ctr">
                        <a:lnSpc>
                          <a:spcPct val="115000"/>
                        </a:lnSpc>
                        <a:spcBef>
                          <a:spcPts val="0"/>
                        </a:spcBef>
                        <a:spcAft>
                          <a:spcPts val="0"/>
                        </a:spcAft>
                        <a:buNone/>
                      </a:pPr>
                      <a:r>
                        <a:rPr lang="en" sz="1200">
                          <a:solidFill>
                            <a:schemeClr val="dk1"/>
                          </a:solidFill>
                          <a:latin typeface="Barlow"/>
                          <a:ea typeface="Barlow"/>
                          <a:cs typeface="Barlow"/>
                          <a:sym typeface="Barlow"/>
                        </a:rPr>
                        <a:t>$148.99 (2)</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c>
                  <a:txBody>
                    <a:bodyPr/>
                    <a:lstStyle/>
                    <a:p>
                      <a:pPr indent="0" lvl="0" marL="0" rtl="0" algn="ctr">
                        <a:lnSpc>
                          <a:spcPct val="115000"/>
                        </a:lnSpc>
                        <a:spcBef>
                          <a:spcPts val="0"/>
                        </a:spcBef>
                        <a:spcAft>
                          <a:spcPts val="0"/>
                        </a:spcAft>
                        <a:buNone/>
                      </a:pPr>
                      <a:r>
                        <a:rPr lang="en" sz="1200">
                          <a:solidFill>
                            <a:schemeClr val="dk1"/>
                          </a:solidFill>
                          <a:latin typeface="Barlow"/>
                          <a:ea typeface="Barlow"/>
                          <a:cs typeface="Barlow"/>
                          <a:sym typeface="Barlow"/>
                        </a:rPr>
                        <a:t>35 Ah</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c>
                  <a:txBody>
                    <a:bodyPr/>
                    <a:lstStyle/>
                    <a:p>
                      <a:pPr indent="0" lvl="0" marL="0" rtl="0" algn="ctr">
                        <a:lnSpc>
                          <a:spcPct val="115000"/>
                        </a:lnSpc>
                        <a:spcBef>
                          <a:spcPts val="0"/>
                        </a:spcBef>
                        <a:spcAft>
                          <a:spcPts val="0"/>
                        </a:spcAft>
                        <a:buNone/>
                      </a:pPr>
                      <a:r>
                        <a:rPr lang="en" sz="1200">
                          <a:solidFill>
                            <a:schemeClr val="dk1"/>
                          </a:solidFill>
                          <a:latin typeface="Barlow"/>
                          <a:ea typeface="Barlow"/>
                          <a:cs typeface="Barlow"/>
                          <a:sym typeface="Barlow"/>
                        </a:rPr>
                        <a:t>Amazon</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4"/>
                    </a:solidFill>
                  </a:tcPr>
                </a:tc>
              </a:tr>
              <a:tr h="330725">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Duracell</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SLI22NF</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$109.99</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35 Ah</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Batteries Plus</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990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AJC</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EB1255ONB</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$90.19</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35 Ah</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Battery Clerk</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bl>
          </a:graphicData>
        </a:graphic>
      </p:graphicFrame>
      <p:sp>
        <p:nvSpPr>
          <p:cNvPr id="2252" name="Google Shape;2252;p70"/>
          <p:cNvSpPr txBox="1"/>
          <p:nvPr/>
        </p:nvSpPr>
        <p:spPr>
          <a:xfrm>
            <a:off x="208425" y="1280300"/>
            <a:ext cx="2114100" cy="23523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Mighty Max was the cheapest available option per battery.</a:t>
            </a:r>
            <a:endParaRPr>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On Amazon for fast shipping</a:t>
            </a:r>
            <a:endParaRPr>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Mighty Max is a Well known manufacturer</a:t>
            </a:r>
            <a:endParaRPr>
              <a:solidFill>
                <a:schemeClr val="dk1"/>
              </a:solidFill>
              <a:latin typeface="Barlow"/>
              <a:ea typeface="Barlow"/>
              <a:cs typeface="Barlow"/>
              <a:sym typeface="Barlow"/>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95" name="Shape 1095"/>
        <p:cNvGrpSpPr/>
        <p:nvPr/>
      </p:nvGrpSpPr>
      <p:grpSpPr>
        <a:xfrm>
          <a:off x="0" y="0"/>
          <a:ext cx="0" cy="0"/>
          <a:chOff x="0" y="0"/>
          <a:chExt cx="0" cy="0"/>
        </a:xfrm>
      </p:grpSpPr>
      <p:sp>
        <p:nvSpPr>
          <p:cNvPr id="1096" name="Google Shape;1096;p44"/>
          <p:cNvSpPr/>
          <p:nvPr/>
        </p:nvSpPr>
        <p:spPr>
          <a:xfrm>
            <a:off x="4699400" y="2581275"/>
            <a:ext cx="666900" cy="6669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7" name="Google Shape;1097;p44"/>
          <p:cNvSpPr/>
          <p:nvPr/>
        </p:nvSpPr>
        <p:spPr>
          <a:xfrm>
            <a:off x="3699275" y="1390650"/>
            <a:ext cx="666900" cy="6669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8" name="Google Shape;1098;p44"/>
          <p:cNvSpPr/>
          <p:nvPr/>
        </p:nvSpPr>
        <p:spPr>
          <a:xfrm>
            <a:off x="3699275" y="3771900"/>
            <a:ext cx="666900" cy="6669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9" name="Google Shape;1099;p44"/>
          <p:cNvSpPr/>
          <p:nvPr/>
        </p:nvSpPr>
        <p:spPr>
          <a:xfrm flipH="1">
            <a:off x="3232700" y="2581275"/>
            <a:ext cx="666900" cy="6669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0" name="Google Shape;1100;p44"/>
          <p:cNvSpPr/>
          <p:nvPr/>
        </p:nvSpPr>
        <p:spPr>
          <a:xfrm flipH="1">
            <a:off x="5261525" y="1390650"/>
            <a:ext cx="666900" cy="6669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1" name="Google Shape;1101;p44"/>
          <p:cNvSpPr/>
          <p:nvPr/>
        </p:nvSpPr>
        <p:spPr>
          <a:xfrm flipH="1">
            <a:off x="5261525" y="3771900"/>
            <a:ext cx="666900" cy="6669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2" name="Google Shape;1102;p44"/>
          <p:cNvSpPr txBox="1"/>
          <p:nvPr>
            <p:ph type="title"/>
          </p:nvPr>
        </p:nvSpPr>
        <p:spPr>
          <a:xfrm>
            <a:off x="944476" y="1156800"/>
            <a:ext cx="2606100" cy="527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Project Motivation</a:t>
            </a:r>
            <a:endParaRPr/>
          </a:p>
        </p:txBody>
      </p:sp>
      <p:sp>
        <p:nvSpPr>
          <p:cNvPr id="1103" name="Google Shape;1103;p44"/>
          <p:cNvSpPr txBox="1"/>
          <p:nvPr>
            <p:ph idx="1" type="subTitle"/>
          </p:nvPr>
        </p:nvSpPr>
        <p:spPr>
          <a:xfrm>
            <a:off x="1214038" y="1634376"/>
            <a:ext cx="2336400" cy="5934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t>The background behind our design philosophy</a:t>
            </a:r>
            <a:endParaRPr/>
          </a:p>
        </p:txBody>
      </p:sp>
      <p:sp>
        <p:nvSpPr>
          <p:cNvPr id="1104" name="Google Shape;1104;p44"/>
          <p:cNvSpPr txBox="1"/>
          <p:nvPr>
            <p:ph idx="2" type="title"/>
          </p:nvPr>
        </p:nvSpPr>
        <p:spPr>
          <a:xfrm rot="3400">
            <a:off x="4729548" y="2617863"/>
            <a:ext cx="606600" cy="593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05</a:t>
            </a:r>
            <a:endParaRPr/>
          </a:p>
        </p:txBody>
      </p:sp>
      <p:sp>
        <p:nvSpPr>
          <p:cNvPr id="1105" name="Google Shape;1105;p44"/>
          <p:cNvSpPr txBox="1"/>
          <p:nvPr>
            <p:ph idx="3" type="title"/>
          </p:nvPr>
        </p:nvSpPr>
        <p:spPr>
          <a:xfrm>
            <a:off x="5291664" y="3804550"/>
            <a:ext cx="606600" cy="593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06</a:t>
            </a:r>
            <a:endParaRPr/>
          </a:p>
        </p:txBody>
      </p:sp>
      <p:sp>
        <p:nvSpPr>
          <p:cNvPr id="1106" name="Google Shape;1106;p44"/>
          <p:cNvSpPr txBox="1"/>
          <p:nvPr>
            <p:ph idx="4" type="title"/>
          </p:nvPr>
        </p:nvSpPr>
        <p:spPr>
          <a:xfrm>
            <a:off x="3262839" y="2618037"/>
            <a:ext cx="606600" cy="593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02</a:t>
            </a:r>
            <a:endParaRPr/>
          </a:p>
        </p:txBody>
      </p:sp>
      <p:sp>
        <p:nvSpPr>
          <p:cNvPr id="1107" name="Google Shape;1107;p44"/>
          <p:cNvSpPr txBox="1"/>
          <p:nvPr>
            <p:ph idx="5" type="title"/>
          </p:nvPr>
        </p:nvSpPr>
        <p:spPr>
          <a:xfrm>
            <a:off x="159850" y="2352425"/>
            <a:ext cx="2913600" cy="527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Goals and Objectives</a:t>
            </a:r>
            <a:endParaRPr/>
          </a:p>
        </p:txBody>
      </p:sp>
      <p:sp>
        <p:nvSpPr>
          <p:cNvPr id="1108" name="Google Shape;1108;p44"/>
          <p:cNvSpPr txBox="1"/>
          <p:nvPr>
            <p:ph idx="6" type="subTitle"/>
          </p:nvPr>
        </p:nvSpPr>
        <p:spPr>
          <a:xfrm>
            <a:off x="736825" y="2829989"/>
            <a:ext cx="2336400" cy="5934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t>What we intend to accomplish</a:t>
            </a:r>
            <a:endParaRPr/>
          </a:p>
        </p:txBody>
      </p:sp>
      <p:sp>
        <p:nvSpPr>
          <p:cNvPr id="1109" name="Google Shape;1109;p44"/>
          <p:cNvSpPr txBox="1"/>
          <p:nvPr>
            <p:ph idx="7" type="title"/>
          </p:nvPr>
        </p:nvSpPr>
        <p:spPr>
          <a:xfrm>
            <a:off x="217975" y="3549025"/>
            <a:ext cx="3332700" cy="527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Specs and Requirements</a:t>
            </a:r>
            <a:endParaRPr/>
          </a:p>
        </p:txBody>
      </p:sp>
      <p:sp>
        <p:nvSpPr>
          <p:cNvPr id="1110" name="Google Shape;1110;p44"/>
          <p:cNvSpPr txBox="1"/>
          <p:nvPr>
            <p:ph idx="8" type="subTitle"/>
          </p:nvPr>
        </p:nvSpPr>
        <p:spPr>
          <a:xfrm>
            <a:off x="1214038" y="4026557"/>
            <a:ext cx="2336400" cy="5934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t>Technical data regarding design specifications</a:t>
            </a:r>
            <a:endParaRPr/>
          </a:p>
        </p:txBody>
      </p:sp>
      <p:sp>
        <p:nvSpPr>
          <p:cNvPr id="1111" name="Google Shape;1111;p44"/>
          <p:cNvSpPr txBox="1"/>
          <p:nvPr>
            <p:ph idx="9" type="title"/>
          </p:nvPr>
        </p:nvSpPr>
        <p:spPr>
          <a:xfrm>
            <a:off x="5477250" y="2379412"/>
            <a:ext cx="2688300" cy="527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Hardware Selection</a:t>
            </a:r>
            <a:endParaRPr/>
          </a:p>
        </p:txBody>
      </p:sp>
      <p:sp>
        <p:nvSpPr>
          <p:cNvPr id="1112" name="Google Shape;1112;p44"/>
          <p:cNvSpPr txBox="1"/>
          <p:nvPr>
            <p:ph idx="13" type="subTitle"/>
          </p:nvPr>
        </p:nvSpPr>
        <p:spPr>
          <a:xfrm>
            <a:off x="5477100" y="2856625"/>
            <a:ext cx="2336400" cy="59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Components selected and those that were considered</a:t>
            </a:r>
            <a:endParaRPr/>
          </a:p>
        </p:txBody>
      </p:sp>
      <p:sp>
        <p:nvSpPr>
          <p:cNvPr id="1113" name="Google Shape;1113;p44"/>
          <p:cNvSpPr txBox="1"/>
          <p:nvPr>
            <p:ph idx="14" type="title"/>
          </p:nvPr>
        </p:nvSpPr>
        <p:spPr>
          <a:xfrm>
            <a:off x="5928564" y="1192750"/>
            <a:ext cx="2976900" cy="527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Hardware Visualization</a:t>
            </a:r>
            <a:endParaRPr/>
          </a:p>
        </p:txBody>
      </p:sp>
      <p:sp>
        <p:nvSpPr>
          <p:cNvPr id="1114" name="Google Shape;1114;p44"/>
          <p:cNvSpPr txBox="1"/>
          <p:nvPr>
            <p:ph idx="15" type="subTitle"/>
          </p:nvPr>
        </p:nvSpPr>
        <p:spPr>
          <a:xfrm>
            <a:off x="5928424" y="1669979"/>
            <a:ext cx="2136600" cy="59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Diagrams and showcase of our electrical designs</a:t>
            </a:r>
            <a:endParaRPr/>
          </a:p>
        </p:txBody>
      </p:sp>
      <p:sp>
        <p:nvSpPr>
          <p:cNvPr id="1115" name="Google Shape;1115;p44"/>
          <p:cNvSpPr txBox="1"/>
          <p:nvPr>
            <p:ph idx="18" type="title"/>
          </p:nvPr>
        </p:nvSpPr>
        <p:spPr>
          <a:xfrm rot="3399">
            <a:off x="5291522" y="1431509"/>
            <a:ext cx="606900" cy="593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04</a:t>
            </a:r>
            <a:endParaRPr/>
          </a:p>
        </p:txBody>
      </p:sp>
      <p:sp>
        <p:nvSpPr>
          <p:cNvPr id="1116" name="Google Shape;1116;p44"/>
          <p:cNvSpPr txBox="1"/>
          <p:nvPr>
            <p:ph idx="19" type="title"/>
          </p:nvPr>
        </p:nvSpPr>
        <p:spPr>
          <a:xfrm rot="1700">
            <a:off x="3729414" y="1427400"/>
            <a:ext cx="606600" cy="593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01</a:t>
            </a:r>
            <a:endParaRPr/>
          </a:p>
        </p:txBody>
      </p:sp>
      <p:sp>
        <p:nvSpPr>
          <p:cNvPr id="1117" name="Google Shape;1117;p44"/>
          <p:cNvSpPr txBox="1"/>
          <p:nvPr>
            <p:ph idx="20" type="title"/>
          </p:nvPr>
        </p:nvSpPr>
        <p:spPr>
          <a:xfrm rot="1699">
            <a:off x="3729279" y="3808639"/>
            <a:ext cx="606900" cy="593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03</a:t>
            </a:r>
            <a:endParaRPr/>
          </a:p>
        </p:txBody>
      </p:sp>
      <p:sp>
        <p:nvSpPr>
          <p:cNvPr id="1118" name="Google Shape;1118;p44"/>
          <p:cNvSpPr txBox="1"/>
          <p:nvPr>
            <p:ph idx="21" type="title"/>
          </p:nvPr>
        </p:nvSpPr>
        <p:spPr>
          <a:xfrm>
            <a:off x="720000" y="540000"/>
            <a:ext cx="77040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Table of contents</a:t>
            </a:r>
            <a:endParaRPr/>
          </a:p>
        </p:txBody>
      </p:sp>
      <p:sp>
        <p:nvSpPr>
          <p:cNvPr id="1119" name="Google Shape;1119;p44"/>
          <p:cNvSpPr txBox="1"/>
          <p:nvPr>
            <p:ph type="title"/>
          </p:nvPr>
        </p:nvSpPr>
        <p:spPr>
          <a:xfrm>
            <a:off x="5722525" y="3614050"/>
            <a:ext cx="3085500" cy="527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Electrical Schematics</a:t>
            </a:r>
            <a:endParaRPr/>
          </a:p>
        </p:txBody>
      </p:sp>
      <p:sp>
        <p:nvSpPr>
          <p:cNvPr id="1120" name="Google Shape;1120;p44"/>
          <p:cNvSpPr txBox="1"/>
          <p:nvPr>
            <p:ph idx="1" type="subTitle"/>
          </p:nvPr>
        </p:nvSpPr>
        <p:spPr>
          <a:xfrm>
            <a:off x="6471613" y="4091626"/>
            <a:ext cx="2336400" cy="5934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t>Showcase of electronic components used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6" name="Shape 2256"/>
        <p:cNvGrpSpPr/>
        <p:nvPr/>
      </p:nvGrpSpPr>
      <p:grpSpPr>
        <a:xfrm>
          <a:off x="0" y="0"/>
          <a:ext cx="0" cy="0"/>
          <a:chOff x="0" y="0"/>
          <a:chExt cx="0" cy="0"/>
        </a:xfrm>
      </p:grpSpPr>
      <p:grpSp>
        <p:nvGrpSpPr>
          <p:cNvPr id="2257" name="Google Shape;2257;p71"/>
          <p:cNvGrpSpPr/>
          <p:nvPr/>
        </p:nvGrpSpPr>
        <p:grpSpPr>
          <a:xfrm>
            <a:off x="508062" y="540801"/>
            <a:ext cx="3520922" cy="4061910"/>
            <a:chOff x="508062" y="540801"/>
            <a:chExt cx="3520922" cy="4061910"/>
          </a:xfrm>
        </p:grpSpPr>
        <p:sp>
          <p:nvSpPr>
            <p:cNvPr id="2258" name="Google Shape;2258;p71"/>
            <p:cNvSpPr/>
            <p:nvPr/>
          </p:nvSpPr>
          <p:spPr>
            <a:xfrm>
              <a:off x="508062" y="3317173"/>
              <a:ext cx="1371455" cy="585588"/>
            </a:xfrm>
            <a:custGeom>
              <a:rect b="b" l="l" r="r" t="t"/>
              <a:pathLst>
                <a:path extrusionOk="0" h="1275" w="2986">
                  <a:moveTo>
                    <a:pt x="1" y="1"/>
                  </a:moveTo>
                  <a:lnTo>
                    <a:pt x="1" y="885"/>
                  </a:lnTo>
                  <a:cubicBezTo>
                    <a:pt x="1" y="1099"/>
                    <a:pt x="176" y="1274"/>
                    <a:pt x="390" y="1274"/>
                  </a:cubicBezTo>
                  <a:lnTo>
                    <a:pt x="2985" y="1274"/>
                  </a:lnTo>
                  <a:lnTo>
                    <a:pt x="2985" y="1164"/>
                  </a:lnTo>
                  <a:lnTo>
                    <a:pt x="390" y="1164"/>
                  </a:lnTo>
                  <a:cubicBezTo>
                    <a:pt x="236" y="1164"/>
                    <a:pt x="110" y="1039"/>
                    <a:pt x="110" y="885"/>
                  </a:cubicBezTo>
                  <a:lnTo>
                    <a:pt x="11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9" name="Google Shape;2259;p71"/>
            <p:cNvSpPr/>
            <p:nvPr/>
          </p:nvSpPr>
          <p:spPr>
            <a:xfrm>
              <a:off x="508521" y="2806449"/>
              <a:ext cx="503847" cy="784459"/>
            </a:xfrm>
            <a:custGeom>
              <a:rect b="b" l="l" r="r" t="t"/>
              <a:pathLst>
                <a:path extrusionOk="0" h="1708" w="1097">
                  <a:moveTo>
                    <a:pt x="390" y="1"/>
                  </a:moveTo>
                  <a:cubicBezTo>
                    <a:pt x="175" y="1"/>
                    <a:pt x="1" y="175"/>
                    <a:pt x="1" y="389"/>
                  </a:cubicBezTo>
                  <a:lnTo>
                    <a:pt x="1" y="1707"/>
                  </a:lnTo>
                  <a:lnTo>
                    <a:pt x="111" y="1707"/>
                  </a:lnTo>
                  <a:lnTo>
                    <a:pt x="111" y="389"/>
                  </a:lnTo>
                  <a:cubicBezTo>
                    <a:pt x="111" y="235"/>
                    <a:pt x="236" y="110"/>
                    <a:pt x="390" y="110"/>
                  </a:cubicBezTo>
                  <a:lnTo>
                    <a:pt x="1097" y="110"/>
                  </a:lnTo>
                  <a:lnTo>
                    <a:pt x="109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0" name="Google Shape;2260;p71"/>
            <p:cNvSpPr/>
            <p:nvPr/>
          </p:nvSpPr>
          <p:spPr>
            <a:xfrm>
              <a:off x="762509" y="2185956"/>
              <a:ext cx="497876" cy="1012264"/>
            </a:xfrm>
            <a:custGeom>
              <a:rect b="b" l="l" r="r" t="t"/>
              <a:pathLst>
                <a:path extrusionOk="0" h="2204" w="1084">
                  <a:moveTo>
                    <a:pt x="1" y="0"/>
                  </a:moveTo>
                  <a:lnTo>
                    <a:pt x="1" y="2204"/>
                  </a:lnTo>
                  <a:lnTo>
                    <a:pt x="1084" y="2204"/>
                  </a:lnTo>
                  <a:lnTo>
                    <a:pt x="108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1" name="Google Shape;2261;p71"/>
            <p:cNvSpPr/>
            <p:nvPr/>
          </p:nvSpPr>
          <p:spPr>
            <a:xfrm>
              <a:off x="837373" y="2471631"/>
              <a:ext cx="349064" cy="383503"/>
            </a:xfrm>
            <a:custGeom>
              <a:rect b="b" l="l" r="r" t="t"/>
              <a:pathLst>
                <a:path extrusionOk="0" h="835" w="760">
                  <a:moveTo>
                    <a:pt x="0" y="0"/>
                  </a:moveTo>
                  <a:lnTo>
                    <a:pt x="0" y="835"/>
                  </a:lnTo>
                  <a:lnTo>
                    <a:pt x="759" y="835"/>
                  </a:lnTo>
                  <a:lnTo>
                    <a:pt x="75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2" name="Google Shape;2262;p71"/>
            <p:cNvSpPr/>
            <p:nvPr/>
          </p:nvSpPr>
          <p:spPr>
            <a:xfrm>
              <a:off x="883302" y="2580022"/>
              <a:ext cx="257205" cy="57870"/>
            </a:xfrm>
            <a:custGeom>
              <a:rect b="b" l="l" r="r" t="t"/>
              <a:pathLst>
                <a:path extrusionOk="0" h="126" w="560">
                  <a:moveTo>
                    <a:pt x="1" y="1"/>
                  </a:moveTo>
                  <a:lnTo>
                    <a:pt x="1" y="126"/>
                  </a:lnTo>
                  <a:lnTo>
                    <a:pt x="560" y="126"/>
                  </a:lnTo>
                  <a:lnTo>
                    <a:pt x="56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3" name="Google Shape;2263;p71"/>
            <p:cNvSpPr/>
            <p:nvPr/>
          </p:nvSpPr>
          <p:spPr>
            <a:xfrm>
              <a:off x="908104" y="2637433"/>
              <a:ext cx="50063" cy="57411"/>
            </a:xfrm>
            <a:custGeom>
              <a:rect b="b" l="l" r="r" t="t"/>
              <a:pathLst>
                <a:path extrusionOk="0" h="125" w="109">
                  <a:moveTo>
                    <a:pt x="0" y="1"/>
                  </a:moveTo>
                  <a:lnTo>
                    <a:pt x="0" y="125"/>
                  </a:lnTo>
                  <a:lnTo>
                    <a:pt x="108" y="125"/>
                  </a:lnTo>
                  <a:lnTo>
                    <a:pt x="10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4" name="Google Shape;2264;p71"/>
            <p:cNvSpPr/>
            <p:nvPr/>
          </p:nvSpPr>
          <p:spPr>
            <a:xfrm>
              <a:off x="1066100" y="2637433"/>
              <a:ext cx="50063" cy="57411"/>
            </a:xfrm>
            <a:custGeom>
              <a:rect b="b" l="l" r="r" t="t"/>
              <a:pathLst>
                <a:path extrusionOk="0" h="125" w="109">
                  <a:moveTo>
                    <a:pt x="0" y="1"/>
                  </a:moveTo>
                  <a:lnTo>
                    <a:pt x="0" y="125"/>
                  </a:lnTo>
                  <a:lnTo>
                    <a:pt x="108" y="125"/>
                  </a:lnTo>
                  <a:lnTo>
                    <a:pt x="10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5" name="Google Shape;2265;p71"/>
            <p:cNvSpPr/>
            <p:nvPr/>
          </p:nvSpPr>
          <p:spPr>
            <a:xfrm>
              <a:off x="837373" y="2371507"/>
              <a:ext cx="349064" cy="100583"/>
            </a:xfrm>
            <a:custGeom>
              <a:rect b="b" l="l" r="r" t="t"/>
              <a:pathLst>
                <a:path extrusionOk="0" h="219" w="760">
                  <a:moveTo>
                    <a:pt x="0" y="0"/>
                  </a:moveTo>
                  <a:lnTo>
                    <a:pt x="0" y="218"/>
                  </a:lnTo>
                  <a:lnTo>
                    <a:pt x="759" y="218"/>
                  </a:lnTo>
                  <a:lnTo>
                    <a:pt x="75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6" name="Google Shape;2266;p71"/>
            <p:cNvSpPr/>
            <p:nvPr/>
          </p:nvSpPr>
          <p:spPr>
            <a:xfrm>
              <a:off x="837373" y="2271842"/>
              <a:ext cx="349064" cy="100124"/>
            </a:xfrm>
            <a:custGeom>
              <a:rect b="b" l="l" r="r" t="t"/>
              <a:pathLst>
                <a:path extrusionOk="0" h="218" w="760">
                  <a:moveTo>
                    <a:pt x="0" y="0"/>
                  </a:moveTo>
                  <a:lnTo>
                    <a:pt x="0" y="217"/>
                  </a:lnTo>
                  <a:lnTo>
                    <a:pt x="759" y="217"/>
                  </a:lnTo>
                  <a:lnTo>
                    <a:pt x="759"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7" name="Google Shape;2267;p71"/>
            <p:cNvSpPr/>
            <p:nvPr/>
          </p:nvSpPr>
          <p:spPr>
            <a:xfrm>
              <a:off x="762509" y="2958013"/>
              <a:ext cx="497876" cy="240206"/>
            </a:xfrm>
            <a:custGeom>
              <a:rect b="b" l="l" r="r" t="t"/>
              <a:pathLst>
                <a:path extrusionOk="0" h="523" w="1084">
                  <a:moveTo>
                    <a:pt x="1" y="0"/>
                  </a:moveTo>
                  <a:lnTo>
                    <a:pt x="1" y="523"/>
                  </a:lnTo>
                  <a:lnTo>
                    <a:pt x="1084" y="523"/>
                  </a:lnTo>
                  <a:lnTo>
                    <a:pt x="10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8" name="Google Shape;2268;p71"/>
            <p:cNvSpPr/>
            <p:nvPr/>
          </p:nvSpPr>
          <p:spPr>
            <a:xfrm>
              <a:off x="987102" y="540801"/>
              <a:ext cx="2336893" cy="667800"/>
            </a:xfrm>
            <a:custGeom>
              <a:rect b="b" l="l" r="r" t="t"/>
              <a:pathLst>
                <a:path extrusionOk="0" h="1454" w="5088">
                  <a:moveTo>
                    <a:pt x="726" y="1"/>
                  </a:moveTo>
                  <a:cubicBezTo>
                    <a:pt x="325" y="1"/>
                    <a:pt x="0" y="326"/>
                    <a:pt x="0" y="727"/>
                  </a:cubicBezTo>
                  <a:cubicBezTo>
                    <a:pt x="0" y="1128"/>
                    <a:pt x="325" y="1453"/>
                    <a:pt x="726" y="1453"/>
                  </a:cubicBezTo>
                  <a:lnTo>
                    <a:pt x="4362" y="1453"/>
                  </a:lnTo>
                  <a:cubicBezTo>
                    <a:pt x="4763" y="1453"/>
                    <a:pt x="5087" y="1128"/>
                    <a:pt x="5087" y="727"/>
                  </a:cubicBezTo>
                  <a:cubicBezTo>
                    <a:pt x="5087" y="326"/>
                    <a:pt x="4763" y="1"/>
                    <a:pt x="436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9" name="Google Shape;2269;p71"/>
            <p:cNvSpPr/>
            <p:nvPr/>
          </p:nvSpPr>
          <p:spPr>
            <a:xfrm>
              <a:off x="1120296" y="636332"/>
              <a:ext cx="432197" cy="432187"/>
            </a:xfrm>
            <a:custGeom>
              <a:rect b="b" l="l" r="r" t="t"/>
              <a:pathLst>
                <a:path extrusionOk="0" h="941" w="941">
                  <a:moveTo>
                    <a:pt x="520" y="0"/>
                  </a:moveTo>
                  <a:cubicBezTo>
                    <a:pt x="233" y="0"/>
                    <a:pt x="0" y="232"/>
                    <a:pt x="0" y="520"/>
                  </a:cubicBezTo>
                  <a:cubicBezTo>
                    <a:pt x="0" y="692"/>
                    <a:pt x="85" y="845"/>
                    <a:pt x="214" y="940"/>
                  </a:cubicBezTo>
                  <a:cubicBezTo>
                    <a:pt x="151" y="855"/>
                    <a:pt x="113" y="749"/>
                    <a:pt x="113" y="636"/>
                  </a:cubicBezTo>
                  <a:cubicBezTo>
                    <a:pt x="116" y="347"/>
                    <a:pt x="348" y="114"/>
                    <a:pt x="635" y="114"/>
                  </a:cubicBezTo>
                  <a:cubicBezTo>
                    <a:pt x="749" y="114"/>
                    <a:pt x="854" y="151"/>
                    <a:pt x="940" y="214"/>
                  </a:cubicBezTo>
                  <a:cubicBezTo>
                    <a:pt x="845" y="85"/>
                    <a:pt x="692" y="0"/>
                    <a:pt x="520"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0" name="Google Shape;2270;p71"/>
            <p:cNvSpPr/>
            <p:nvPr/>
          </p:nvSpPr>
          <p:spPr>
            <a:xfrm>
              <a:off x="1173114" y="688231"/>
              <a:ext cx="424848" cy="425298"/>
            </a:xfrm>
            <a:custGeom>
              <a:rect b="b" l="l" r="r" t="t"/>
              <a:pathLst>
                <a:path extrusionOk="0" h="926" w="925">
                  <a:moveTo>
                    <a:pt x="520" y="1"/>
                  </a:moveTo>
                  <a:cubicBezTo>
                    <a:pt x="233" y="1"/>
                    <a:pt x="1" y="233"/>
                    <a:pt x="1" y="520"/>
                  </a:cubicBezTo>
                  <a:cubicBezTo>
                    <a:pt x="1" y="634"/>
                    <a:pt x="38" y="740"/>
                    <a:pt x="100" y="825"/>
                  </a:cubicBezTo>
                  <a:cubicBezTo>
                    <a:pt x="186" y="888"/>
                    <a:pt x="291" y="926"/>
                    <a:pt x="405" y="926"/>
                  </a:cubicBezTo>
                  <a:cubicBezTo>
                    <a:pt x="692" y="925"/>
                    <a:pt x="924" y="692"/>
                    <a:pt x="924" y="406"/>
                  </a:cubicBezTo>
                  <a:cubicBezTo>
                    <a:pt x="924" y="293"/>
                    <a:pt x="888" y="187"/>
                    <a:pt x="825" y="101"/>
                  </a:cubicBezTo>
                  <a:cubicBezTo>
                    <a:pt x="739" y="38"/>
                    <a:pt x="634" y="1"/>
                    <a:pt x="52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1" name="Google Shape;2271;p71"/>
            <p:cNvSpPr/>
            <p:nvPr/>
          </p:nvSpPr>
          <p:spPr>
            <a:xfrm>
              <a:off x="1312279" y="709817"/>
              <a:ext cx="93696" cy="93694"/>
            </a:xfrm>
            <a:custGeom>
              <a:rect b="b" l="l" r="r" t="t"/>
              <a:pathLst>
                <a:path extrusionOk="0" h="204" w="204">
                  <a:moveTo>
                    <a:pt x="102" y="1"/>
                  </a:moveTo>
                  <a:cubicBezTo>
                    <a:pt x="46" y="1"/>
                    <a:pt x="0" y="46"/>
                    <a:pt x="0" y="102"/>
                  </a:cubicBezTo>
                  <a:cubicBezTo>
                    <a:pt x="0" y="158"/>
                    <a:pt x="46" y="204"/>
                    <a:pt x="102" y="204"/>
                  </a:cubicBezTo>
                  <a:cubicBezTo>
                    <a:pt x="158" y="204"/>
                    <a:pt x="203" y="158"/>
                    <a:pt x="203" y="102"/>
                  </a:cubicBezTo>
                  <a:cubicBezTo>
                    <a:pt x="203" y="46"/>
                    <a:pt x="158" y="1"/>
                    <a:pt x="102"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2" name="Google Shape;2272;p71"/>
            <p:cNvSpPr/>
            <p:nvPr/>
          </p:nvSpPr>
          <p:spPr>
            <a:xfrm>
              <a:off x="1312279" y="945430"/>
              <a:ext cx="93696" cy="93694"/>
            </a:xfrm>
            <a:custGeom>
              <a:rect b="b" l="l" r="r" t="t"/>
              <a:pathLst>
                <a:path extrusionOk="0" h="204" w="204">
                  <a:moveTo>
                    <a:pt x="102" y="0"/>
                  </a:moveTo>
                  <a:cubicBezTo>
                    <a:pt x="46" y="0"/>
                    <a:pt x="0" y="45"/>
                    <a:pt x="0" y="102"/>
                  </a:cubicBezTo>
                  <a:cubicBezTo>
                    <a:pt x="0" y="157"/>
                    <a:pt x="46" y="203"/>
                    <a:pt x="102" y="203"/>
                  </a:cubicBezTo>
                  <a:cubicBezTo>
                    <a:pt x="158" y="203"/>
                    <a:pt x="203" y="157"/>
                    <a:pt x="203" y="102"/>
                  </a:cubicBezTo>
                  <a:cubicBezTo>
                    <a:pt x="203" y="45"/>
                    <a:pt x="158" y="0"/>
                    <a:pt x="102"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3" name="Google Shape;2273;p71"/>
            <p:cNvSpPr/>
            <p:nvPr/>
          </p:nvSpPr>
          <p:spPr>
            <a:xfrm>
              <a:off x="1743553" y="636332"/>
              <a:ext cx="431278" cy="432187"/>
            </a:xfrm>
            <a:custGeom>
              <a:rect b="b" l="l" r="r" t="t"/>
              <a:pathLst>
                <a:path extrusionOk="0" h="941" w="939">
                  <a:moveTo>
                    <a:pt x="520" y="0"/>
                  </a:moveTo>
                  <a:cubicBezTo>
                    <a:pt x="232" y="0"/>
                    <a:pt x="0" y="232"/>
                    <a:pt x="0" y="520"/>
                  </a:cubicBezTo>
                  <a:cubicBezTo>
                    <a:pt x="0" y="692"/>
                    <a:pt x="83" y="845"/>
                    <a:pt x="214" y="940"/>
                  </a:cubicBezTo>
                  <a:cubicBezTo>
                    <a:pt x="151" y="855"/>
                    <a:pt x="113" y="749"/>
                    <a:pt x="113" y="636"/>
                  </a:cubicBezTo>
                  <a:cubicBezTo>
                    <a:pt x="114" y="347"/>
                    <a:pt x="348" y="114"/>
                    <a:pt x="635" y="114"/>
                  </a:cubicBezTo>
                  <a:cubicBezTo>
                    <a:pt x="749" y="114"/>
                    <a:pt x="854" y="151"/>
                    <a:pt x="939" y="214"/>
                  </a:cubicBezTo>
                  <a:cubicBezTo>
                    <a:pt x="845" y="85"/>
                    <a:pt x="692" y="0"/>
                    <a:pt x="520"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4" name="Google Shape;2274;p71"/>
            <p:cNvSpPr/>
            <p:nvPr/>
          </p:nvSpPr>
          <p:spPr>
            <a:xfrm>
              <a:off x="1795453" y="688231"/>
              <a:ext cx="425307" cy="425298"/>
            </a:xfrm>
            <a:custGeom>
              <a:rect b="b" l="l" r="r" t="t"/>
              <a:pathLst>
                <a:path extrusionOk="0" h="926" w="926">
                  <a:moveTo>
                    <a:pt x="520" y="1"/>
                  </a:moveTo>
                  <a:cubicBezTo>
                    <a:pt x="234" y="1"/>
                    <a:pt x="0" y="233"/>
                    <a:pt x="0" y="520"/>
                  </a:cubicBezTo>
                  <a:cubicBezTo>
                    <a:pt x="0" y="634"/>
                    <a:pt x="38" y="740"/>
                    <a:pt x="101" y="825"/>
                  </a:cubicBezTo>
                  <a:cubicBezTo>
                    <a:pt x="186" y="888"/>
                    <a:pt x="292" y="926"/>
                    <a:pt x="406" y="926"/>
                  </a:cubicBezTo>
                  <a:cubicBezTo>
                    <a:pt x="692" y="925"/>
                    <a:pt x="925" y="692"/>
                    <a:pt x="925" y="406"/>
                  </a:cubicBezTo>
                  <a:cubicBezTo>
                    <a:pt x="925" y="293"/>
                    <a:pt x="888" y="187"/>
                    <a:pt x="825" y="101"/>
                  </a:cubicBezTo>
                  <a:cubicBezTo>
                    <a:pt x="739" y="38"/>
                    <a:pt x="635" y="1"/>
                    <a:pt x="52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5" name="Google Shape;2275;p71"/>
            <p:cNvSpPr/>
            <p:nvPr/>
          </p:nvSpPr>
          <p:spPr>
            <a:xfrm>
              <a:off x="1935536" y="709817"/>
              <a:ext cx="93696" cy="93694"/>
            </a:xfrm>
            <a:custGeom>
              <a:rect b="b" l="l" r="r" t="t"/>
              <a:pathLst>
                <a:path extrusionOk="0" h="204" w="204">
                  <a:moveTo>
                    <a:pt x="102" y="1"/>
                  </a:moveTo>
                  <a:cubicBezTo>
                    <a:pt x="45" y="1"/>
                    <a:pt x="0" y="46"/>
                    <a:pt x="0" y="102"/>
                  </a:cubicBezTo>
                  <a:cubicBezTo>
                    <a:pt x="0" y="158"/>
                    <a:pt x="45" y="204"/>
                    <a:pt x="102" y="204"/>
                  </a:cubicBezTo>
                  <a:cubicBezTo>
                    <a:pt x="158" y="204"/>
                    <a:pt x="203" y="158"/>
                    <a:pt x="203" y="102"/>
                  </a:cubicBezTo>
                  <a:cubicBezTo>
                    <a:pt x="203" y="46"/>
                    <a:pt x="158" y="1"/>
                    <a:pt x="102"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6" name="Google Shape;2276;p71"/>
            <p:cNvSpPr/>
            <p:nvPr/>
          </p:nvSpPr>
          <p:spPr>
            <a:xfrm>
              <a:off x="1935536" y="945430"/>
              <a:ext cx="93696" cy="93694"/>
            </a:xfrm>
            <a:custGeom>
              <a:rect b="b" l="l" r="r" t="t"/>
              <a:pathLst>
                <a:path extrusionOk="0" h="204" w="204">
                  <a:moveTo>
                    <a:pt x="102" y="0"/>
                  </a:moveTo>
                  <a:cubicBezTo>
                    <a:pt x="45" y="0"/>
                    <a:pt x="0" y="45"/>
                    <a:pt x="0" y="102"/>
                  </a:cubicBezTo>
                  <a:cubicBezTo>
                    <a:pt x="0" y="157"/>
                    <a:pt x="45" y="203"/>
                    <a:pt x="102" y="203"/>
                  </a:cubicBezTo>
                  <a:cubicBezTo>
                    <a:pt x="158" y="203"/>
                    <a:pt x="203" y="157"/>
                    <a:pt x="203" y="102"/>
                  </a:cubicBezTo>
                  <a:cubicBezTo>
                    <a:pt x="203" y="45"/>
                    <a:pt x="158" y="0"/>
                    <a:pt x="102"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7" name="Google Shape;2277;p71"/>
            <p:cNvSpPr/>
            <p:nvPr/>
          </p:nvSpPr>
          <p:spPr>
            <a:xfrm>
              <a:off x="2369106" y="636332"/>
              <a:ext cx="431737" cy="432187"/>
            </a:xfrm>
            <a:custGeom>
              <a:rect b="b" l="l" r="r" t="t"/>
              <a:pathLst>
                <a:path extrusionOk="0" h="941" w="940">
                  <a:moveTo>
                    <a:pt x="520" y="0"/>
                  </a:moveTo>
                  <a:cubicBezTo>
                    <a:pt x="232" y="0"/>
                    <a:pt x="0" y="232"/>
                    <a:pt x="0" y="520"/>
                  </a:cubicBezTo>
                  <a:cubicBezTo>
                    <a:pt x="0" y="692"/>
                    <a:pt x="84" y="845"/>
                    <a:pt x="214" y="940"/>
                  </a:cubicBezTo>
                  <a:cubicBezTo>
                    <a:pt x="151" y="855"/>
                    <a:pt x="114" y="749"/>
                    <a:pt x="114" y="636"/>
                  </a:cubicBezTo>
                  <a:cubicBezTo>
                    <a:pt x="115" y="347"/>
                    <a:pt x="348" y="114"/>
                    <a:pt x="634" y="114"/>
                  </a:cubicBezTo>
                  <a:cubicBezTo>
                    <a:pt x="749" y="114"/>
                    <a:pt x="854" y="151"/>
                    <a:pt x="939" y="214"/>
                  </a:cubicBezTo>
                  <a:cubicBezTo>
                    <a:pt x="844" y="85"/>
                    <a:pt x="692" y="0"/>
                    <a:pt x="520"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8" name="Google Shape;2278;p71"/>
            <p:cNvSpPr/>
            <p:nvPr/>
          </p:nvSpPr>
          <p:spPr>
            <a:xfrm>
              <a:off x="2421466" y="688231"/>
              <a:ext cx="425307" cy="425298"/>
            </a:xfrm>
            <a:custGeom>
              <a:rect b="b" l="l" r="r" t="t"/>
              <a:pathLst>
                <a:path extrusionOk="0" h="926" w="926">
                  <a:moveTo>
                    <a:pt x="520" y="1"/>
                  </a:moveTo>
                  <a:cubicBezTo>
                    <a:pt x="234" y="1"/>
                    <a:pt x="1" y="233"/>
                    <a:pt x="1" y="520"/>
                  </a:cubicBezTo>
                  <a:cubicBezTo>
                    <a:pt x="1" y="634"/>
                    <a:pt x="38" y="740"/>
                    <a:pt x="101" y="825"/>
                  </a:cubicBezTo>
                  <a:cubicBezTo>
                    <a:pt x="187" y="888"/>
                    <a:pt x="293" y="926"/>
                    <a:pt x="406" y="926"/>
                  </a:cubicBezTo>
                  <a:cubicBezTo>
                    <a:pt x="693" y="925"/>
                    <a:pt x="926" y="692"/>
                    <a:pt x="926" y="406"/>
                  </a:cubicBezTo>
                  <a:cubicBezTo>
                    <a:pt x="926" y="293"/>
                    <a:pt x="888" y="187"/>
                    <a:pt x="825" y="101"/>
                  </a:cubicBezTo>
                  <a:cubicBezTo>
                    <a:pt x="740" y="38"/>
                    <a:pt x="635" y="1"/>
                    <a:pt x="52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9" name="Google Shape;2279;p71"/>
            <p:cNvSpPr/>
            <p:nvPr/>
          </p:nvSpPr>
          <p:spPr>
            <a:xfrm>
              <a:off x="2561090" y="709817"/>
              <a:ext cx="93696" cy="93694"/>
            </a:xfrm>
            <a:custGeom>
              <a:rect b="b" l="l" r="r" t="t"/>
              <a:pathLst>
                <a:path extrusionOk="0" h="204" w="204">
                  <a:moveTo>
                    <a:pt x="102" y="1"/>
                  </a:moveTo>
                  <a:cubicBezTo>
                    <a:pt x="45" y="1"/>
                    <a:pt x="0" y="46"/>
                    <a:pt x="0" y="102"/>
                  </a:cubicBezTo>
                  <a:cubicBezTo>
                    <a:pt x="0" y="158"/>
                    <a:pt x="45" y="204"/>
                    <a:pt x="102" y="204"/>
                  </a:cubicBezTo>
                  <a:cubicBezTo>
                    <a:pt x="158" y="204"/>
                    <a:pt x="204" y="158"/>
                    <a:pt x="204" y="102"/>
                  </a:cubicBezTo>
                  <a:cubicBezTo>
                    <a:pt x="204" y="46"/>
                    <a:pt x="158" y="1"/>
                    <a:pt x="102"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0" name="Google Shape;2280;p71"/>
            <p:cNvSpPr/>
            <p:nvPr/>
          </p:nvSpPr>
          <p:spPr>
            <a:xfrm>
              <a:off x="2561090" y="945430"/>
              <a:ext cx="93696" cy="93694"/>
            </a:xfrm>
            <a:custGeom>
              <a:rect b="b" l="l" r="r" t="t"/>
              <a:pathLst>
                <a:path extrusionOk="0" h="204" w="204">
                  <a:moveTo>
                    <a:pt x="102" y="0"/>
                  </a:moveTo>
                  <a:cubicBezTo>
                    <a:pt x="45" y="0"/>
                    <a:pt x="0" y="45"/>
                    <a:pt x="0" y="102"/>
                  </a:cubicBezTo>
                  <a:cubicBezTo>
                    <a:pt x="0" y="157"/>
                    <a:pt x="45" y="203"/>
                    <a:pt x="102" y="203"/>
                  </a:cubicBezTo>
                  <a:cubicBezTo>
                    <a:pt x="158" y="203"/>
                    <a:pt x="204" y="157"/>
                    <a:pt x="204" y="102"/>
                  </a:cubicBezTo>
                  <a:cubicBezTo>
                    <a:pt x="204" y="45"/>
                    <a:pt x="158" y="0"/>
                    <a:pt x="102"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1" name="Google Shape;2281;p71"/>
            <p:cNvSpPr/>
            <p:nvPr/>
          </p:nvSpPr>
          <p:spPr>
            <a:xfrm>
              <a:off x="1089983" y="605101"/>
              <a:ext cx="538294" cy="537823"/>
            </a:xfrm>
            <a:custGeom>
              <a:rect b="b" l="l" r="r" t="t"/>
              <a:pathLst>
                <a:path extrusionOk="0" h="1171" w="1172">
                  <a:moveTo>
                    <a:pt x="586" y="67"/>
                  </a:moveTo>
                  <a:cubicBezTo>
                    <a:pt x="758" y="67"/>
                    <a:pt x="912" y="151"/>
                    <a:pt x="1006" y="281"/>
                  </a:cubicBezTo>
                  <a:cubicBezTo>
                    <a:pt x="1069" y="367"/>
                    <a:pt x="1105" y="472"/>
                    <a:pt x="1105" y="586"/>
                  </a:cubicBezTo>
                  <a:cubicBezTo>
                    <a:pt x="1105" y="873"/>
                    <a:pt x="873" y="1106"/>
                    <a:pt x="586" y="1106"/>
                  </a:cubicBezTo>
                  <a:cubicBezTo>
                    <a:pt x="472" y="1106"/>
                    <a:pt x="367" y="1068"/>
                    <a:pt x="281" y="1005"/>
                  </a:cubicBezTo>
                  <a:cubicBezTo>
                    <a:pt x="152" y="910"/>
                    <a:pt x="67" y="758"/>
                    <a:pt x="67" y="586"/>
                  </a:cubicBezTo>
                  <a:cubicBezTo>
                    <a:pt x="66" y="299"/>
                    <a:pt x="299" y="67"/>
                    <a:pt x="586" y="67"/>
                  </a:cubicBezTo>
                  <a:close/>
                  <a:moveTo>
                    <a:pt x="586" y="0"/>
                  </a:moveTo>
                  <a:cubicBezTo>
                    <a:pt x="263" y="0"/>
                    <a:pt x="1" y="263"/>
                    <a:pt x="1" y="586"/>
                  </a:cubicBezTo>
                  <a:cubicBezTo>
                    <a:pt x="1" y="771"/>
                    <a:pt x="92" y="950"/>
                    <a:pt x="243" y="1059"/>
                  </a:cubicBezTo>
                  <a:cubicBezTo>
                    <a:pt x="344" y="1132"/>
                    <a:pt x="463" y="1171"/>
                    <a:pt x="586" y="1171"/>
                  </a:cubicBezTo>
                  <a:cubicBezTo>
                    <a:pt x="910" y="1171"/>
                    <a:pt x="1172" y="908"/>
                    <a:pt x="1172" y="585"/>
                  </a:cubicBezTo>
                  <a:cubicBezTo>
                    <a:pt x="1172" y="461"/>
                    <a:pt x="1133" y="342"/>
                    <a:pt x="1059" y="241"/>
                  </a:cubicBezTo>
                  <a:cubicBezTo>
                    <a:pt x="949" y="91"/>
                    <a:pt x="772" y="0"/>
                    <a:pt x="58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2" name="Google Shape;2282;p71"/>
            <p:cNvSpPr/>
            <p:nvPr/>
          </p:nvSpPr>
          <p:spPr>
            <a:xfrm>
              <a:off x="1713240" y="605101"/>
              <a:ext cx="538294" cy="537823"/>
            </a:xfrm>
            <a:custGeom>
              <a:rect b="b" l="l" r="r" t="t"/>
              <a:pathLst>
                <a:path extrusionOk="0" h="1171" w="1172">
                  <a:moveTo>
                    <a:pt x="586" y="67"/>
                  </a:moveTo>
                  <a:cubicBezTo>
                    <a:pt x="758" y="67"/>
                    <a:pt x="912" y="151"/>
                    <a:pt x="1005" y="281"/>
                  </a:cubicBezTo>
                  <a:cubicBezTo>
                    <a:pt x="1068" y="367"/>
                    <a:pt x="1105" y="472"/>
                    <a:pt x="1105" y="586"/>
                  </a:cubicBezTo>
                  <a:cubicBezTo>
                    <a:pt x="1105" y="873"/>
                    <a:pt x="873" y="1106"/>
                    <a:pt x="586" y="1106"/>
                  </a:cubicBezTo>
                  <a:cubicBezTo>
                    <a:pt x="472" y="1106"/>
                    <a:pt x="367" y="1068"/>
                    <a:pt x="281" y="1005"/>
                  </a:cubicBezTo>
                  <a:cubicBezTo>
                    <a:pt x="152" y="910"/>
                    <a:pt x="67" y="758"/>
                    <a:pt x="67" y="586"/>
                  </a:cubicBezTo>
                  <a:cubicBezTo>
                    <a:pt x="66" y="299"/>
                    <a:pt x="298" y="67"/>
                    <a:pt x="586" y="67"/>
                  </a:cubicBezTo>
                  <a:close/>
                  <a:moveTo>
                    <a:pt x="586" y="0"/>
                  </a:moveTo>
                  <a:cubicBezTo>
                    <a:pt x="262" y="0"/>
                    <a:pt x="1" y="263"/>
                    <a:pt x="1" y="586"/>
                  </a:cubicBezTo>
                  <a:cubicBezTo>
                    <a:pt x="1" y="771"/>
                    <a:pt x="92" y="950"/>
                    <a:pt x="242" y="1059"/>
                  </a:cubicBezTo>
                  <a:cubicBezTo>
                    <a:pt x="344" y="1132"/>
                    <a:pt x="463" y="1171"/>
                    <a:pt x="586" y="1171"/>
                  </a:cubicBezTo>
                  <a:cubicBezTo>
                    <a:pt x="910" y="1171"/>
                    <a:pt x="1172" y="908"/>
                    <a:pt x="1172" y="585"/>
                  </a:cubicBezTo>
                  <a:cubicBezTo>
                    <a:pt x="1172" y="461"/>
                    <a:pt x="1132" y="342"/>
                    <a:pt x="1059" y="241"/>
                  </a:cubicBezTo>
                  <a:cubicBezTo>
                    <a:pt x="948" y="91"/>
                    <a:pt x="772" y="0"/>
                    <a:pt x="58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3" name="Google Shape;2283;p71"/>
            <p:cNvSpPr/>
            <p:nvPr/>
          </p:nvSpPr>
          <p:spPr>
            <a:xfrm>
              <a:off x="2338793" y="605101"/>
              <a:ext cx="537834" cy="537823"/>
            </a:xfrm>
            <a:custGeom>
              <a:rect b="b" l="l" r="r" t="t"/>
              <a:pathLst>
                <a:path extrusionOk="0" h="1171" w="1171">
                  <a:moveTo>
                    <a:pt x="586" y="67"/>
                  </a:moveTo>
                  <a:cubicBezTo>
                    <a:pt x="758" y="67"/>
                    <a:pt x="912" y="151"/>
                    <a:pt x="1005" y="281"/>
                  </a:cubicBezTo>
                  <a:cubicBezTo>
                    <a:pt x="1068" y="367"/>
                    <a:pt x="1106" y="472"/>
                    <a:pt x="1106" y="586"/>
                  </a:cubicBezTo>
                  <a:cubicBezTo>
                    <a:pt x="1106" y="873"/>
                    <a:pt x="873" y="1106"/>
                    <a:pt x="586" y="1106"/>
                  </a:cubicBezTo>
                  <a:cubicBezTo>
                    <a:pt x="472" y="1106"/>
                    <a:pt x="367" y="1068"/>
                    <a:pt x="281" y="1005"/>
                  </a:cubicBezTo>
                  <a:cubicBezTo>
                    <a:pt x="151" y="910"/>
                    <a:pt x="67" y="758"/>
                    <a:pt x="67" y="586"/>
                  </a:cubicBezTo>
                  <a:cubicBezTo>
                    <a:pt x="67" y="299"/>
                    <a:pt x="299" y="67"/>
                    <a:pt x="586" y="67"/>
                  </a:cubicBezTo>
                  <a:close/>
                  <a:moveTo>
                    <a:pt x="586" y="0"/>
                  </a:moveTo>
                  <a:cubicBezTo>
                    <a:pt x="262" y="0"/>
                    <a:pt x="0" y="263"/>
                    <a:pt x="0" y="586"/>
                  </a:cubicBezTo>
                  <a:cubicBezTo>
                    <a:pt x="0" y="771"/>
                    <a:pt x="91" y="950"/>
                    <a:pt x="243" y="1059"/>
                  </a:cubicBezTo>
                  <a:cubicBezTo>
                    <a:pt x="344" y="1132"/>
                    <a:pt x="463" y="1171"/>
                    <a:pt x="586" y="1171"/>
                  </a:cubicBezTo>
                  <a:cubicBezTo>
                    <a:pt x="909" y="1171"/>
                    <a:pt x="1171" y="908"/>
                    <a:pt x="1171" y="585"/>
                  </a:cubicBezTo>
                  <a:cubicBezTo>
                    <a:pt x="1171" y="461"/>
                    <a:pt x="1132" y="342"/>
                    <a:pt x="1059" y="241"/>
                  </a:cubicBezTo>
                  <a:cubicBezTo>
                    <a:pt x="950" y="91"/>
                    <a:pt x="773" y="0"/>
                    <a:pt x="58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4" name="Google Shape;2284;p71"/>
            <p:cNvSpPr/>
            <p:nvPr/>
          </p:nvSpPr>
          <p:spPr>
            <a:xfrm>
              <a:off x="2948272" y="635873"/>
              <a:ext cx="120795" cy="239287"/>
            </a:xfrm>
            <a:custGeom>
              <a:rect b="b" l="l" r="r" t="t"/>
              <a:pathLst>
                <a:path extrusionOk="0" h="521" w="263">
                  <a:moveTo>
                    <a:pt x="0" y="0"/>
                  </a:moveTo>
                  <a:lnTo>
                    <a:pt x="0" y="520"/>
                  </a:lnTo>
                  <a:lnTo>
                    <a:pt x="262" y="520"/>
                  </a:lnTo>
                  <a:lnTo>
                    <a:pt x="262"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5" name="Google Shape;2285;p71"/>
            <p:cNvSpPr/>
            <p:nvPr/>
          </p:nvSpPr>
          <p:spPr>
            <a:xfrm>
              <a:off x="2948272" y="874700"/>
              <a:ext cx="120795" cy="238828"/>
            </a:xfrm>
            <a:custGeom>
              <a:rect b="b" l="l" r="r" t="t"/>
              <a:pathLst>
                <a:path extrusionOk="0" h="520" w="263">
                  <a:moveTo>
                    <a:pt x="0" y="0"/>
                  </a:moveTo>
                  <a:lnTo>
                    <a:pt x="0" y="520"/>
                  </a:lnTo>
                  <a:lnTo>
                    <a:pt x="262" y="520"/>
                  </a:lnTo>
                  <a:lnTo>
                    <a:pt x="26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6" name="Google Shape;2286;p71"/>
            <p:cNvSpPr/>
            <p:nvPr/>
          </p:nvSpPr>
          <p:spPr>
            <a:xfrm>
              <a:off x="2578543" y="3770486"/>
              <a:ext cx="785394" cy="375695"/>
            </a:xfrm>
            <a:custGeom>
              <a:rect b="b" l="l" r="r" t="t"/>
              <a:pathLst>
                <a:path extrusionOk="0" h="818" w="1710">
                  <a:moveTo>
                    <a:pt x="1600" y="1"/>
                  </a:moveTo>
                  <a:lnTo>
                    <a:pt x="1600" y="429"/>
                  </a:lnTo>
                  <a:cubicBezTo>
                    <a:pt x="1600" y="583"/>
                    <a:pt x="1473" y="709"/>
                    <a:pt x="1320" y="709"/>
                  </a:cubicBezTo>
                  <a:lnTo>
                    <a:pt x="1" y="709"/>
                  </a:lnTo>
                  <a:lnTo>
                    <a:pt x="1" y="818"/>
                  </a:lnTo>
                  <a:lnTo>
                    <a:pt x="1320" y="818"/>
                  </a:lnTo>
                  <a:cubicBezTo>
                    <a:pt x="1535" y="818"/>
                    <a:pt x="1710" y="642"/>
                    <a:pt x="1710" y="429"/>
                  </a:cubicBezTo>
                  <a:lnTo>
                    <a:pt x="171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7" name="Google Shape;2287;p71"/>
            <p:cNvSpPr/>
            <p:nvPr/>
          </p:nvSpPr>
          <p:spPr>
            <a:xfrm>
              <a:off x="2954242" y="3173876"/>
              <a:ext cx="409691" cy="608553"/>
            </a:xfrm>
            <a:custGeom>
              <a:rect b="b" l="l" r="r" t="t"/>
              <a:pathLst>
                <a:path extrusionOk="0" h="1325" w="892">
                  <a:moveTo>
                    <a:pt x="1" y="1"/>
                  </a:moveTo>
                  <a:lnTo>
                    <a:pt x="1" y="111"/>
                  </a:lnTo>
                  <a:lnTo>
                    <a:pt x="502" y="111"/>
                  </a:lnTo>
                  <a:cubicBezTo>
                    <a:pt x="655" y="111"/>
                    <a:pt x="782" y="236"/>
                    <a:pt x="782" y="390"/>
                  </a:cubicBezTo>
                  <a:lnTo>
                    <a:pt x="782" y="1324"/>
                  </a:lnTo>
                  <a:lnTo>
                    <a:pt x="892" y="1324"/>
                  </a:lnTo>
                  <a:lnTo>
                    <a:pt x="892" y="390"/>
                  </a:lnTo>
                  <a:cubicBezTo>
                    <a:pt x="892" y="176"/>
                    <a:pt x="717" y="1"/>
                    <a:pt x="50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8" name="Google Shape;2288;p71"/>
            <p:cNvSpPr/>
            <p:nvPr/>
          </p:nvSpPr>
          <p:spPr>
            <a:xfrm>
              <a:off x="2240964" y="3359427"/>
              <a:ext cx="179125" cy="214945"/>
            </a:xfrm>
            <a:custGeom>
              <a:rect b="b" l="l" r="r" t="t"/>
              <a:pathLst>
                <a:path extrusionOk="0" h="468" w="390">
                  <a:moveTo>
                    <a:pt x="390" y="1"/>
                  </a:moveTo>
                  <a:cubicBezTo>
                    <a:pt x="176" y="1"/>
                    <a:pt x="0" y="176"/>
                    <a:pt x="0" y="390"/>
                  </a:cubicBezTo>
                  <a:lnTo>
                    <a:pt x="0" y="467"/>
                  </a:lnTo>
                  <a:lnTo>
                    <a:pt x="110" y="467"/>
                  </a:lnTo>
                  <a:lnTo>
                    <a:pt x="110" y="389"/>
                  </a:lnTo>
                  <a:cubicBezTo>
                    <a:pt x="110" y="236"/>
                    <a:pt x="236" y="110"/>
                    <a:pt x="390" y="110"/>
                  </a:cubicBezTo>
                  <a:lnTo>
                    <a:pt x="39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9" name="Google Shape;2289;p71"/>
            <p:cNvSpPr/>
            <p:nvPr/>
          </p:nvSpPr>
          <p:spPr>
            <a:xfrm>
              <a:off x="2539962" y="2378396"/>
              <a:ext cx="179125" cy="585588"/>
            </a:xfrm>
            <a:custGeom>
              <a:rect b="b" l="l" r="r" t="t"/>
              <a:pathLst>
                <a:path extrusionOk="0" h="1275" w="390">
                  <a:moveTo>
                    <a:pt x="390" y="0"/>
                  </a:moveTo>
                  <a:cubicBezTo>
                    <a:pt x="175" y="0"/>
                    <a:pt x="0" y="176"/>
                    <a:pt x="0" y="390"/>
                  </a:cubicBezTo>
                  <a:lnTo>
                    <a:pt x="0" y="1275"/>
                  </a:lnTo>
                  <a:lnTo>
                    <a:pt x="111" y="1275"/>
                  </a:lnTo>
                  <a:lnTo>
                    <a:pt x="111" y="390"/>
                  </a:lnTo>
                  <a:cubicBezTo>
                    <a:pt x="111" y="236"/>
                    <a:pt x="236" y="110"/>
                    <a:pt x="390" y="110"/>
                  </a:cubicBezTo>
                  <a:lnTo>
                    <a:pt x="390" y="0"/>
                  </a:lnTo>
                  <a:close/>
                </a:path>
              </a:pathLst>
            </a:custGeom>
            <a:solidFill>
              <a:srgbClr val="3459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0" name="Google Shape;2290;p71"/>
            <p:cNvSpPr/>
            <p:nvPr/>
          </p:nvSpPr>
          <p:spPr>
            <a:xfrm>
              <a:off x="2411820" y="2824820"/>
              <a:ext cx="179125" cy="585129"/>
            </a:xfrm>
            <a:custGeom>
              <a:rect b="b" l="l" r="r" t="t"/>
              <a:pathLst>
                <a:path extrusionOk="0" h="1274" w="390">
                  <a:moveTo>
                    <a:pt x="279" y="0"/>
                  </a:moveTo>
                  <a:lnTo>
                    <a:pt x="279" y="886"/>
                  </a:lnTo>
                  <a:cubicBezTo>
                    <a:pt x="279" y="1039"/>
                    <a:pt x="154" y="1165"/>
                    <a:pt x="0" y="1165"/>
                  </a:cubicBezTo>
                  <a:lnTo>
                    <a:pt x="0" y="1274"/>
                  </a:lnTo>
                  <a:cubicBezTo>
                    <a:pt x="214" y="1274"/>
                    <a:pt x="390" y="1101"/>
                    <a:pt x="390" y="886"/>
                  </a:cubicBezTo>
                  <a:lnTo>
                    <a:pt x="39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1" name="Google Shape;2291;p71"/>
            <p:cNvSpPr/>
            <p:nvPr/>
          </p:nvSpPr>
          <p:spPr>
            <a:xfrm>
              <a:off x="2137624" y="1444213"/>
              <a:ext cx="976002" cy="1070593"/>
            </a:xfrm>
            <a:custGeom>
              <a:rect b="b" l="l" r="r" t="t"/>
              <a:pathLst>
                <a:path extrusionOk="0" h="2331" w="2125">
                  <a:moveTo>
                    <a:pt x="1" y="0"/>
                  </a:moveTo>
                  <a:lnTo>
                    <a:pt x="1" y="110"/>
                  </a:lnTo>
                  <a:lnTo>
                    <a:pt x="1735" y="110"/>
                  </a:lnTo>
                  <a:cubicBezTo>
                    <a:pt x="1889" y="110"/>
                    <a:pt x="2014" y="236"/>
                    <a:pt x="2014" y="390"/>
                  </a:cubicBezTo>
                  <a:lnTo>
                    <a:pt x="2014" y="2331"/>
                  </a:lnTo>
                  <a:lnTo>
                    <a:pt x="2124" y="2331"/>
                  </a:lnTo>
                  <a:lnTo>
                    <a:pt x="2124" y="390"/>
                  </a:lnTo>
                  <a:cubicBezTo>
                    <a:pt x="2124" y="176"/>
                    <a:pt x="1949" y="0"/>
                    <a:pt x="173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2" name="Google Shape;2292;p71"/>
            <p:cNvSpPr/>
            <p:nvPr/>
          </p:nvSpPr>
          <p:spPr>
            <a:xfrm>
              <a:off x="1952530" y="2187793"/>
              <a:ext cx="1514755" cy="774355"/>
            </a:xfrm>
            <a:custGeom>
              <a:rect b="b" l="l" r="r" t="t"/>
              <a:pathLst>
                <a:path extrusionOk="0" h="1686" w="3298">
                  <a:moveTo>
                    <a:pt x="3297" y="0"/>
                  </a:moveTo>
                  <a:lnTo>
                    <a:pt x="3192" y="104"/>
                  </a:lnTo>
                  <a:lnTo>
                    <a:pt x="3192" y="1583"/>
                  </a:lnTo>
                  <a:lnTo>
                    <a:pt x="103" y="1583"/>
                  </a:lnTo>
                  <a:lnTo>
                    <a:pt x="1" y="1686"/>
                  </a:lnTo>
                  <a:lnTo>
                    <a:pt x="3297" y="1686"/>
                  </a:lnTo>
                  <a:lnTo>
                    <a:pt x="3297" y="1583"/>
                  </a:lnTo>
                  <a:lnTo>
                    <a:pt x="3297" y="104"/>
                  </a:lnTo>
                  <a:lnTo>
                    <a:pt x="329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3" name="Google Shape;2293;p71"/>
            <p:cNvSpPr/>
            <p:nvPr/>
          </p:nvSpPr>
          <p:spPr>
            <a:xfrm>
              <a:off x="2740213" y="2235559"/>
              <a:ext cx="679297" cy="679283"/>
            </a:xfrm>
            <a:custGeom>
              <a:rect b="b" l="l" r="r" t="t"/>
              <a:pathLst>
                <a:path extrusionOk="0" h="1479" w="1479">
                  <a:moveTo>
                    <a:pt x="1" y="0"/>
                  </a:moveTo>
                  <a:lnTo>
                    <a:pt x="1" y="1479"/>
                  </a:lnTo>
                  <a:lnTo>
                    <a:pt x="1479" y="1479"/>
                  </a:lnTo>
                  <a:lnTo>
                    <a:pt x="1479"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4" name="Google Shape;2294;p71"/>
            <p:cNvSpPr/>
            <p:nvPr/>
          </p:nvSpPr>
          <p:spPr>
            <a:xfrm>
              <a:off x="1999837" y="2235559"/>
              <a:ext cx="679757" cy="679283"/>
            </a:xfrm>
            <a:custGeom>
              <a:rect b="b" l="l" r="r" t="t"/>
              <a:pathLst>
                <a:path extrusionOk="0" h="1479" w="1480">
                  <a:moveTo>
                    <a:pt x="0" y="0"/>
                  </a:moveTo>
                  <a:lnTo>
                    <a:pt x="0" y="1479"/>
                  </a:lnTo>
                  <a:lnTo>
                    <a:pt x="1479" y="1479"/>
                  </a:lnTo>
                  <a:lnTo>
                    <a:pt x="1479"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5" name="Google Shape;2295;p71"/>
            <p:cNvSpPr/>
            <p:nvPr/>
          </p:nvSpPr>
          <p:spPr>
            <a:xfrm>
              <a:off x="2740213" y="2235559"/>
              <a:ext cx="678838" cy="679283"/>
            </a:xfrm>
            <a:custGeom>
              <a:rect b="b" l="l" r="r" t="t"/>
              <a:pathLst>
                <a:path extrusionOk="0" h="1479" w="1478">
                  <a:moveTo>
                    <a:pt x="1" y="0"/>
                  </a:moveTo>
                  <a:lnTo>
                    <a:pt x="1" y="1479"/>
                  </a:lnTo>
                  <a:lnTo>
                    <a:pt x="1477"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6" name="Google Shape;2296;p71"/>
            <p:cNvSpPr/>
            <p:nvPr/>
          </p:nvSpPr>
          <p:spPr>
            <a:xfrm>
              <a:off x="2679127" y="2235559"/>
              <a:ext cx="61546" cy="679283"/>
            </a:xfrm>
            <a:custGeom>
              <a:rect b="b" l="l" r="r" t="t"/>
              <a:pathLst>
                <a:path extrusionOk="0" h="1479" w="134">
                  <a:moveTo>
                    <a:pt x="0" y="0"/>
                  </a:moveTo>
                  <a:lnTo>
                    <a:pt x="0" y="1479"/>
                  </a:lnTo>
                  <a:lnTo>
                    <a:pt x="134" y="1479"/>
                  </a:lnTo>
                  <a:lnTo>
                    <a:pt x="13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7" name="Google Shape;2297;p71"/>
            <p:cNvSpPr/>
            <p:nvPr/>
          </p:nvSpPr>
          <p:spPr>
            <a:xfrm>
              <a:off x="2740213" y="2235559"/>
              <a:ext cx="24802" cy="679283"/>
            </a:xfrm>
            <a:custGeom>
              <a:rect b="b" l="l" r="r" t="t"/>
              <a:pathLst>
                <a:path extrusionOk="0" h="1479" w="54">
                  <a:moveTo>
                    <a:pt x="1" y="0"/>
                  </a:moveTo>
                  <a:lnTo>
                    <a:pt x="1" y="1479"/>
                  </a:lnTo>
                  <a:lnTo>
                    <a:pt x="53" y="1479"/>
                  </a:lnTo>
                  <a:lnTo>
                    <a:pt x="5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8" name="Google Shape;2298;p71"/>
            <p:cNvSpPr/>
            <p:nvPr/>
          </p:nvSpPr>
          <p:spPr>
            <a:xfrm>
              <a:off x="3394702" y="2235559"/>
              <a:ext cx="24343" cy="679283"/>
            </a:xfrm>
            <a:custGeom>
              <a:rect b="b" l="l" r="r" t="t"/>
              <a:pathLst>
                <a:path extrusionOk="0" h="1479" w="53">
                  <a:moveTo>
                    <a:pt x="0" y="0"/>
                  </a:moveTo>
                  <a:lnTo>
                    <a:pt x="0" y="1479"/>
                  </a:lnTo>
                  <a:lnTo>
                    <a:pt x="52" y="1479"/>
                  </a:lnTo>
                  <a:lnTo>
                    <a:pt x="5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9" name="Google Shape;2299;p71"/>
            <p:cNvSpPr/>
            <p:nvPr/>
          </p:nvSpPr>
          <p:spPr>
            <a:xfrm>
              <a:off x="2740213" y="2235559"/>
              <a:ext cx="679297" cy="24342"/>
            </a:xfrm>
            <a:custGeom>
              <a:rect b="b" l="l" r="r" t="t"/>
              <a:pathLst>
                <a:path extrusionOk="0" h="53" w="1479">
                  <a:moveTo>
                    <a:pt x="1" y="0"/>
                  </a:moveTo>
                  <a:lnTo>
                    <a:pt x="1" y="53"/>
                  </a:lnTo>
                  <a:lnTo>
                    <a:pt x="1479" y="53"/>
                  </a:lnTo>
                  <a:lnTo>
                    <a:pt x="147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0" name="Google Shape;2300;p71"/>
            <p:cNvSpPr/>
            <p:nvPr/>
          </p:nvSpPr>
          <p:spPr>
            <a:xfrm>
              <a:off x="2739754" y="2890039"/>
              <a:ext cx="679757" cy="24342"/>
            </a:xfrm>
            <a:custGeom>
              <a:rect b="b" l="l" r="r" t="t"/>
              <a:pathLst>
                <a:path extrusionOk="0" h="53" w="1480">
                  <a:moveTo>
                    <a:pt x="1" y="1"/>
                  </a:moveTo>
                  <a:lnTo>
                    <a:pt x="1" y="53"/>
                  </a:lnTo>
                  <a:lnTo>
                    <a:pt x="1480" y="53"/>
                  </a:lnTo>
                  <a:lnTo>
                    <a:pt x="148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1" name="Google Shape;2301;p71"/>
            <p:cNvSpPr/>
            <p:nvPr/>
          </p:nvSpPr>
          <p:spPr>
            <a:xfrm>
              <a:off x="1999837" y="2235559"/>
              <a:ext cx="24343" cy="679283"/>
            </a:xfrm>
            <a:custGeom>
              <a:rect b="b" l="l" r="r" t="t"/>
              <a:pathLst>
                <a:path extrusionOk="0" h="1479" w="53">
                  <a:moveTo>
                    <a:pt x="0" y="0"/>
                  </a:moveTo>
                  <a:lnTo>
                    <a:pt x="0" y="1479"/>
                  </a:lnTo>
                  <a:lnTo>
                    <a:pt x="53" y="1479"/>
                  </a:lnTo>
                  <a:lnTo>
                    <a:pt x="5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2" name="Google Shape;2302;p71"/>
            <p:cNvSpPr/>
            <p:nvPr/>
          </p:nvSpPr>
          <p:spPr>
            <a:xfrm>
              <a:off x="2654785" y="2235559"/>
              <a:ext cx="24802" cy="679283"/>
            </a:xfrm>
            <a:custGeom>
              <a:rect b="b" l="l" r="r" t="t"/>
              <a:pathLst>
                <a:path extrusionOk="0" h="1479" w="54">
                  <a:moveTo>
                    <a:pt x="1" y="0"/>
                  </a:moveTo>
                  <a:lnTo>
                    <a:pt x="1" y="1479"/>
                  </a:lnTo>
                  <a:lnTo>
                    <a:pt x="53" y="1479"/>
                  </a:lnTo>
                  <a:lnTo>
                    <a:pt x="5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3" name="Google Shape;2303;p71"/>
            <p:cNvSpPr/>
            <p:nvPr/>
          </p:nvSpPr>
          <p:spPr>
            <a:xfrm>
              <a:off x="2000296" y="2235100"/>
              <a:ext cx="679297" cy="24342"/>
            </a:xfrm>
            <a:custGeom>
              <a:rect b="b" l="l" r="r" t="t"/>
              <a:pathLst>
                <a:path extrusionOk="0" h="53" w="1479">
                  <a:moveTo>
                    <a:pt x="0" y="0"/>
                  </a:moveTo>
                  <a:lnTo>
                    <a:pt x="0" y="52"/>
                  </a:lnTo>
                  <a:lnTo>
                    <a:pt x="1478" y="52"/>
                  </a:lnTo>
                  <a:lnTo>
                    <a:pt x="147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4" name="Google Shape;2304;p71"/>
            <p:cNvSpPr/>
            <p:nvPr/>
          </p:nvSpPr>
          <p:spPr>
            <a:xfrm>
              <a:off x="1999837" y="2890039"/>
              <a:ext cx="679757" cy="23883"/>
            </a:xfrm>
            <a:custGeom>
              <a:rect b="b" l="l" r="r" t="t"/>
              <a:pathLst>
                <a:path extrusionOk="0" h="52" w="1480">
                  <a:moveTo>
                    <a:pt x="0" y="1"/>
                  </a:moveTo>
                  <a:lnTo>
                    <a:pt x="0" y="52"/>
                  </a:lnTo>
                  <a:lnTo>
                    <a:pt x="1479" y="52"/>
                  </a:lnTo>
                  <a:lnTo>
                    <a:pt x="147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5" name="Google Shape;2305;p71"/>
            <p:cNvSpPr/>
            <p:nvPr/>
          </p:nvSpPr>
          <p:spPr>
            <a:xfrm>
              <a:off x="2340630" y="2990622"/>
              <a:ext cx="614077" cy="209893"/>
            </a:xfrm>
            <a:custGeom>
              <a:rect b="b" l="l" r="r" t="t"/>
              <a:pathLst>
                <a:path extrusionOk="0" h="457" w="1337">
                  <a:moveTo>
                    <a:pt x="0" y="1"/>
                  </a:moveTo>
                  <a:cubicBezTo>
                    <a:pt x="0" y="252"/>
                    <a:pt x="204" y="456"/>
                    <a:pt x="455" y="456"/>
                  </a:cubicBezTo>
                  <a:lnTo>
                    <a:pt x="1337" y="456"/>
                  </a:lnTo>
                  <a:lnTo>
                    <a:pt x="1337" y="400"/>
                  </a:lnTo>
                  <a:lnTo>
                    <a:pt x="454" y="404"/>
                  </a:lnTo>
                  <a:cubicBezTo>
                    <a:pt x="231" y="404"/>
                    <a:pt x="50" y="223"/>
                    <a:pt x="5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6" name="Google Shape;2306;p71"/>
            <p:cNvSpPr/>
            <p:nvPr/>
          </p:nvSpPr>
          <p:spPr>
            <a:xfrm>
              <a:off x="2315829" y="2991081"/>
              <a:ext cx="638879" cy="234235"/>
            </a:xfrm>
            <a:custGeom>
              <a:rect b="b" l="l" r="r" t="t"/>
              <a:pathLst>
                <a:path extrusionOk="0" h="510" w="1391">
                  <a:moveTo>
                    <a:pt x="1" y="1"/>
                  </a:moveTo>
                  <a:cubicBezTo>
                    <a:pt x="1" y="280"/>
                    <a:pt x="228" y="508"/>
                    <a:pt x="508" y="508"/>
                  </a:cubicBezTo>
                  <a:lnTo>
                    <a:pt x="1391" y="510"/>
                  </a:lnTo>
                  <a:lnTo>
                    <a:pt x="1391" y="455"/>
                  </a:lnTo>
                  <a:lnTo>
                    <a:pt x="509" y="455"/>
                  </a:lnTo>
                  <a:cubicBezTo>
                    <a:pt x="258" y="455"/>
                    <a:pt x="54" y="252"/>
                    <a:pt x="5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7" name="Google Shape;2307;p71"/>
            <p:cNvSpPr/>
            <p:nvPr/>
          </p:nvSpPr>
          <p:spPr>
            <a:xfrm>
              <a:off x="1994768" y="2235559"/>
              <a:ext cx="679297" cy="679283"/>
            </a:xfrm>
            <a:custGeom>
              <a:rect b="b" l="l" r="r" t="t"/>
              <a:pathLst>
                <a:path extrusionOk="0" h="1479" w="1479">
                  <a:moveTo>
                    <a:pt x="0" y="0"/>
                  </a:moveTo>
                  <a:lnTo>
                    <a:pt x="0" y="1479"/>
                  </a:lnTo>
                  <a:lnTo>
                    <a:pt x="1478" y="0"/>
                  </a:ln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8" name="Google Shape;2308;p71"/>
            <p:cNvSpPr/>
            <p:nvPr/>
          </p:nvSpPr>
          <p:spPr>
            <a:xfrm>
              <a:off x="2319044" y="2372426"/>
              <a:ext cx="223677" cy="405549"/>
            </a:xfrm>
            <a:custGeom>
              <a:rect b="b" l="l" r="r" t="t"/>
              <a:pathLst>
                <a:path extrusionOk="0" h="883" w="487">
                  <a:moveTo>
                    <a:pt x="90" y="0"/>
                  </a:moveTo>
                  <a:lnTo>
                    <a:pt x="90" y="27"/>
                  </a:lnTo>
                  <a:cubicBezTo>
                    <a:pt x="299" y="50"/>
                    <a:pt x="460" y="226"/>
                    <a:pt x="460" y="440"/>
                  </a:cubicBezTo>
                  <a:cubicBezTo>
                    <a:pt x="460" y="654"/>
                    <a:pt x="299" y="830"/>
                    <a:pt x="90" y="853"/>
                  </a:cubicBezTo>
                  <a:cubicBezTo>
                    <a:pt x="75" y="854"/>
                    <a:pt x="60" y="856"/>
                    <a:pt x="45" y="856"/>
                  </a:cubicBezTo>
                  <a:cubicBezTo>
                    <a:pt x="30" y="856"/>
                    <a:pt x="15" y="854"/>
                    <a:pt x="0" y="853"/>
                  </a:cubicBezTo>
                  <a:lnTo>
                    <a:pt x="0" y="879"/>
                  </a:lnTo>
                  <a:cubicBezTo>
                    <a:pt x="15" y="881"/>
                    <a:pt x="30" y="883"/>
                    <a:pt x="45" y="883"/>
                  </a:cubicBezTo>
                  <a:cubicBezTo>
                    <a:pt x="59" y="883"/>
                    <a:pt x="74" y="881"/>
                    <a:pt x="90" y="879"/>
                  </a:cubicBezTo>
                  <a:cubicBezTo>
                    <a:pt x="313" y="857"/>
                    <a:pt x="487" y="669"/>
                    <a:pt x="487" y="441"/>
                  </a:cubicBezTo>
                  <a:cubicBezTo>
                    <a:pt x="487" y="214"/>
                    <a:pt x="313" y="23"/>
                    <a:pt x="9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9" name="Google Shape;2309;p71"/>
            <p:cNvSpPr/>
            <p:nvPr/>
          </p:nvSpPr>
          <p:spPr>
            <a:xfrm>
              <a:off x="2136706" y="2371966"/>
              <a:ext cx="224136" cy="404171"/>
            </a:xfrm>
            <a:custGeom>
              <a:rect b="b" l="l" r="r" t="t"/>
              <a:pathLst>
                <a:path extrusionOk="0" h="880" w="488">
                  <a:moveTo>
                    <a:pt x="442" y="0"/>
                  </a:moveTo>
                  <a:cubicBezTo>
                    <a:pt x="427" y="0"/>
                    <a:pt x="412" y="1"/>
                    <a:pt x="397" y="3"/>
                  </a:cubicBezTo>
                  <a:cubicBezTo>
                    <a:pt x="176" y="25"/>
                    <a:pt x="1" y="214"/>
                    <a:pt x="1" y="441"/>
                  </a:cubicBezTo>
                  <a:cubicBezTo>
                    <a:pt x="1" y="669"/>
                    <a:pt x="175" y="858"/>
                    <a:pt x="397" y="879"/>
                  </a:cubicBezTo>
                  <a:lnTo>
                    <a:pt x="397" y="853"/>
                  </a:lnTo>
                  <a:cubicBezTo>
                    <a:pt x="189" y="830"/>
                    <a:pt x="27" y="654"/>
                    <a:pt x="27" y="440"/>
                  </a:cubicBezTo>
                  <a:cubicBezTo>
                    <a:pt x="27" y="226"/>
                    <a:pt x="189" y="50"/>
                    <a:pt x="397" y="27"/>
                  </a:cubicBezTo>
                  <a:cubicBezTo>
                    <a:pt x="412" y="25"/>
                    <a:pt x="427" y="24"/>
                    <a:pt x="442" y="24"/>
                  </a:cubicBezTo>
                  <a:cubicBezTo>
                    <a:pt x="456" y="24"/>
                    <a:pt x="472" y="25"/>
                    <a:pt x="487" y="27"/>
                  </a:cubicBezTo>
                  <a:lnTo>
                    <a:pt x="48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0" name="Google Shape;2310;p71"/>
            <p:cNvSpPr/>
            <p:nvPr/>
          </p:nvSpPr>
          <p:spPr>
            <a:xfrm>
              <a:off x="2148647" y="2383448"/>
              <a:ext cx="382133" cy="382125"/>
            </a:xfrm>
            <a:custGeom>
              <a:rect b="b" l="l" r="r" t="t"/>
              <a:pathLst>
                <a:path extrusionOk="0" h="832" w="832">
                  <a:moveTo>
                    <a:pt x="416" y="0"/>
                  </a:moveTo>
                  <a:cubicBezTo>
                    <a:pt x="186" y="0"/>
                    <a:pt x="0" y="186"/>
                    <a:pt x="0" y="416"/>
                  </a:cubicBezTo>
                  <a:cubicBezTo>
                    <a:pt x="0" y="646"/>
                    <a:pt x="186" y="832"/>
                    <a:pt x="416" y="832"/>
                  </a:cubicBezTo>
                  <a:cubicBezTo>
                    <a:pt x="646" y="832"/>
                    <a:pt x="831" y="646"/>
                    <a:pt x="831" y="416"/>
                  </a:cubicBezTo>
                  <a:cubicBezTo>
                    <a:pt x="831" y="186"/>
                    <a:pt x="645" y="0"/>
                    <a:pt x="416"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1" name="Google Shape;2311;p71"/>
            <p:cNvSpPr/>
            <p:nvPr/>
          </p:nvSpPr>
          <p:spPr>
            <a:xfrm>
              <a:off x="2283678" y="2406872"/>
              <a:ext cx="24343" cy="612686"/>
            </a:xfrm>
            <a:custGeom>
              <a:rect b="b" l="l" r="r" t="t"/>
              <a:pathLst>
                <a:path extrusionOk="0" h="1334" w="53">
                  <a:moveTo>
                    <a:pt x="53" y="0"/>
                  </a:moveTo>
                  <a:cubicBezTo>
                    <a:pt x="33" y="5"/>
                    <a:pt x="17" y="10"/>
                    <a:pt x="0" y="16"/>
                  </a:cubicBezTo>
                  <a:lnTo>
                    <a:pt x="0" y="1334"/>
                  </a:lnTo>
                  <a:lnTo>
                    <a:pt x="53" y="1334"/>
                  </a:lnTo>
                  <a:lnTo>
                    <a:pt x="53" y="729"/>
                  </a:lnTo>
                  <a:lnTo>
                    <a:pt x="5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2" name="Google Shape;2312;p71"/>
            <p:cNvSpPr/>
            <p:nvPr/>
          </p:nvSpPr>
          <p:spPr>
            <a:xfrm>
              <a:off x="2259795" y="2413761"/>
              <a:ext cx="24343" cy="605338"/>
            </a:xfrm>
            <a:custGeom>
              <a:rect b="b" l="l" r="r" t="t"/>
              <a:pathLst>
                <a:path extrusionOk="0" h="1318" w="53">
                  <a:moveTo>
                    <a:pt x="52" y="0"/>
                  </a:moveTo>
                  <a:cubicBezTo>
                    <a:pt x="35" y="7"/>
                    <a:pt x="17" y="14"/>
                    <a:pt x="1" y="22"/>
                  </a:cubicBezTo>
                  <a:lnTo>
                    <a:pt x="1" y="675"/>
                  </a:lnTo>
                  <a:lnTo>
                    <a:pt x="1" y="1318"/>
                  </a:lnTo>
                  <a:lnTo>
                    <a:pt x="52" y="1318"/>
                  </a:lnTo>
                  <a:lnTo>
                    <a:pt x="5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3" name="Google Shape;2313;p71"/>
            <p:cNvSpPr/>
            <p:nvPr/>
          </p:nvSpPr>
          <p:spPr>
            <a:xfrm>
              <a:off x="2260714" y="2987866"/>
              <a:ext cx="46848" cy="20668"/>
            </a:xfrm>
            <a:custGeom>
              <a:rect b="b" l="l" r="r" t="t"/>
              <a:pathLst>
                <a:path extrusionOk="0" h="45" w="102">
                  <a:moveTo>
                    <a:pt x="0" y="0"/>
                  </a:moveTo>
                  <a:lnTo>
                    <a:pt x="0" y="44"/>
                  </a:lnTo>
                  <a:lnTo>
                    <a:pt x="102" y="44"/>
                  </a:lnTo>
                  <a:lnTo>
                    <a:pt x="10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4" name="Google Shape;2314;p71"/>
            <p:cNvSpPr/>
            <p:nvPr/>
          </p:nvSpPr>
          <p:spPr>
            <a:xfrm>
              <a:off x="2260714" y="2958472"/>
              <a:ext cx="46848" cy="20668"/>
            </a:xfrm>
            <a:custGeom>
              <a:rect b="b" l="l" r="r" t="t"/>
              <a:pathLst>
                <a:path extrusionOk="0" h="45" w="102">
                  <a:moveTo>
                    <a:pt x="0" y="0"/>
                  </a:moveTo>
                  <a:lnTo>
                    <a:pt x="0" y="44"/>
                  </a:lnTo>
                  <a:lnTo>
                    <a:pt x="102" y="44"/>
                  </a:lnTo>
                  <a:lnTo>
                    <a:pt x="10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5" name="Google Shape;2315;p71"/>
            <p:cNvSpPr/>
            <p:nvPr/>
          </p:nvSpPr>
          <p:spPr>
            <a:xfrm>
              <a:off x="2260714" y="2929078"/>
              <a:ext cx="46848" cy="20668"/>
            </a:xfrm>
            <a:custGeom>
              <a:rect b="b" l="l" r="r" t="t"/>
              <a:pathLst>
                <a:path extrusionOk="0" h="45" w="102">
                  <a:moveTo>
                    <a:pt x="0" y="0"/>
                  </a:moveTo>
                  <a:lnTo>
                    <a:pt x="0" y="45"/>
                  </a:lnTo>
                  <a:lnTo>
                    <a:pt x="102" y="45"/>
                  </a:lnTo>
                  <a:lnTo>
                    <a:pt x="10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6" name="Google Shape;2316;p71"/>
            <p:cNvSpPr/>
            <p:nvPr/>
          </p:nvSpPr>
          <p:spPr>
            <a:xfrm>
              <a:off x="2260714" y="2899224"/>
              <a:ext cx="46848" cy="20668"/>
            </a:xfrm>
            <a:custGeom>
              <a:rect b="b" l="l" r="r" t="t"/>
              <a:pathLst>
                <a:path extrusionOk="0" h="45" w="102">
                  <a:moveTo>
                    <a:pt x="0" y="1"/>
                  </a:moveTo>
                  <a:lnTo>
                    <a:pt x="0" y="45"/>
                  </a:lnTo>
                  <a:lnTo>
                    <a:pt x="102" y="45"/>
                  </a:lnTo>
                  <a:lnTo>
                    <a:pt x="10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7" name="Google Shape;2317;p71"/>
            <p:cNvSpPr/>
            <p:nvPr/>
          </p:nvSpPr>
          <p:spPr>
            <a:xfrm>
              <a:off x="2260714" y="2869371"/>
              <a:ext cx="46848" cy="20668"/>
            </a:xfrm>
            <a:custGeom>
              <a:rect b="b" l="l" r="r" t="t"/>
              <a:pathLst>
                <a:path extrusionOk="0" h="45" w="102">
                  <a:moveTo>
                    <a:pt x="0" y="1"/>
                  </a:moveTo>
                  <a:lnTo>
                    <a:pt x="0" y="44"/>
                  </a:lnTo>
                  <a:lnTo>
                    <a:pt x="102" y="44"/>
                  </a:lnTo>
                  <a:lnTo>
                    <a:pt x="10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8" name="Google Shape;2318;p71"/>
            <p:cNvSpPr/>
            <p:nvPr/>
          </p:nvSpPr>
          <p:spPr>
            <a:xfrm>
              <a:off x="2260714" y="2839977"/>
              <a:ext cx="46848" cy="20668"/>
            </a:xfrm>
            <a:custGeom>
              <a:rect b="b" l="l" r="r" t="t"/>
              <a:pathLst>
                <a:path extrusionOk="0" h="45" w="102">
                  <a:moveTo>
                    <a:pt x="0" y="0"/>
                  </a:moveTo>
                  <a:lnTo>
                    <a:pt x="0" y="44"/>
                  </a:lnTo>
                  <a:lnTo>
                    <a:pt x="102" y="44"/>
                  </a:lnTo>
                  <a:lnTo>
                    <a:pt x="10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9" name="Google Shape;2319;p71"/>
            <p:cNvSpPr/>
            <p:nvPr/>
          </p:nvSpPr>
          <p:spPr>
            <a:xfrm>
              <a:off x="2260714" y="2810583"/>
              <a:ext cx="46848" cy="21127"/>
            </a:xfrm>
            <a:custGeom>
              <a:rect b="b" l="l" r="r" t="t"/>
              <a:pathLst>
                <a:path extrusionOk="0" h="46" w="102">
                  <a:moveTo>
                    <a:pt x="0" y="0"/>
                  </a:moveTo>
                  <a:lnTo>
                    <a:pt x="0" y="45"/>
                  </a:lnTo>
                  <a:lnTo>
                    <a:pt x="102" y="45"/>
                  </a:lnTo>
                  <a:lnTo>
                    <a:pt x="10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0" name="Google Shape;2320;p71"/>
            <p:cNvSpPr/>
            <p:nvPr/>
          </p:nvSpPr>
          <p:spPr>
            <a:xfrm>
              <a:off x="1952530" y="2187793"/>
              <a:ext cx="1514755" cy="774355"/>
            </a:xfrm>
            <a:custGeom>
              <a:rect b="b" l="l" r="r" t="t"/>
              <a:pathLst>
                <a:path extrusionOk="0" h="1686" w="3298">
                  <a:moveTo>
                    <a:pt x="1" y="0"/>
                  </a:moveTo>
                  <a:lnTo>
                    <a:pt x="1" y="104"/>
                  </a:lnTo>
                  <a:lnTo>
                    <a:pt x="1" y="1583"/>
                  </a:lnTo>
                  <a:lnTo>
                    <a:pt x="1" y="1686"/>
                  </a:lnTo>
                  <a:lnTo>
                    <a:pt x="103" y="1583"/>
                  </a:lnTo>
                  <a:lnTo>
                    <a:pt x="103" y="104"/>
                  </a:lnTo>
                  <a:lnTo>
                    <a:pt x="3192" y="104"/>
                  </a:lnTo>
                  <a:lnTo>
                    <a:pt x="3297"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1" name="Google Shape;2321;p71"/>
            <p:cNvSpPr/>
            <p:nvPr/>
          </p:nvSpPr>
          <p:spPr>
            <a:xfrm>
              <a:off x="2886267" y="2384826"/>
              <a:ext cx="348605" cy="347679"/>
            </a:xfrm>
            <a:custGeom>
              <a:rect b="b" l="l" r="r" t="t"/>
              <a:pathLst>
                <a:path extrusionOk="0" h="757" w="759">
                  <a:moveTo>
                    <a:pt x="372" y="0"/>
                  </a:moveTo>
                  <a:cubicBezTo>
                    <a:pt x="164" y="23"/>
                    <a:pt x="0" y="199"/>
                    <a:pt x="0" y="414"/>
                  </a:cubicBezTo>
                  <a:cubicBezTo>
                    <a:pt x="0" y="556"/>
                    <a:pt x="72" y="681"/>
                    <a:pt x="180" y="756"/>
                  </a:cubicBezTo>
                  <a:cubicBezTo>
                    <a:pt x="133" y="690"/>
                    <a:pt x="105" y="607"/>
                    <a:pt x="105" y="519"/>
                  </a:cubicBezTo>
                  <a:cubicBezTo>
                    <a:pt x="105" y="289"/>
                    <a:pt x="291" y="102"/>
                    <a:pt x="521" y="102"/>
                  </a:cubicBezTo>
                  <a:cubicBezTo>
                    <a:pt x="609" y="102"/>
                    <a:pt x="690" y="130"/>
                    <a:pt x="759" y="177"/>
                  </a:cubicBezTo>
                  <a:cubicBezTo>
                    <a:pt x="692" y="80"/>
                    <a:pt x="585" y="13"/>
                    <a:pt x="461" y="0"/>
                  </a:cubicBezTo>
                  <a:lnTo>
                    <a:pt x="461" y="50"/>
                  </a:lnTo>
                  <a:cubicBezTo>
                    <a:pt x="461" y="76"/>
                    <a:pt x="442" y="95"/>
                    <a:pt x="417" y="95"/>
                  </a:cubicBezTo>
                  <a:cubicBezTo>
                    <a:pt x="393" y="95"/>
                    <a:pt x="372" y="75"/>
                    <a:pt x="372" y="50"/>
                  </a:cubicBezTo>
                  <a:lnTo>
                    <a:pt x="372"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2" name="Google Shape;2322;p71"/>
            <p:cNvSpPr/>
            <p:nvPr/>
          </p:nvSpPr>
          <p:spPr>
            <a:xfrm>
              <a:off x="2934034" y="2431214"/>
              <a:ext cx="335285" cy="334359"/>
            </a:xfrm>
            <a:custGeom>
              <a:rect b="b" l="l" r="r" t="t"/>
              <a:pathLst>
                <a:path extrusionOk="0" h="728" w="730">
                  <a:moveTo>
                    <a:pt x="417" y="1"/>
                  </a:moveTo>
                  <a:cubicBezTo>
                    <a:pt x="187" y="1"/>
                    <a:pt x="0" y="188"/>
                    <a:pt x="0" y="418"/>
                  </a:cubicBezTo>
                  <a:cubicBezTo>
                    <a:pt x="0" y="506"/>
                    <a:pt x="28" y="587"/>
                    <a:pt x="75" y="655"/>
                  </a:cubicBezTo>
                  <a:cubicBezTo>
                    <a:pt x="131" y="694"/>
                    <a:pt x="196" y="719"/>
                    <a:pt x="267" y="728"/>
                  </a:cubicBezTo>
                  <a:lnTo>
                    <a:pt x="267" y="677"/>
                  </a:lnTo>
                  <a:cubicBezTo>
                    <a:pt x="267" y="653"/>
                    <a:pt x="287" y="633"/>
                    <a:pt x="312" y="633"/>
                  </a:cubicBezTo>
                  <a:cubicBezTo>
                    <a:pt x="338" y="633"/>
                    <a:pt x="356" y="653"/>
                    <a:pt x="356" y="677"/>
                  </a:cubicBezTo>
                  <a:lnTo>
                    <a:pt x="356" y="728"/>
                  </a:lnTo>
                  <a:cubicBezTo>
                    <a:pt x="566" y="705"/>
                    <a:pt x="729" y="529"/>
                    <a:pt x="729" y="313"/>
                  </a:cubicBezTo>
                  <a:cubicBezTo>
                    <a:pt x="729" y="225"/>
                    <a:pt x="702" y="144"/>
                    <a:pt x="655" y="76"/>
                  </a:cubicBezTo>
                  <a:cubicBezTo>
                    <a:pt x="588" y="29"/>
                    <a:pt x="505" y="1"/>
                    <a:pt x="41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3" name="Google Shape;2323;p71"/>
            <p:cNvSpPr/>
            <p:nvPr/>
          </p:nvSpPr>
          <p:spPr>
            <a:xfrm>
              <a:off x="3057123" y="2721022"/>
              <a:ext cx="41337" cy="45010"/>
            </a:xfrm>
            <a:custGeom>
              <a:rect b="b" l="l" r="r" t="t"/>
              <a:pathLst>
                <a:path extrusionOk="0" h="98" w="90">
                  <a:moveTo>
                    <a:pt x="45" y="1"/>
                  </a:moveTo>
                  <a:cubicBezTo>
                    <a:pt x="21" y="1"/>
                    <a:pt x="0" y="21"/>
                    <a:pt x="0" y="45"/>
                  </a:cubicBezTo>
                  <a:lnTo>
                    <a:pt x="0" y="96"/>
                  </a:lnTo>
                  <a:cubicBezTo>
                    <a:pt x="15" y="97"/>
                    <a:pt x="29" y="98"/>
                    <a:pt x="45" y="98"/>
                  </a:cubicBezTo>
                  <a:cubicBezTo>
                    <a:pt x="60" y="98"/>
                    <a:pt x="75" y="97"/>
                    <a:pt x="89" y="96"/>
                  </a:cubicBezTo>
                  <a:lnTo>
                    <a:pt x="89" y="45"/>
                  </a:lnTo>
                  <a:cubicBezTo>
                    <a:pt x="89" y="21"/>
                    <a:pt x="70" y="1"/>
                    <a:pt x="4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4" name="Google Shape;2324;p71"/>
            <p:cNvSpPr/>
            <p:nvPr/>
          </p:nvSpPr>
          <p:spPr>
            <a:xfrm>
              <a:off x="3057123" y="2383448"/>
              <a:ext cx="41796" cy="45469"/>
            </a:xfrm>
            <a:custGeom>
              <a:rect b="b" l="l" r="r" t="t"/>
              <a:pathLst>
                <a:path extrusionOk="0" h="99" w="91">
                  <a:moveTo>
                    <a:pt x="45" y="0"/>
                  </a:moveTo>
                  <a:cubicBezTo>
                    <a:pt x="31" y="0"/>
                    <a:pt x="15" y="2"/>
                    <a:pt x="0" y="3"/>
                  </a:cubicBezTo>
                  <a:lnTo>
                    <a:pt x="0" y="53"/>
                  </a:lnTo>
                  <a:cubicBezTo>
                    <a:pt x="0" y="79"/>
                    <a:pt x="21" y="98"/>
                    <a:pt x="45" y="98"/>
                  </a:cubicBezTo>
                  <a:cubicBezTo>
                    <a:pt x="46" y="98"/>
                    <a:pt x="47" y="98"/>
                    <a:pt x="47" y="98"/>
                  </a:cubicBezTo>
                  <a:cubicBezTo>
                    <a:pt x="71" y="98"/>
                    <a:pt x="90" y="78"/>
                    <a:pt x="90" y="53"/>
                  </a:cubicBezTo>
                  <a:lnTo>
                    <a:pt x="90" y="3"/>
                  </a:lnTo>
                  <a:cubicBezTo>
                    <a:pt x="75" y="1"/>
                    <a:pt x="60" y="0"/>
                    <a:pt x="4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5" name="Google Shape;2325;p71"/>
            <p:cNvSpPr/>
            <p:nvPr/>
          </p:nvSpPr>
          <p:spPr>
            <a:xfrm>
              <a:off x="2888564" y="2604364"/>
              <a:ext cx="28476" cy="73026"/>
            </a:xfrm>
            <a:custGeom>
              <a:rect b="b" l="l" r="r" t="t"/>
              <a:pathLst>
                <a:path extrusionOk="0" h="159" w="62">
                  <a:moveTo>
                    <a:pt x="1" y="0"/>
                  </a:moveTo>
                  <a:cubicBezTo>
                    <a:pt x="10" y="58"/>
                    <a:pt x="31" y="111"/>
                    <a:pt x="62" y="158"/>
                  </a:cubicBezTo>
                  <a:lnTo>
                    <a:pt x="6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6" name="Google Shape;2326;p71"/>
            <p:cNvSpPr/>
            <p:nvPr/>
          </p:nvSpPr>
          <p:spPr>
            <a:xfrm>
              <a:off x="2888104" y="2470712"/>
              <a:ext cx="28017" cy="72567"/>
            </a:xfrm>
            <a:custGeom>
              <a:rect b="b" l="l" r="r" t="t"/>
              <a:pathLst>
                <a:path extrusionOk="0" h="158" w="61">
                  <a:moveTo>
                    <a:pt x="61" y="0"/>
                  </a:moveTo>
                  <a:cubicBezTo>
                    <a:pt x="32" y="47"/>
                    <a:pt x="10" y="101"/>
                    <a:pt x="1" y="158"/>
                  </a:cubicBezTo>
                  <a:lnTo>
                    <a:pt x="61" y="158"/>
                  </a:lnTo>
                  <a:lnTo>
                    <a:pt x="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7" name="Google Shape;2327;p71"/>
            <p:cNvSpPr/>
            <p:nvPr/>
          </p:nvSpPr>
          <p:spPr>
            <a:xfrm>
              <a:off x="3239462" y="2470712"/>
              <a:ext cx="27098" cy="72567"/>
            </a:xfrm>
            <a:custGeom>
              <a:rect b="b" l="l" r="r" t="t"/>
              <a:pathLst>
                <a:path extrusionOk="0" h="158" w="59">
                  <a:moveTo>
                    <a:pt x="0" y="0"/>
                  </a:moveTo>
                  <a:lnTo>
                    <a:pt x="0" y="158"/>
                  </a:lnTo>
                  <a:lnTo>
                    <a:pt x="59" y="158"/>
                  </a:lnTo>
                  <a:cubicBezTo>
                    <a:pt x="49" y="101"/>
                    <a:pt x="30" y="47"/>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8" name="Google Shape;2328;p71"/>
            <p:cNvSpPr/>
            <p:nvPr/>
          </p:nvSpPr>
          <p:spPr>
            <a:xfrm>
              <a:off x="3239002" y="2604364"/>
              <a:ext cx="27098" cy="73026"/>
            </a:xfrm>
            <a:custGeom>
              <a:rect b="b" l="l" r="r" t="t"/>
              <a:pathLst>
                <a:path extrusionOk="0" h="159" w="59">
                  <a:moveTo>
                    <a:pt x="0" y="0"/>
                  </a:moveTo>
                  <a:lnTo>
                    <a:pt x="0" y="158"/>
                  </a:lnTo>
                  <a:cubicBezTo>
                    <a:pt x="29" y="111"/>
                    <a:pt x="50" y="58"/>
                    <a:pt x="5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9" name="Google Shape;2329;p71"/>
            <p:cNvSpPr/>
            <p:nvPr/>
          </p:nvSpPr>
          <p:spPr>
            <a:xfrm>
              <a:off x="3057123" y="2554302"/>
              <a:ext cx="41796" cy="41336"/>
            </a:xfrm>
            <a:custGeom>
              <a:rect b="b" l="l" r="r" t="t"/>
              <a:pathLst>
                <a:path extrusionOk="0" h="90" w="91">
                  <a:moveTo>
                    <a:pt x="45" y="0"/>
                  </a:moveTo>
                  <a:cubicBezTo>
                    <a:pt x="21" y="0"/>
                    <a:pt x="0" y="20"/>
                    <a:pt x="0" y="45"/>
                  </a:cubicBezTo>
                  <a:cubicBezTo>
                    <a:pt x="0" y="70"/>
                    <a:pt x="21" y="90"/>
                    <a:pt x="45" y="90"/>
                  </a:cubicBezTo>
                  <a:cubicBezTo>
                    <a:pt x="70" y="90"/>
                    <a:pt x="90" y="71"/>
                    <a:pt x="90" y="45"/>
                  </a:cubicBezTo>
                  <a:cubicBezTo>
                    <a:pt x="90" y="20"/>
                    <a:pt x="70" y="0"/>
                    <a:pt x="45"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0" name="Google Shape;2330;p71"/>
            <p:cNvSpPr/>
            <p:nvPr/>
          </p:nvSpPr>
          <p:spPr>
            <a:xfrm>
              <a:off x="2971695" y="2548791"/>
              <a:ext cx="53278" cy="52818"/>
            </a:xfrm>
            <a:custGeom>
              <a:rect b="b" l="l" r="r" t="t"/>
              <a:pathLst>
                <a:path extrusionOk="0" h="115" w="116">
                  <a:moveTo>
                    <a:pt x="62" y="0"/>
                  </a:moveTo>
                  <a:cubicBezTo>
                    <a:pt x="60" y="0"/>
                    <a:pt x="59" y="0"/>
                    <a:pt x="58" y="0"/>
                  </a:cubicBezTo>
                  <a:cubicBezTo>
                    <a:pt x="26" y="0"/>
                    <a:pt x="0" y="25"/>
                    <a:pt x="0" y="57"/>
                  </a:cubicBezTo>
                  <a:cubicBezTo>
                    <a:pt x="0" y="89"/>
                    <a:pt x="26" y="115"/>
                    <a:pt x="58" y="115"/>
                  </a:cubicBezTo>
                  <a:cubicBezTo>
                    <a:pt x="90" y="115"/>
                    <a:pt x="116" y="89"/>
                    <a:pt x="116" y="57"/>
                  </a:cubicBezTo>
                  <a:cubicBezTo>
                    <a:pt x="116" y="26"/>
                    <a:pt x="91" y="0"/>
                    <a:pt x="62"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1" name="Google Shape;2331;p71"/>
            <p:cNvSpPr/>
            <p:nvPr/>
          </p:nvSpPr>
          <p:spPr>
            <a:xfrm>
              <a:off x="3130610" y="2548791"/>
              <a:ext cx="53278" cy="52818"/>
            </a:xfrm>
            <a:custGeom>
              <a:rect b="b" l="l" r="r" t="t"/>
              <a:pathLst>
                <a:path extrusionOk="0" h="115" w="116">
                  <a:moveTo>
                    <a:pt x="59" y="0"/>
                  </a:moveTo>
                  <a:cubicBezTo>
                    <a:pt x="27" y="0"/>
                    <a:pt x="1" y="25"/>
                    <a:pt x="1" y="57"/>
                  </a:cubicBezTo>
                  <a:cubicBezTo>
                    <a:pt x="1" y="89"/>
                    <a:pt x="27" y="115"/>
                    <a:pt x="59" y="115"/>
                  </a:cubicBezTo>
                  <a:cubicBezTo>
                    <a:pt x="91" y="115"/>
                    <a:pt x="115" y="89"/>
                    <a:pt x="115" y="57"/>
                  </a:cubicBezTo>
                  <a:cubicBezTo>
                    <a:pt x="115" y="25"/>
                    <a:pt x="91" y="0"/>
                    <a:pt x="59"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2" name="Google Shape;2332;p71"/>
            <p:cNvSpPr/>
            <p:nvPr/>
          </p:nvSpPr>
          <p:spPr>
            <a:xfrm>
              <a:off x="3057123" y="2372426"/>
              <a:ext cx="224136" cy="405549"/>
            </a:xfrm>
            <a:custGeom>
              <a:rect b="b" l="l" r="r" t="t"/>
              <a:pathLst>
                <a:path extrusionOk="0" h="883" w="488">
                  <a:moveTo>
                    <a:pt x="90" y="0"/>
                  </a:moveTo>
                  <a:lnTo>
                    <a:pt x="90" y="27"/>
                  </a:lnTo>
                  <a:cubicBezTo>
                    <a:pt x="299" y="50"/>
                    <a:pt x="460" y="226"/>
                    <a:pt x="460" y="440"/>
                  </a:cubicBezTo>
                  <a:cubicBezTo>
                    <a:pt x="460" y="654"/>
                    <a:pt x="299" y="830"/>
                    <a:pt x="90" y="853"/>
                  </a:cubicBezTo>
                  <a:cubicBezTo>
                    <a:pt x="75" y="854"/>
                    <a:pt x="60" y="856"/>
                    <a:pt x="45" y="856"/>
                  </a:cubicBezTo>
                  <a:cubicBezTo>
                    <a:pt x="31" y="856"/>
                    <a:pt x="15" y="854"/>
                    <a:pt x="0" y="853"/>
                  </a:cubicBezTo>
                  <a:lnTo>
                    <a:pt x="0" y="879"/>
                  </a:lnTo>
                  <a:cubicBezTo>
                    <a:pt x="15" y="881"/>
                    <a:pt x="29" y="883"/>
                    <a:pt x="45" y="883"/>
                  </a:cubicBezTo>
                  <a:cubicBezTo>
                    <a:pt x="60" y="883"/>
                    <a:pt x="75" y="881"/>
                    <a:pt x="90" y="879"/>
                  </a:cubicBezTo>
                  <a:cubicBezTo>
                    <a:pt x="312" y="857"/>
                    <a:pt x="487" y="669"/>
                    <a:pt x="487" y="441"/>
                  </a:cubicBezTo>
                  <a:cubicBezTo>
                    <a:pt x="487" y="214"/>
                    <a:pt x="312" y="23"/>
                    <a:pt x="9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3" name="Google Shape;2333;p71"/>
            <p:cNvSpPr/>
            <p:nvPr/>
          </p:nvSpPr>
          <p:spPr>
            <a:xfrm>
              <a:off x="2873866" y="2371966"/>
              <a:ext cx="224136" cy="404171"/>
            </a:xfrm>
            <a:custGeom>
              <a:rect b="b" l="l" r="r" t="t"/>
              <a:pathLst>
                <a:path extrusionOk="0" h="880" w="488">
                  <a:moveTo>
                    <a:pt x="443" y="0"/>
                  </a:moveTo>
                  <a:cubicBezTo>
                    <a:pt x="428" y="0"/>
                    <a:pt x="413" y="1"/>
                    <a:pt x="398" y="3"/>
                  </a:cubicBezTo>
                  <a:cubicBezTo>
                    <a:pt x="176" y="25"/>
                    <a:pt x="1" y="214"/>
                    <a:pt x="1" y="441"/>
                  </a:cubicBezTo>
                  <a:cubicBezTo>
                    <a:pt x="1" y="669"/>
                    <a:pt x="175" y="858"/>
                    <a:pt x="398" y="879"/>
                  </a:cubicBezTo>
                  <a:lnTo>
                    <a:pt x="398" y="853"/>
                  </a:lnTo>
                  <a:cubicBezTo>
                    <a:pt x="189" y="830"/>
                    <a:pt x="27" y="654"/>
                    <a:pt x="27" y="440"/>
                  </a:cubicBezTo>
                  <a:cubicBezTo>
                    <a:pt x="27" y="226"/>
                    <a:pt x="189" y="50"/>
                    <a:pt x="398" y="27"/>
                  </a:cubicBezTo>
                  <a:cubicBezTo>
                    <a:pt x="412" y="25"/>
                    <a:pt x="427" y="24"/>
                    <a:pt x="443" y="24"/>
                  </a:cubicBezTo>
                  <a:cubicBezTo>
                    <a:pt x="458" y="24"/>
                    <a:pt x="473" y="25"/>
                    <a:pt x="487" y="27"/>
                  </a:cubicBezTo>
                  <a:lnTo>
                    <a:pt x="48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4" name="Google Shape;2334;p71"/>
            <p:cNvSpPr/>
            <p:nvPr/>
          </p:nvSpPr>
          <p:spPr>
            <a:xfrm>
              <a:off x="3062635" y="2559814"/>
              <a:ext cx="28476" cy="28476"/>
            </a:xfrm>
            <a:custGeom>
              <a:rect b="b" l="l" r="r" t="t"/>
              <a:pathLst>
                <a:path extrusionOk="0" h="62" w="62">
                  <a:moveTo>
                    <a:pt x="14" y="1"/>
                  </a:moveTo>
                  <a:lnTo>
                    <a:pt x="0" y="15"/>
                  </a:lnTo>
                  <a:lnTo>
                    <a:pt x="47" y="62"/>
                  </a:lnTo>
                  <a:lnTo>
                    <a:pt x="61" y="48"/>
                  </a:lnTo>
                  <a:lnTo>
                    <a:pt x="1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5" name="Google Shape;2335;p71"/>
            <p:cNvSpPr/>
            <p:nvPr/>
          </p:nvSpPr>
          <p:spPr>
            <a:xfrm>
              <a:off x="2423762" y="2424325"/>
              <a:ext cx="66138" cy="300832"/>
            </a:xfrm>
            <a:custGeom>
              <a:rect b="b" l="l" r="r" t="t"/>
              <a:pathLst>
                <a:path extrusionOk="0" h="655" w="144">
                  <a:moveTo>
                    <a:pt x="0" y="1"/>
                  </a:moveTo>
                  <a:lnTo>
                    <a:pt x="0" y="654"/>
                  </a:lnTo>
                  <a:cubicBezTo>
                    <a:pt x="60" y="621"/>
                    <a:pt x="108" y="568"/>
                    <a:pt x="143" y="509"/>
                  </a:cubicBezTo>
                  <a:lnTo>
                    <a:pt x="143" y="148"/>
                  </a:lnTo>
                  <a:cubicBezTo>
                    <a:pt x="108" y="87"/>
                    <a:pt x="61" y="34"/>
                    <a:pt x="0"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6" name="Google Shape;2336;p71"/>
            <p:cNvSpPr/>
            <p:nvPr/>
          </p:nvSpPr>
          <p:spPr>
            <a:xfrm>
              <a:off x="2192280" y="2424325"/>
              <a:ext cx="67976" cy="300832"/>
            </a:xfrm>
            <a:custGeom>
              <a:rect b="b" l="l" r="r" t="t"/>
              <a:pathLst>
                <a:path extrusionOk="0" h="655" w="148">
                  <a:moveTo>
                    <a:pt x="148" y="1"/>
                  </a:moveTo>
                  <a:cubicBezTo>
                    <a:pt x="86" y="34"/>
                    <a:pt x="35" y="86"/>
                    <a:pt x="0" y="148"/>
                  </a:cubicBezTo>
                  <a:lnTo>
                    <a:pt x="1" y="509"/>
                  </a:lnTo>
                  <a:cubicBezTo>
                    <a:pt x="36" y="570"/>
                    <a:pt x="87" y="621"/>
                    <a:pt x="148" y="654"/>
                  </a:cubicBezTo>
                  <a:lnTo>
                    <a:pt x="148"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7" name="Google Shape;2337;p71"/>
            <p:cNvSpPr/>
            <p:nvPr/>
          </p:nvSpPr>
          <p:spPr>
            <a:xfrm>
              <a:off x="2307562" y="2403657"/>
              <a:ext cx="116661" cy="616820"/>
            </a:xfrm>
            <a:custGeom>
              <a:rect b="b" l="l" r="r" t="t"/>
              <a:pathLst>
                <a:path extrusionOk="0" h="1343" w="254">
                  <a:moveTo>
                    <a:pt x="76" y="1"/>
                  </a:moveTo>
                  <a:cubicBezTo>
                    <a:pt x="50" y="1"/>
                    <a:pt x="24" y="3"/>
                    <a:pt x="1" y="7"/>
                  </a:cubicBezTo>
                  <a:lnTo>
                    <a:pt x="1" y="736"/>
                  </a:lnTo>
                  <a:lnTo>
                    <a:pt x="1" y="1343"/>
                  </a:lnTo>
                  <a:lnTo>
                    <a:pt x="253" y="1343"/>
                  </a:lnTo>
                  <a:lnTo>
                    <a:pt x="253" y="699"/>
                  </a:lnTo>
                  <a:lnTo>
                    <a:pt x="253" y="46"/>
                  </a:lnTo>
                  <a:cubicBezTo>
                    <a:pt x="200" y="17"/>
                    <a:pt x="139" y="1"/>
                    <a:pt x="7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8" name="Google Shape;2338;p71"/>
            <p:cNvSpPr/>
            <p:nvPr/>
          </p:nvSpPr>
          <p:spPr>
            <a:xfrm>
              <a:off x="2376914" y="2812879"/>
              <a:ext cx="47307" cy="15156"/>
            </a:xfrm>
            <a:custGeom>
              <a:rect b="b" l="l" r="r" t="t"/>
              <a:pathLst>
                <a:path extrusionOk="0" h="33" w="103">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9" name="Google Shape;2339;p71"/>
            <p:cNvSpPr/>
            <p:nvPr/>
          </p:nvSpPr>
          <p:spPr>
            <a:xfrm>
              <a:off x="2376914" y="2842733"/>
              <a:ext cx="47307" cy="15156"/>
            </a:xfrm>
            <a:custGeom>
              <a:rect b="b" l="l" r="r" t="t"/>
              <a:pathLst>
                <a:path extrusionOk="0" h="33" w="103">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0" name="Google Shape;2340;p71"/>
            <p:cNvSpPr/>
            <p:nvPr/>
          </p:nvSpPr>
          <p:spPr>
            <a:xfrm>
              <a:off x="2376914" y="2872586"/>
              <a:ext cx="47307" cy="15156"/>
            </a:xfrm>
            <a:custGeom>
              <a:rect b="b" l="l" r="r" t="t"/>
              <a:pathLst>
                <a:path extrusionOk="0" h="33" w="103">
                  <a:moveTo>
                    <a:pt x="0" y="0"/>
                  </a:moveTo>
                  <a:lnTo>
                    <a:pt x="0" y="32"/>
                  </a:lnTo>
                  <a:lnTo>
                    <a:pt x="102" y="32"/>
                  </a:lnTo>
                  <a:lnTo>
                    <a:pt x="10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1" name="Google Shape;2341;p71"/>
            <p:cNvSpPr/>
            <p:nvPr/>
          </p:nvSpPr>
          <p:spPr>
            <a:xfrm>
              <a:off x="2376914" y="2901980"/>
              <a:ext cx="47307" cy="15156"/>
            </a:xfrm>
            <a:custGeom>
              <a:rect b="b" l="l" r="r" t="t"/>
              <a:pathLst>
                <a:path extrusionOk="0" h="33" w="103">
                  <a:moveTo>
                    <a:pt x="0" y="0"/>
                  </a:moveTo>
                  <a:lnTo>
                    <a:pt x="0" y="32"/>
                  </a:lnTo>
                  <a:lnTo>
                    <a:pt x="102" y="32"/>
                  </a:lnTo>
                  <a:lnTo>
                    <a:pt x="10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2" name="Google Shape;2342;p71"/>
            <p:cNvSpPr/>
            <p:nvPr/>
          </p:nvSpPr>
          <p:spPr>
            <a:xfrm>
              <a:off x="2376914" y="2931374"/>
              <a:ext cx="47307" cy="15156"/>
            </a:xfrm>
            <a:custGeom>
              <a:rect b="b" l="l" r="r" t="t"/>
              <a:pathLst>
                <a:path extrusionOk="0" h="33" w="103">
                  <a:moveTo>
                    <a:pt x="0" y="0"/>
                  </a:moveTo>
                  <a:lnTo>
                    <a:pt x="0" y="32"/>
                  </a:lnTo>
                  <a:lnTo>
                    <a:pt x="102" y="32"/>
                  </a:lnTo>
                  <a:lnTo>
                    <a:pt x="10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3" name="Google Shape;2343;p71"/>
            <p:cNvSpPr/>
            <p:nvPr/>
          </p:nvSpPr>
          <p:spPr>
            <a:xfrm>
              <a:off x="2376914" y="2961228"/>
              <a:ext cx="47307" cy="15156"/>
            </a:xfrm>
            <a:custGeom>
              <a:rect b="b" l="l" r="r" t="t"/>
              <a:pathLst>
                <a:path extrusionOk="0" h="33" w="103">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4" name="Google Shape;2344;p71"/>
            <p:cNvSpPr/>
            <p:nvPr/>
          </p:nvSpPr>
          <p:spPr>
            <a:xfrm>
              <a:off x="2376914" y="2990622"/>
              <a:ext cx="47307" cy="15156"/>
            </a:xfrm>
            <a:custGeom>
              <a:rect b="b" l="l" r="r" t="t"/>
              <a:pathLst>
                <a:path extrusionOk="0" h="33" w="103">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5" name="Google Shape;2345;p71"/>
            <p:cNvSpPr/>
            <p:nvPr/>
          </p:nvSpPr>
          <p:spPr>
            <a:xfrm>
              <a:off x="2192280" y="2492299"/>
              <a:ext cx="297164" cy="165802"/>
            </a:xfrm>
            <a:custGeom>
              <a:rect b="b" l="l" r="r" t="t"/>
              <a:pathLst>
                <a:path extrusionOk="0" h="361" w="647">
                  <a:moveTo>
                    <a:pt x="0" y="0"/>
                  </a:moveTo>
                  <a:lnTo>
                    <a:pt x="0" y="361"/>
                  </a:lnTo>
                  <a:lnTo>
                    <a:pt x="646" y="361"/>
                  </a:lnTo>
                  <a:lnTo>
                    <a:pt x="646"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6" name="Google Shape;2346;p71"/>
            <p:cNvSpPr/>
            <p:nvPr/>
          </p:nvSpPr>
          <p:spPr>
            <a:xfrm>
              <a:off x="2192739" y="2491839"/>
              <a:ext cx="47307" cy="165802"/>
            </a:xfrm>
            <a:custGeom>
              <a:rect b="b" l="l" r="r" t="t"/>
              <a:pathLst>
                <a:path extrusionOk="0" h="361" w="103">
                  <a:moveTo>
                    <a:pt x="0" y="0"/>
                  </a:moveTo>
                  <a:lnTo>
                    <a:pt x="0" y="361"/>
                  </a:lnTo>
                  <a:lnTo>
                    <a:pt x="102" y="361"/>
                  </a:lnTo>
                  <a:lnTo>
                    <a:pt x="10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7" name="Google Shape;2347;p71"/>
            <p:cNvSpPr/>
            <p:nvPr/>
          </p:nvSpPr>
          <p:spPr>
            <a:xfrm>
              <a:off x="2296998" y="2987407"/>
              <a:ext cx="21587" cy="21586"/>
            </a:xfrm>
            <a:custGeom>
              <a:rect b="b" l="l" r="r" t="t"/>
              <a:pathLst>
                <a:path extrusionOk="0" h="47" w="47">
                  <a:moveTo>
                    <a:pt x="24" y="0"/>
                  </a:moveTo>
                  <a:cubicBezTo>
                    <a:pt x="11" y="2"/>
                    <a:pt x="0" y="11"/>
                    <a:pt x="0" y="24"/>
                  </a:cubicBezTo>
                  <a:cubicBezTo>
                    <a:pt x="0" y="36"/>
                    <a:pt x="10" y="46"/>
                    <a:pt x="24" y="46"/>
                  </a:cubicBezTo>
                  <a:cubicBezTo>
                    <a:pt x="35" y="46"/>
                    <a:pt x="46" y="37"/>
                    <a:pt x="46" y="24"/>
                  </a:cubicBezTo>
                  <a:cubicBezTo>
                    <a:pt x="46" y="11"/>
                    <a:pt x="37" y="0"/>
                    <a:pt x="2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8" name="Google Shape;2348;p71"/>
            <p:cNvSpPr/>
            <p:nvPr/>
          </p:nvSpPr>
          <p:spPr>
            <a:xfrm>
              <a:off x="2296998" y="2928159"/>
              <a:ext cx="21587" cy="21586"/>
            </a:xfrm>
            <a:custGeom>
              <a:rect b="b" l="l" r="r" t="t"/>
              <a:pathLst>
                <a:path extrusionOk="0" h="47" w="47">
                  <a:moveTo>
                    <a:pt x="24" y="1"/>
                  </a:moveTo>
                  <a:cubicBezTo>
                    <a:pt x="11" y="1"/>
                    <a:pt x="0" y="12"/>
                    <a:pt x="0" y="24"/>
                  </a:cubicBezTo>
                  <a:cubicBezTo>
                    <a:pt x="0" y="36"/>
                    <a:pt x="10" y="47"/>
                    <a:pt x="24" y="47"/>
                  </a:cubicBezTo>
                  <a:cubicBezTo>
                    <a:pt x="35" y="47"/>
                    <a:pt x="46" y="37"/>
                    <a:pt x="46" y="24"/>
                  </a:cubicBezTo>
                  <a:cubicBezTo>
                    <a:pt x="46" y="12"/>
                    <a:pt x="37" y="1"/>
                    <a:pt x="2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9" name="Google Shape;2349;p71"/>
            <p:cNvSpPr/>
            <p:nvPr/>
          </p:nvSpPr>
          <p:spPr>
            <a:xfrm>
              <a:off x="2296998" y="2958013"/>
              <a:ext cx="21587" cy="21586"/>
            </a:xfrm>
            <a:custGeom>
              <a:rect b="b" l="l" r="r" t="t"/>
              <a:pathLst>
                <a:path extrusionOk="0" h="47" w="47">
                  <a:moveTo>
                    <a:pt x="24" y="0"/>
                  </a:moveTo>
                  <a:cubicBezTo>
                    <a:pt x="11" y="0"/>
                    <a:pt x="0" y="11"/>
                    <a:pt x="0" y="24"/>
                  </a:cubicBezTo>
                  <a:cubicBezTo>
                    <a:pt x="0" y="35"/>
                    <a:pt x="11" y="46"/>
                    <a:pt x="24" y="46"/>
                  </a:cubicBezTo>
                  <a:cubicBezTo>
                    <a:pt x="35" y="46"/>
                    <a:pt x="46" y="35"/>
                    <a:pt x="46" y="24"/>
                  </a:cubicBezTo>
                  <a:cubicBezTo>
                    <a:pt x="46" y="11"/>
                    <a:pt x="35" y="0"/>
                    <a:pt x="2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0" name="Google Shape;2350;p71"/>
            <p:cNvSpPr/>
            <p:nvPr/>
          </p:nvSpPr>
          <p:spPr>
            <a:xfrm>
              <a:off x="2296998" y="2898765"/>
              <a:ext cx="21587" cy="21586"/>
            </a:xfrm>
            <a:custGeom>
              <a:rect b="b" l="l" r="r" t="t"/>
              <a:pathLst>
                <a:path extrusionOk="0" h="47" w="47">
                  <a:moveTo>
                    <a:pt x="24" y="1"/>
                  </a:moveTo>
                  <a:cubicBezTo>
                    <a:pt x="11" y="1"/>
                    <a:pt x="0" y="11"/>
                    <a:pt x="0" y="23"/>
                  </a:cubicBezTo>
                  <a:cubicBezTo>
                    <a:pt x="0" y="36"/>
                    <a:pt x="11" y="47"/>
                    <a:pt x="24" y="47"/>
                  </a:cubicBezTo>
                  <a:cubicBezTo>
                    <a:pt x="35" y="47"/>
                    <a:pt x="46" y="36"/>
                    <a:pt x="46" y="23"/>
                  </a:cubicBezTo>
                  <a:cubicBezTo>
                    <a:pt x="46" y="11"/>
                    <a:pt x="35" y="1"/>
                    <a:pt x="2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1" name="Google Shape;2351;p71"/>
            <p:cNvSpPr/>
            <p:nvPr/>
          </p:nvSpPr>
          <p:spPr>
            <a:xfrm>
              <a:off x="2296998" y="2868912"/>
              <a:ext cx="21587" cy="21586"/>
            </a:xfrm>
            <a:custGeom>
              <a:rect b="b" l="l" r="r" t="t"/>
              <a:pathLst>
                <a:path extrusionOk="0" h="47" w="47">
                  <a:moveTo>
                    <a:pt x="24" y="1"/>
                  </a:moveTo>
                  <a:cubicBezTo>
                    <a:pt x="11" y="1"/>
                    <a:pt x="0" y="11"/>
                    <a:pt x="0" y="23"/>
                  </a:cubicBezTo>
                  <a:cubicBezTo>
                    <a:pt x="0" y="36"/>
                    <a:pt x="11" y="47"/>
                    <a:pt x="24" y="47"/>
                  </a:cubicBezTo>
                  <a:cubicBezTo>
                    <a:pt x="35" y="47"/>
                    <a:pt x="46" y="36"/>
                    <a:pt x="46" y="23"/>
                  </a:cubicBezTo>
                  <a:cubicBezTo>
                    <a:pt x="46" y="11"/>
                    <a:pt x="35" y="1"/>
                    <a:pt x="2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2" name="Google Shape;2352;p71"/>
            <p:cNvSpPr/>
            <p:nvPr/>
          </p:nvSpPr>
          <p:spPr>
            <a:xfrm>
              <a:off x="2296998" y="2839518"/>
              <a:ext cx="21587" cy="21586"/>
            </a:xfrm>
            <a:custGeom>
              <a:rect b="b" l="l" r="r" t="t"/>
              <a:pathLst>
                <a:path extrusionOk="0" h="47" w="47">
                  <a:moveTo>
                    <a:pt x="24" y="0"/>
                  </a:moveTo>
                  <a:cubicBezTo>
                    <a:pt x="11" y="0"/>
                    <a:pt x="0" y="11"/>
                    <a:pt x="0" y="23"/>
                  </a:cubicBezTo>
                  <a:cubicBezTo>
                    <a:pt x="0" y="36"/>
                    <a:pt x="11" y="46"/>
                    <a:pt x="24" y="46"/>
                  </a:cubicBezTo>
                  <a:cubicBezTo>
                    <a:pt x="35" y="46"/>
                    <a:pt x="46" y="36"/>
                    <a:pt x="46" y="23"/>
                  </a:cubicBezTo>
                  <a:cubicBezTo>
                    <a:pt x="46" y="11"/>
                    <a:pt x="35" y="0"/>
                    <a:pt x="2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3" name="Google Shape;2353;p71"/>
            <p:cNvSpPr/>
            <p:nvPr/>
          </p:nvSpPr>
          <p:spPr>
            <a:xfrm>
              <a:off x="2296998" y="2810123"/>
              <a:ext cx="21587" cy="21586"/>
            </a:xfrm>
            <a:custGeom>
              <a:rect b="b" l="l" r="r" t="t"/>
              <a:pathLst>
                <a:path extrusionOk="0" h="47" w="47">
                  <a:moveTo>
                    <a:pt x="24" y="0"/>
                  </a:moveTo>
                  <a:cubicBezTo>
                    <a:pt x="11" y="0"/>
                    <a:pt x="0" y="11"/>
                    <a:pt x="0" y="23"/>
                  </a:cubicBezTo>
                  <a:cubicBezTo>
                    <a:pt x="0" y="34"/>
                    <a:pt x="10" y="46"/>
                    <a:pt x="24" y="46"/>
                  </a:cubicBezTo>
                  <a:cubicBezTo>
                    <a:pt x="35" y="46"/>
                    <a:pt x="46" y="37"/>
                    <a:pt x="46" y="23"/>
                  </a:cubicBezTo>
                  <a:cubicBezTo>
                    <a:pt x="46" y="11"/>
                    <a:pt x="37" y="0"/>
                    <a:pt x="2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4" name="Google Shape;2354;p71"/>
            <p:cNvSpPr/>
            <p:nvPr/>
          </p:nvSpPr>
          <p:spPr>
            <a:xfrm>
              <a:off x="2260714" y="2812879"/>
              <a:ext cx="46848" cy="15156"/>
            </a:xfrm>
            <a:custGeom>
              <a:rect b="b" l="l" r="r" t="t"/>
              <a:pathLst>
                <a:path extrusionOk="0" h="33" w="102">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5" name="Google Shape;2355;p71"/>
            <p:cNvSpPr/>
            <p:nvPr/>
          </p:nvSpPr>
          <p:spPr>
            <a:xfrm>
              <a:off x="2260714" y="2842733"/>
              <a:ext cx="46848" cy="15156"/>
            </a:xfrm>
            <a:custGeom>
              <a:rect b="b" l="l" r="r" t="t"/>
              <a:pathLst>
                <a:path extrusionOk="0" h="33" w="102">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6" name="Google Shape;2356;p71"/>
            <p:cNvSpPr/>
            <p:nvPr/>
          </p:nvSpPr>
          <p:spPr>
            <a:xfrm>
              <a:off x="2260714" y="2872586"/>
              <a:ext cx="46848" cy="15156"/>
            </a:xfrm>
            <a:custGeom>
              <a:rect b="b" l="l" r="r" t="t"/>
              <a:pathLst>
                <a:path extrusionOk="0" h="33" w="102">
                  <a:moveTo>
                    <a:pt x="0" y="0"/>
                  </a:moveTo>
                  <a:lnTo>
                    <a:pt x="0" y="32"/>
                  </a:lnTo>
                  <a:lnTo>
                    <a:pt x="102" y="32"/>
                  </a:lnTo>
                  <a:lnTo>
                    <a:pt x="10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7" name="Google Shape;2357;p71"/>
            <p:cNvSpPr/>
            <p:nvPr/>
          </p:nvSpPr>
          <p:spPr>
            <a:xfrm>
              <a:off x="2260714" y="2901980"/>
              <a:ext cx="46848" cy="15156"/>
            </a:xfrm>
            <a:custGeom>
              <a:rect b="b" l="l" r="r" t="t"/>
              <a:pathLst>
                <a:path extrusionOk="0" h="33" w="102">
                  <a:moveTo>
                    <a:pt x="0" y="0"/>
                  </a:moveTo>
                  <a:lnTo>
                    <a:pt x="0" y="32"/>
                  </a:lnTo>
                  <a:lnTo>
                    <a:pt x="102" y="32"/>
                  </a:lnTo>
                  <a:lnTo>
                    <a:pt x="10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8" name="Google Shape;2358;p71"/>
            <p:cNvSpPr/>
            <p:nvPr/>
          </p:nvSpPr>
          <p:spPr>
            <a:xfrm>
              <a:off x="2260714" y="2931374"/>
              <a:ext cx="46848" cy="15156"/>
            </a:xfrm>
            <a:custGeom>
              <a:rect b="b" l="l" r="r" t="t"/>
              <a:pathLst>
                <a:path extrusionOk="0" h="33" w="102">
                  <a:moveTo>
                    <a:pt x="0" y="0"/>
                  </a:moveTo>
                  <a:lnTo>
                    <a:pt x="0" y="32"/>
                  </a:lnTo>
                  <a:lnTo>
                    <a:pt x="102" y="32"/>
                  </a:lnTo>
                  <a:lnTo>
                    <a:pt x="10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9" name="Google Shape;2359;p71"/>
            <p:cNvSpPr/>
            <p:nvPr/>
          </p:nvSpPr>
          <p:spPr>
            <a:xfrm>
              <a:off x="2260714" y="2961228"/>
              <a:ext cx="46848" cy="15156"/>
            </a:xfrm>
            <a:custGeom>
              <a:rect b="b" l="l" r="r" t="t"/>
              <a:pathLst>
                <a:path extrusionOk="0" h="33" w="102">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0" name="Google Shape;2360;p71"/>
            <p:cNvSpPr/>
            <p:nvPr/>
          </p:nvSpPr>
          <p:spPr>
            <a:xfrm>
              <a:off x="2260714" y="2990622"/>
              <a:ext cx="46848" cy="15156"/>
            </a:xfrm>
            <a:custGeom>
              <a:rect b="b" l="l" r="r" t="t"/>
              <a:pathLst>
                <a:path extrusionOk="0" h="33" w="102">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1" name="Google Shape;2361;p71"/>
            <p:cNvSpPr/>
            <p:nvPr/>
          </p:nvSpPr>
          <p:spPr>
            <a:xfrm>
              <a:off x="1555244" y="3817333"/>
              <a:ext cx="375703" cy="785377"/>
            </a:xfrm>
            <a:custGeom>
              <a:rect b="b" l="l" r="r" t="t"/>
              <a:pathLst>
                <a:path extrusionOk="0" h="1710" w="818">
                  <a:moveTo>
                    <a:pt x="1" y="0"/>
                  </a:moveTo>
                  <a:lnTo>
                    <a:pt x="1" y="1320"/>
                  </a:lnTo>
                  <a:cubicBezTo>
                    <a:pt x="1" y="1535"/>
                    <a:pt x="176" y="1709"/>
                    <a:pt x="390" y="1709"/>
                  </a:cubicBezTo>
                  <a:lnTo>
                    <a:pt x="817" y="1709"/>
                  </a:lnTo>
                  <a:lnTo>
                    <a:pt x="817" y="1599"/>
                  </a:lnTo>
                  <a:lnTo>
                    <a:pt x="390" y="1599"/>
                  </a:lnTo>
                  <a:cubicBezTo>
                    <a:pt x="236" y="1599"/>
                    <a:pt x="111" y="1474"/>
                    <a:pt x="111" y="1320"/>
                  </a:cubicBezTo>
                  <a:lnTo>
                    <a:pt x="11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2" name="Google Shape;2362;p71"/>
            <p:cNvSpPr/>
            <p:nvPr/>
          </p:nvSpPr>
          <p:spPr>
            <a:xfrm>
              <a:off x="1919461" y="4193028"/>
              <a:ext cx="608107" cy="409682"/>
            </a:xfrm>
            <a:custGeom>
              <a:rect b="b" l="l" r="r" t="t"/>
              <a:pathLst>
                <a:path extrusionOk="0" h="892" w="1324">
                  <a:moveTo>
                    <a:pt x="1215" y="0"/>
                  </a:moveTo>
                  <a:lnTo>
                    <a:pt x="1215" y="502"/>
                  </a:lnTo>
                  <a:cubicBezTo>
                    <a:pt x="1215" y="656"/>
                    <a:pt x="1088" y="781"/>
                    <a:pt x="934" y="781"/>
                  </a:cubicBezTo>
                  <a:lnTo>
                    <a:pt x="1" y="781"/>
                  </a:lnTo>
                  <a:lnTo>
                    <a:pt x="1" y="891"/>
                  </a:lnTo>
                  <a:lnTo>
                    <a:pt x="934" y="891"/>
                  </a:lnTo>
                  <a:cubicBezTo>
                    <a:pt x="1150" y="891"/>
                    <a:pt x="1324" y="717"/>
                    <a:pt x="1324" y="502"/>
                  </a:cubicBezTo>
                  <a:lnTo>
                    <a:pt x="132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3" name="Google Shape;2363;p71"/>
            <p:cNvSpPr/>
            <p:nvPr/>
          </p:nvSpPr>
          <p:spPr>
            <a:xfrm>
              <a:off x="1556163" y="2540064"/>
              <a:ext cx="178666" cy="1297480"/>
            </a:xfrm>
            <a:custGeom>
              <a:rect b="b" l="l" r="r" t="t"/>
              <a:pathLst>
                <a:path extrusionOk="0" h="2825" w="389">
                  <a:moveTo>
                    <a:pt x="389" y="0"/>
                  </a:moveTo>
                  <a:cubicBezTo>
                    <a:pt x="174" y="0"/>
                    <a:pt x="1" y="175"/>
                    <a:pt x="1" y="389"/>
                  </a:cubicBezTo>
                  <a:lnTo>
                    <a:pt x="1" y="2824"/>
                  </a:lnTo>
                  <a:lnTo>
                    <a:pt x="110" y="2824"/>
                  </a:lnTo>
                  <a:lnTo>
                    <a:pt x="110" y="389"/>
                  </a:lnTo>
                  <a:cubicBezTo>
                    <a:pt x="110" y="235"/>
                    <a:pt x="236" y="110"/>
                    <a:pt x="389" y="110"/>
                  </a:cubicBezTo>
                  <a:lnTo>
                    <a:pt x="38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4" name="Google Shape;2364;p71"/>
            <p:cNvSpPr/>
            <p:nvPr/>
          </p:nvSpPr>
          <p:spPr>
            <a:xfrm>
              <a:off x="1854701" y="1558115"/>
              <a:ext cx="179584" cy="586048"/>
            </a:xfrm>
            <a:custGeom>
              <a:rect b="b" l="l" r="r" t="t"/>
              <a:pathLst>
                <a:path extrusionOk="0" h="1276" w="391">
                  <a:moveTo>
                    <a:pt x="390" y="1"/>
                  </a:moveTo>
                  <a:cubicBezTo>
                    <a:pt x="176" y="1"/>
                    <a:pt x="1" y="176"/>
                    <a:pt x="1" y="390"/>
                  </a:cubicBezTo>
                  <a:lnTo>
                    <a:pt x="1" y="1275"/>
                  </a:lnTo>
                  <a:lnTo>
                    <a:pt x="111" y="1275"/>
                  </a:lnTo>
                  <a:lnTo>
                    <a:pt x="111" y="390"/>
                  </a:lnTo>
                  <a:cubicBezTo>
                    <a:pt x="111" y="236"/>
                    <a:pt x="236" y="111"/>
                    <a:pt x="390" y="111"/>
                  </a:cubicBezTo>
                  <a:lnTo>
                    <a:pt x="39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5" name="Google Shape;2365;p71"/>
            <p:cNvSpPr/>
            <p:nvPr/>
          </p:nvSpPr>
          <p:spPr>
            <a:xfrm>
              <a:off x="1726559" y="2004998"/>
              <a:ext cx="179125" cy="586048"/>
            </a:xfrm>
            <a:custGeom>
              <a:rect b="b" l="l" r="r" t="t"/>
              <a:pathLst>
                <a:path extrusionOk="0" h="1276" w="390">
                  <a:moveTo>
                    <a:pt x="280" y="1"/>
                  </a:moveTo>
                  <a:lnTo>
                    <a:pt x="280" y="886"/>
                  </a:lnTo>
                  <a:cubicBezTo>
                    <a:pt x="280" y="1040"/>
                    <a:pt x="155" y="1165"/>
                    <a:pt x="1" y="1165"/>
                  </a:cubicBezTo>
                  <a:lnTo>
                    <a:pt x="1" y="1275"/>
                  </a:lnTo>
                  <a:cubicBezTo>
                    <a:pt x="215" y="1275"/>
                    <a:pt x="390" y="1100"/>
                    <a:pt x="390" y="886"/>
                  </a:cubicBezTo>
                  <a:lnTo>
                    <a:pt x="39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6" name="Google Shape;2366;p71"/>
            <p:cNvSpPr/>
            <p:nvPr/>
          </p:nvSpPr>
          <p:spPr>
            <a:xfrm>
              <a:off x="1792238" y="3424186"/>
              <a:ext cx="1282811" cy="892391"/>
            </a:xfrm>
            <a:custGeom>
              <a:rect b="b" l="l" r="r" t="t"/>
              <a:pathLst>
                <a:path extrusionOk="0" h="1943" w="2793">
                  <a:moveTo>
                    <a:pt x="1" y="1"/>
                  </a:moveTo>
                  <a:lnTo>
                    <a:pt x="1" y="1943"/>
                  </a:lnTo>
                  <a:lnTo>
                    <a:pt x="2793" y="1943"/>
                  </a:lnTo>
                  <a:lnTo>
                    <a:pt x="279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7" name="Google Shape;2367;p71"/>
            <p:cNvSpPr/>
            <p:nvPr/>
          </p:nvSpPr>
          <p:spPr>
            <a:xfrm>
              <a:off x="1792238" y="3710779"/>
              <a:ext cx="1282811" cy="340330"/>
            </a:xfrm>
            <a:custGeom>
              <a:rect b="b" l="l" r="r" t="t"/>
              <a:pathLst>
                <a:path extrusionOk="0" h="741" w="2793">
                  <a:moveTo>
                    <a:pt x="1" y="0"/>
                  </a:moveTo>
                  <a:lnTo>
                    <a:pt x="1" y="740"/>
                  </a:lnTo>
                  <a:lnTo>
                    <a:pt x="2793" y="740"/>
                  </a:lnTo>
                  <a:lnTo>
                    <a:pt x="279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8" name="Google Shape;2368;p71"/>
            <p:cNvSpPr/>
            <p:nvPr/>
          </p:nvSpPr>
          <p:spPr>
            <a:xfrm>
              <a:off x="1792238" y="3424186"/>
              <a:ext cx="1282811" cy="136408"/>
            </a:xfrm>
            <a:custGeom>
              <a:rect b="b" l="l" r="r" t="t"/>
              <a:pathLst>
                <a:path extrusionOk="0" h="297" w="2793">
                  <a:moveTo>
                    <a:pt x="1" y="1"/>
                  </a:moveTo>
                  <a:lnTo>
                    <a:pt x="1" y="296"/>
                  </a:lnTo>
                  <a:lnTo>
                    <a:pt x="2793" y="296"/>
                  </a:lnTo>
                  <a:lnTo>
                    <a:pt x="279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9" name="Google Shape;2369;p71"/>
            <p:cNvSpPr/>
            <p:nvPr/>
          </p:nvSpPr>
          <p:spPr>
            <a:xfrm>
              <a:off x="1992029" y="3767731"/>
              <a:ext cx="600758" cy="220916"/>
            </a:xfrm>
            <a:custGeom>
              <a:rect b="b" l="l" r="r" t="t"/>
              <a:pathLst>
                <a:path extrusionOk="0" h="481" w="1308">
                  <a:moveTo>
                    <a:pt x="0" y="0"/>
                  </a:moveTo>
                  <a:lnTo>
                    <a:pt x="0" y="481"/>
                  </a:lnTo>
                  <a:lnTo>
                    <a:pt x="1308" y="481"/>
                  </a:lnTo>
                  <a:lnTo>
                    <a:pt x="1308"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0" name="Google Shape;2370;p71"/>
            <p:cNvSpPr/>
            <p:nvPr/>
          </p:nvSpPr>
          <p:spPr>
            <a:xfrm>
              <a:off x="1992029" y="3767731"/>
              <a:ext cx="71191" cy="220916"/>
            </a:xfrm>
            <a:custGeom>
              <a:rect b="b" l="l" r="r" t="t"/>
              <a:pathLst>
                <a:path extrusionOk="0" h="481" w="155">
                  <a:moveTo>
                    <a:pt x="0" y="0"/>
                  </a:moveTo>
                  <a:lnTo>
                    <a:pt x="0" y="481"/>
                  </a:lnTo>
                  <a:lnTo>
                    <a:pt x="154" y="481"/>
                  </a:lnTo>
                  <a:lnTo>
                    <a:pt x="15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1" name="Google Shape;2371;p71"/>
            <p:cNvSpPr/>
            <p:nvPr/>
          </p:nvSpPr>
          <p:spPr>
            <a:xfrm>
              <a:off x="2097666" y="3767731"/>
              <a:ext cx="70731" cy="220916"/>
            </a:xfrm>
            <a:custGeom>
              <a:rect b="b" l="l" r="r" t="t"/>
              <a:pathLst>
                <a:path extrusionOk="0" h="481" w="154">
                  <a:moveTo>
                    <a:pt x="0" y="0"/>
                  </a:moveTo>
                  <a:lnTo>
                    <a:pt x="0" y="481"/>
                  </a:lnTo>
                  <a:lnTo>
                    <a:pt x="154" y="481"/>
                  </a:lnTo>
                  <a:lnTo>
                    <a:pt x="15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2" name="Google Shape;2372;p71"/>
            <p:cNvSpPr/>
            <p:nvPr/>
          </p:nvSpPr>
          <p:spPr>
            <a:xfrm>
              <a:off x="2203762" y="3767731"/>
              <a:ext cx="70731" cy="220916"/>
            </a:xfrm>
            <a:custGeom>
              <a:rect b="b" l="l" r="r" t="t"/>
              <a:pathLst>
                <a:path extrusionOk="0" h="481" w="154">
                  <a:moveTo>
                    <a:pt x="0" y="0"/>
                  </a:moveTo>
                  <a:lnTo>
                    <a:pt x="0" y="481"/>
                  </a:lnTo>
                  <a:lnTo>
                    <a:pt x="154" y="481"/>
                  </a:lnTo>
                  <a:lnTo>
                    <a:pt x="15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3" name="Google Shape;2373;p71"/>
            <p:cNvSpPr/>
            <p:nvPr/>
          </p:nvSpPr>
          <p:spPr>
            <a:xfrm>
              <a:off x="2308939" y="3767731"/>
              <a:ext cx="71191" cy="220916"/>
            </a:xfrm>
            <a:custGeom>
              <a:rect b="b" l="l" r="r" t="t"/>
              <a:pathLst>
                <a:path extrusionOk="0" h="481" w="155">
                  <a:moveTo>
                    <a:pt x="1" y="0"/>
                  </a:moveTo>
                  <a:lnTo>
                    <a:pt x="1" y="481"/>
                  </a:lnTo>
                  <a:lnTo>
                    <a:pt x="155" y="481"/>
                  </a:lnTo>
                  <a:lnTo>
                    <a:pt x="15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4" name="Google Shape;2374;p71"/>
            <p:cNvSpPr/>
            <p:nvPr/>
          </p:nvSpPr>
          <p:spPr>
            <a:xfrm>
              <a:off x="2415495" y="3767731"/>
              <a:ext cx="70731" cy="220916"/>
            </a:xfrm>
            <a:custGeom>
              <a:rect b="b" l="l" r="r" t="t"/>
              <a:pathLst>
                <a:path extrusionOk="0" h="481" w="154">
                  <a:moveTo>
                    <a:pt x="1" y="0"/>
                  </a:moveTo>
                  <a:lnTo>
                    <a:pt x="1" y="481"/>
                  </a:lnTo>
                  <a:lnTo>
                    <a:pt x="154" y="481"/>
                  </a:lnTo>
                  <a:lnTo>
                    <a:pt x="15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5" name="Google Shape;2375;p71"/>
            <p:cNvSpPr/>
            <p:nvPr/>
          </p:nvSpPr>
          <p:spPr>
            <a:xfrm>
              <a:off x="2521132" y="3767731"/>
              <a:ext cx="70731" cy="220916"/>
            </a:xfrm>
            <a:custGeom>
              <a:rect b="b" l="l" r="r" t="t"/>
              <a:pathLst>
                <a:path extrusionOk="0" h="481" w="154">
                  <a:moveTo>
                    <a:pt x="1" y="0"/>
                  </a:moveTo>
                  <a:lnTo>
                    <a:pt x="1" y="481"/>
                  </a:lnTo>
                  <a:lnTo>
                    <a:pt x="154" y="481"/>
                  </a:lnTo>
                  <a:lnTo>
                    <a:pt x="154"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6" name="Google Shape;2376;p71"/>
            <p:cNvSpPr/>
            <p:nvPr/>
          </p:nvSpPr>
          <p:spPr>
            <a:xfrm>
              <a:off x="1997081" y="3838920"/>
              <a:ext cx="59708" cy="78078"/>
            </a:xfrm>
            <a:custGeom>
              <a:rect b="b" l="l" r="r" t="t"/>
              <a:pathLst>
                <a:path extrusionOk="0" h="170" w="130">
                  <a:moveTo>
                    <a:pt x="65" y="23"/>
                  </a:moveTo>
                  <a:cubicBezTo>
                    <a:pt x="78" y="23"/>
                    <a:pt x="85" y="28"/>
                    <a:pt x="92" y="38"/>
                  </a:cubicBezTo>
                  <a:cubicBezTo>
                    <a:pt x="99" y="49"/>
                    <a:pt x="101" y="64"/>
                    <a:pt x="101" y="85"/>
                  </a:cubicBezTo>
                  <a:cubicBezTo>
                    <a:pt x="101" y="106"/>
                    <a:pt x="99" y="121"/>
                    <a:pt x="92" y="132"/>
                  </a:cubicBezTo>
                  <a:cubicBezTo>
                    <a:pt x="85" y="141"/>
                    <a:pt x="76" y="146"/>
                    <a:pt x="65" y="146"/>
                  </a:cubicBezTo>
                  <a:cubicBezTo>
                    <a:pt x="54" y="146"/>
                    <a:pt x="46" y="143"/>
                    <a:pt x="38" y="132"/>
                  </a:cubicBezTo>
                  <a:cubicBezTo>
                    <a:pt x="32" y="121"/>
                    <a:pt x="30" y="106"/>
                    <a:pt x="30" y="85"/>
                  </a:cubicBezTo>
                  <a:cubicBezTo>
                    <a:pt x="30" y="64"/>
                    <a:pt x="32" y="49"/>
                    <a:pt x="38" y="38"/>
                  </a:cubicBezTo>
                  <a:cubicBezTo>
                    <a:pt x="46" y="28"/>
                    <a:pt x="53" y="23"/>
                    <a:pt x="65" y="23"/>
                  </a:cubicBezTo>
                  <a:close/>
                  <a:moveTo>
                    <a:pt x="65" y="0"/>
                  </a:moveTo>
                  <a:cubicBezTo>
                    <a:pt x="54" y="0"/>
                    <a:pt x="46" y="4"/>
                    <a:pt x="37" y="7"/>
                  </a:cubicBezTo>
                  <a:cubicBezTo>
                    <a:pt x="30" y="11"/>
                    <a:pt x="22" y="17"/>
                    <a:pt x="17" y="25"/>
                  </a:cubicBezTo>
                  <a:cubicBezTo>
                    <a:pt x="12" y="33"/>
                    <a:pt x="8" y="41"/>
                    <a:pt x="5" y="52"/>
                  </a:cubicBezTo>
                  <a:cubicBezTo>
                    <a:pt x="3" y="60"/>
                    <a:pt x="1" y="73"/>
                    <a:pt x="1" y="85"/>
                  </a:cubicBezTo>
                  <a:cubicBezTo>
                    <a:pt x="1" y="97"/>
                    <a:pt x="3" y="107"/>
                    <a:pt x="5" y="118"/>
                  </a:cubicBezTo>
                  <a:cubicBezTo>
                    <a:pt x="8" y="129"/>
                    <a:pt x="12" y="137"/>
                    <a:pt x="17" y="145"/>
                  </a:cubicBezTo>
                  <a:cubicBezTo>
                    <a:pt x="22" y="153"/>
                    <a:pt x="30" y="159"/>
                    <a:pt x="37" y="162"/>
                  </a:cubicBezTo>
                  <a:cubicBezTo>
                    <a:pt x="46" y="166"/>
                    <a:pt x="54" y="169"/>
                    <a:pt x="65" y="169"/>
                  </a:cubicBezTo>
                  <a:cubicBezTo>
                    <a:pt x="76" y="169"/>
                    <a:pt x="85" y="166"/>
                    <a:pt x="94" y="162"/>
                  </a:cubicBezTo>
                  <a:cubicBezTo>
                    <a:pt x="101" y="159"/>
                    <a:pt x="108" y="153"/>
                    <a:pt x="113" y="145"/>
                  </a:cubicBezTo>
                  <a:cubicBezTo>
                    <a:pt x="119" y="137"/>
                    <a:pt x="123" y="129"/>
                    <a:pt x="126" y="118"/>
                  </a:cubicBezTo>
                  <a:cubicBezTo>
                    <a:pt x="128" y="107"/>
                    <a:pt x="129" y="97"/>
                    <a:pt x="129" y="85"/>
                  </a:cubicBezTo>
                  <a:cubicBezTo>
                    <a:pt x="129" y="73"/>
                    <a:pt x="128" y="62"/>
                    <a:pt x="126" y="52"/>
                  </a:cubicBezTo>
                  <a:cubicBezTo>
                    <a:pt x="123" y="41"/>
                    <a:pt x="119" y="33"/>
                    <a:pt x="113" y="25"/>
                  </a:cubicBezTo>
                  <a:cubicBezTo>
                    <a:pt x="108" y="17"/>
                    <a:pt x="101" y="11"/>
                    <a:pt x="94" y="7"/>
                  </a:cubicBezTo>
                  <a:cubicBezTo>
                    <a:pt x="85" y="4"/>
                    <a:pt x="76" y="0"/>
                    <a:pt x="6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7" name="Google Shape;2377;p71"/>
            <p:cNvSpPr/>
            <p:nvPr/>
          </p:nvSpPr>
          <p:spPr>
            <a:xfrm>
              <a:off x="2103637" y="3838920"/>
              <a:ext cx="59249" cy="78078"/>
            </a:xfrm>
            <a:custGeom>
              <a:rect b="b" l="l" r="r" t="t"/>
              <a:pathLst>
                <a:path extrusionOk="0" h="170" w="129">
                  <a:moveTo>
                    <a:pt x="65" y="23"/>
                  </a:moveTo>
                  <a:cubicBezTo>
                    <a:pt x="75" y="23"/>
                    <a:pt x="84" y="28"/>
                    <a:pt x="92" y="38"/>
                  </a:cubicBezTo>
                  <a:cubicBezTo>
                    <a:pt x="98" y="49"/>
                    <a:pt x="100" y="64"/>
                    <a:pt x="100" y="85"/>
                  </a:cubicBezTo>
                  <a:cubicBezTo>
                    <a:pt x="100" y="106"/>
                    <a:pt x="98" y="121"/>
                    <a:pt x="92" y="132"/>
                  </a:cubicBezTo>
                  <a:cubicBezTo>
                    <a:pt x="84" y="141"/>
                    <a:pt x="77" y="146"/>
                    <a:pt x="65" y="146"/>
                  </a:cubicBezTo>
                  <a:cubicBezTo>
                    <a:pt x="54" y="146"/>
                    <a:pt x="45" y="143"/>
                    <a:pt x="38" y="132"/>
                  </a:cubicBezTo>
                  <a:cubicBezTo>
                    <a:pt x="31" y="121"/>
                    <a:pt x="29" y="106"/>
                    <a:pt x="29" y="85"/>
                  </a:cubicBezTo>
                  <a:cubicBezTo>
                    <a:pt x="29" y="64"/>
                    <a:pt x="31" y="49"/>
                    <a:pt x="38" y="38"/>
                  </a:cubicBezTo>
                  <a:cubicBezTo>
                    <a:pt x="45" y="28"/>
                    <a:pt x="52" y="23"/>
                    <a:pt x="65" y="23"/>
                  </a:cubicBezTo>
                  <a:close/>
                  <a:moveTo>
                    <a:pt x="65" y="0"/>
                  </a:moveTo>
                  <a:cubicBezTo>
                    <a:pt x="54" y="0"/>
                    <a:pt x="45" y="4"/>
                    <a:pt x="36" y="7"/>
                  </a:cubicBezTo>
                  <a:cubicBezTo>
                    <a:pt x="29" y="11"/>
                    <a:pt x="21" y="17"/>
                    <a:pt x="17" y="25"/>
                  </a:cubicBezTo>
                  <a:cubicBezTo>
                    <a:pt x="12" y="33"/>
                    <a:pt x="7" y="41"/>
                    <a:pt x="4" y="52"/>
                  </a:cubicBezTo>
                  <a:cubicBezTo>
                    <a:pt x="2" y="60"/>
                    <a:pt x="1" y="73"/>
                    <a:pt x="1" y="85"/>
                  </a:cubicBezTo>
                  <a:cubicBezTo>
                    <a:pt x="1" y="97"/>
                    <a:pt x="2" y="107"/>
                    <a:pt x="4" y="118"/>
                  </a:cubicBezTo>
                  <a:cubicBezTo>
                    <a:pt x="7" y="129"/>
                    <a:pt x="12" y="137"/>
                    <a:pt x="17" y="145"/>
                  </a:cubicBezTo>
                  <a:cubicBezTo>
                    <a:pt x="21" y="153"/>
                    <a:pt x="29" y="159"/>
                    <a:pt x="36" y="162"/>
                  </a:cubicBezTo>
                  <a:cubicBezTo>
                    <a:pt x="45" y="166"/>
                    <a:pt x="54" y="169"/>
                    <a:pt x="65" y="169"/>
                  </a:cubicBezTo>
                  <a:cubicBezTo>
                    <a:pt x="76" y="169"/>
                    <a:pt x="84" y="166"/>
                    <a:pt x="93" y="162"/>
                  </a:cubicBezTo>
                  <a:cubicBezTo>
                    <a:pt x="100" y="159"/>
                    <a:pt x="108" y="153"/>
                    <a:pt x="113" y="145"/>
                  </a:cubicBezTo>
                  <a:cubicBezTo>
                    <a:pt x="119" y="137"/>
                    <a:pt x="122" y="129"/>
                    <a:pt x="125" y="118"/>
                  </a:cubicBezTo>
                  <a:cubicBezTo>
                    <a:pt x="127" y="107"/>
                    <a:pt x="128" y="97"/>
                    <a:pt x="128" y="85"/>
                  </a:cubicBezTo>
                  <a:cubicBezTo>
                    <a:pt x="128" y="73"/>
                    <a:pt x="127" y="62"/>
                    <a:pt x="125" y="52"/>
                  </a:cubicBezTo>
                  <a:cubicBezTo>
                    <a:pt x="122" y="41"/>
                    <a:pt x="119" y="33"/>
                    <a:pt x="113" y="25"/>
                  </a:cubicBezTo>
                  <a:cubicBezTo>
                    <a:pt x="108" y="17"/>
                    <a:pt x="100" y="11"/>
                    <a:pt x="93" y="7"/>
                  </a:cubicBezTo>
                  <a:cubicBezTo>
                    <a:pt x="84" y="4"/>
                    <a:pt x="75" y="0"/>
                    <a:pt x="6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8" name="Google Shape;2378;p71"/>
            <p:cNvSpPr/>
            <p:nvPr/>
          </p:nvSpPr>
          <p:spPr>
            <a:xfrm>
              <a:off x="2209273" y="3838920"/>
              <a:ext cx="59708" cy="78078"/>
            </a:xfrm>
            <a:custGeom>
              <a:rect b="b" l="l" r="r" t="t"/>
              <a:pathLst>
                <a:path extrusionOk="0" h="170" w="130">
                  <a:moveTo>
                    <a:pt x="65" y="23"/>
                  </a:moveTo>
                  <a:cubicBezTo>
                    <a:pt x="77" y="23"/>
                    <a:pt x="84" y="28"/>
                    <a:pt x="92" y="38"/>
                  </a:cubicBezTo>
                  <a:cubicBezTo>
                    <a:pt x="98" y="49"/>
                    <a:pt x="100" y="64"/>
                    <a:pt x="100" y="85"/>
                  </a:cubicBezTo>
                  <a:cubicBezTo>
                    <a:pt x="100" y="106"/>
                    <a:pt x="98" y="121"/>
                    <a:pt x="92" y="132"/>
                  </a:cubicBezTo>
                  <a:cubicBezTo>
                    <a:pt x="84" y="141"/>
                    <a:pt x="76" y="146"/>
                    <a:pt x="65" y="146"/>
                  </a:cubicBezTo>
                  <a:cubicBezTo>
                    <a:pt x="54" y="146"/>
                    <a:pt x="45" y="143"/>
                    <a:pt x="38" y="132"/>
                  </a:cubicBezTo>
                  <a:cubicBezTo>
                    <a:pt x="31" y="121"/>
                    <a:pt x="29" y="106"/>
                    <a:pt x="29" y="85"/>
                  </a:cubicBezTo>
                  <a:cubicBezTo>
                    <a:pt x="29" y="64"/>
                    <a:pt x="31" y="49"/>
                    <a:pt x="38" y="38"/>
                  </a:cubicBezTo>
                  <a:cubicBezTo>
                    <a:pt x="45" y="28"/>
                    <a:pt x="52" y="23"/>
                    <a:pt x="65" y="23"/>
                  </a:cubicBezTo>
                  <a:close/>
                  <a:moveTo>
                    <a:pt x="65" y="0"/>
                  </a:moveTo>
                  <a:cubicBezTo>
                    <a:pt x="54" y="0"/>
                    <a:pt x="46" y="4"/>
                    <a:pt x="36" y="7"/>
                  </a:cubicBezTo>
                  <a:cubicBezTo>
                    <a:pt x="29" y="11"/>
                    <a:pt x="22" y="17"/>
                    <a:pt x="17" y="25"/>
                  </a:cubicBezTo>
                  <a:cubicBezTo>
                    <a:pt x="12" y="33"/>
                    <a:pt x="7" y="41"/>
                    <a:pt x="4" y="52"/>
                  </a:cubicBezTo>
                  <a:cubicBezTo>
                    <a:pt x="2" y="60"/>
                    <a:pt x="1" y="73"/>
                    <a:pt x="1" y="85"/>
                  </a:cubicBezTo>
                  <a:cubicBezTo>
                    <a:pt x="1" y="97"/>
                    <a:pt x="2" y="107"/>
                    <a:pt x="4" y="118"/>
                  </a:cubicBezTo>
                  <a:cubicBezTo>
                    <a:pt x="7" y="129"/>
                    <a:pt x="12" y="137"/>
                    <a:pt x="17" y="145"/>
                  </a:cubicBezTo>
                  <a:cubicBezTo>
                    <a:pt x="22" y="153"/>
                    <a:pt x="29" y="159"/>
                    <a:pt x="36" y="162"/>
                  </a:cubicBezTo>
                  <a:cubicBezTo>
                    <a:pt x="45" y="166"/>
                    <a:pt x="54" y="169"/>
                    <a:pt x="65" y="169"/>
                  </a:cubicBezTo>
                  <a:cubicBezTo>
                    <a:pt x="76" y="169"/>
                    <a:pt x="84" y="166"/>
                    <a:pt x="93" y="162"/>
                  </a:cubicBezTo>
                  <a:cubicBezTo>
                    <a:pt x="100" y="159"/>
                    <a:pt x="108" y="153"/>
                    <a:pt x="113" y="145"/>
                  </a:cubicBezTo>
                  <a:cubicBezTo>
                    <a:pt x="118" y="137"/>
                    <a:pt x="122" y="129"/>
                    <a:pt x="125" y="118"/>
                  </a:cubicBezTo>
                  <a:cubicBezTo>
                    <a:pt x="127" y="107"/>
                    <a:pt x="129" y="97"/>
                    <a:pt x="129" y="85"/>
                  </a:cubicBezTo>
                  <a:cubicBezTo>
                    <a:pt x="129" y="73"/>
                    <a:pt x="127" y="62"/>
                    <a:pt x="125" y="52"/>
                  </a:cubicBezTo>
                  <a:cubicBezTo>
                    <a:pt x="122" y="41"/>
                    <a:pt x="118" y="33"/>
                    <a:pt x="113" y="25"/>
                  </a:cubicBezTo>
                  <a:cubicBezTo>
                    <a:pt x="108" y="17"/>
                    <a:pt x="100" y="11"/>
                    <a:pt x="93" y="7"/>
                  </a:cubicBezTo>
                  <a:cubicBezTo>
                    <a:pt x="84" y="4"/>
                    <a:pt x="76" y="0"/>
                    <a:pt x="6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9" name="Google Shape;2379;p71"/>
            <p:cNvSpPr/>
            <p:nvPr/>
          </p:nvSpPr>
          <p:spPr>
            <a:xfrm>
              <a:off x="2315369" y="3838920"/>
              <a:ext cx="59708" cy="78078"/>
            </a:xfrm>
            <a:custGeom>
              <a:rect b="b" l="l" r="r" t="t"/>
              <a:pathLst>
                <a:path extrusionOk="0" h="170" w="130">
                  <a:moveTo>
                    <a:pt x="65" y="23"/>
                  </a:moveTo>
                  <a:cubicBezTo>
                    <a:pt x="76" y="23"/>
                    <a:pt x="85" y="28"/>
                    <a:pt x="92" y="38"/>
                  </a:cubicBezTo>
                  <a:cubicBezTo>
                    <a:pt x="98" y="49"/>
                    <a:pt x="101" y="64"/>
                    <a:pt x="101" y="85"/>
                  </a:cubicBezTo>
                  <a:cubicBezTo>
                    <a:pt x="101" y="106"/>
                    <a:pt x="98" y="121"/>
                    <a:pt x="92" y="132"/>
                  </a:cubicBezTo>
                  <a:cubicBezTo>
                    <a:pt x="85" y="141"/>
                    <a:pt x="76" y="146"/>
                    <a:pt x="65" y="146"/>
                  </a:cubicBezTo>
                  <a:cubicBezTo>
                    <a:pt x="54" y="146"/>
                    <a:pt x="45" y="143"/>
                    <a:pt x="38" y="132"/>
                  </a:cubicBezTo>
                  <a:cubicBezTo>
                    <a:pt x="32" y="121"/>
                    <a:pt x="29" y="106"/>
                    <a:pt x="29" y="85"/>
                  </a:cubicBezTo>
                  <a:cubicBezTo>
                    <a:pt x="29" y="64"/>
                    <a:pt x="32" y="49"/>
                    <a:pt x="38" y="38"/>
                  </a:cubicBezTo>
                  <a:cubicBezTo>
                    <a:pt x="45" y="28"/>
                    <a:pt x="53" y="23"/>
                    <a:pt x="65" y="23"/>
                  </a:cubicBezTo>
                  <a:close/>
                  <a:moveTo>
                    <a:pt x="65" y="0"/>
                  </a:moveTo>
                  <a:cubicBezTo>
                    <a:pt x="54" y="0"/>
                    <a:pt x="45" y="4"/>
                    <a:pt x="37" y="7"/>
                  </a:cubicBezTo>
                  <a:cubicBezTo>
                    <a:pt x="29" y="11"/>
                    <a:pt x="22" y="17"/>
                    <a:pt x="17" y="25"/>
                  </a:cubicBezTo>
                  <a:cubicBezTo>
                    <a:pt x="12" y="33"/>
                    <a:pt x="7" y="41"/>
                    <a:pt x="5" y="52"/>
                  </a:cubicBezTo>
                  <a:cubicBezTo>
                    <a:pt x="2" y="60"/>
                    <a:pt x="1" y="73"/>
                    <a:pt x="1" y="85"/>
                  </a:cubicBezTo>
                  <a:cubicBezTo>
                    <a:pt x="1" y="97"/>
                    <a:pt x="2" y="107"/>
                    <a:pt x="5" y="118"/>
                  </a:cubicBezTo>
                  <a:cubicBezTo>
                    <a:pt x="7" y="129"/>
                    <a:pt x="12" y="137"/>
                    <a:pt x="17" y="145"/>
                  </a:cubicBezTo>
                  <a:cubicBezTo>
                    <a:pt x="22" y="153"/>
                    <a:pt x="29" y="159"/>
                    <a:pt x="37" y="162"/>
                  </a:cubicBezTo>
                  <a:cubicBezTo>
                    <a:pt x="45" y="166"/>
                    <a:pt x="54" y="169"/>
                    <a:pt x="65" y="169"/>
                  </a:cubicBezTo>
                  <a:cubicBezTo>
                    <a:pt x="76" y="169"/>
                    <a:pt x="85" y="166"/>
                    <a:pt x="93" y="162"/>
                  </a:cubicBezTo>
                  <a:cubicBezTo>
                    <a:pt x="101" y="159"/>
                    <a:pt x="108" y="153"/>
                    <a:pt x="113" y="145"/>
                  </a:cubicBezTo>
                  <a:cubicBezTo>
                    <a:pt x="118" y="137"/>
                    <a:pt x="122" y="129"/>
                    <a:pt x="125" y="118"/>
                  </a:cubicBezTo>
                  <a:cubicBezTo>
                    <a:pt x="127" y="107"/>
                    <a:pt x="129" y="97"/>
                    <a:pt x="129" y="85"/>
                  </a:cubicBezTo>
                  <a:cubicBezTo>
                    <a:pt x="129" y="73"/>
                    <a:pt x="128" y="62"/>
                    <a:pt x="125" y="52"/>
                  </a:cubicBezTo>
                  <a:cubicBezTo>
                    <a:pt x="123" y="41"/>
                    <a:pt x="118" y="33"/>
                    <a:pt x="113" y="25"/>
                  </a:cubicBezTo>
                  <a:cubicBezTo>
                    <a:pt x="108" y="17"/>
                    <a:pt x="101" y="11"/>
                    <a:pt x="93" y="7"/>
                  </a:cubicBezTo>
                  <a:cubicBezTo>
                    <a:pt x="85" y="4"/>
                    <a:pt x="76" y="0"/>
                    <a:pt x="6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0" name="Google Shape;2380;p71"/>
            <p:cNvSpPr/>
            <p:nvPr/>
          </p:nvSpPr>
          <p:spPr>
            <a:xfrm>
              <a:off x="2421006" y="3838920"/>
              <a:ext cx="59708" cy="78078"/>
            </a:xfrm>
            <a:custGeom>
              <a:rect b="b" l="l" r="r" t="t"/>
              <a:pathLst>
                <a:path extrusionOk="0" h="170" w="130">
                  <a:moveTo>
                    <a:pt x="65" y="23"/>
                  </a:moveTo>
                  <a:cubicBezTo>
                    <a:pt x="77" y="23"/>
                    <a:pt x="86" y="28"/>
                    <a:pt x="92" y="38"/>
                  </a:cubicBezTo>
                  <a:cubicBezTo>
                    <a:pt x="98" y="49"/>
                    <a:pt x="101" y="64"/>
                    <a:pt x="101" y="85"/>
                  </a:cubicBezTo>
                  <a:cubicBezTo>
                    <a:pt x="101" y="106"/>
                    <a:pt x="98" y="121"/>
                    <a:pt x="92" y="132"/>
                  </a:cubicBezTo>
                  <a:cubicBezTo>
                    <a:pt x="85" y="141"/>
                    <a:pt x="77" y="146"/>
                    <a:pt x="65" y="146"/>
                  </a:cubicBezTo>
                  <a:cubicBezTo>
                    <a:pt x="54" y="146"/>
                    <a:pt x="45" y="143"/>
                    <a:pt x="38" y="132"/>
                  </a:cubicBezTo>
                  <a:cubicBezTo>
                    <a:pt x="32" y="121"/>
                    <a:pt x="29" y="106"/>
                    <a:pt x="29" y="85"/>
                  </a:cubicBezTo>
                  <a:cubicBezTo>
                    <a:pt x="29" y="64"/>
                    <a:pt x="32" y="49"/>
                    <a:pt x="38" y="38"/>
                  </a:cubicBezTo>
                  <a:cubicBezTo>
                    <a:pt x="45" y="28"/>
                    <a:pt x="53" y="23"/>
                    <a:pt x="65" y="23"/>
                  </a:cubicBezTo>
                  <a:close/>
                  <a:moveTo>
                    <a:pt x="65" y="0"/>
                  </a:moveTo>
                  <a:cubicBezTo>
                    <a:pt x="55" y="0"/>
                    <a:pt x="46" y="4"/>
                    <a:pt x="37" y="7"/>
                  </a:cubicBezTo>
                  <a:cubicBezTo>
                    <a:pt x="29" y="11"/>
                    <a:pt x="22" y="17"/>
                    <a:pt x="17" y="25"/>
                  </a:cubicBezTo>
                  <a:cubicBezTo>
                    <a:pt x="11" y="33"/>
                    <a:pt x="7" y="41"/>
                    <a:pt x="5" y="52"/>
                  </a:cubicBezTo>
                  <a:cubicBezTo>
                    <a:pt x="2" y="60"/>
                    <a:pt x="1" y="73"/>
                    <a:pt x="1" y="85"/>
                  </a:cubicBezTo>
                  <a:cubicBezTo>
                    <a:pt x="1" y="97"/>
                    <a:pt x="2" y="107"/>
                    <a:pt x="5" y="118"/>
                  </a:cubicBezTo>
                  <a:cubicBezTo>
                    <a:pt x="7" y="129"/>
                    <a:pt x="11" y="137"/>
                    <a:pt x="17" y="145"/>
                  </a:cubicBezTo>
                  <a:cubicBezTo>
                    <a:pt x="22" y="153"/>
                    <a:pt x="29" y="159"/>
                    <a:pt x="37" y="162"/>
                  </a:cubicBezTo>
                  <a:cubicBezTo>
                    <a:pt x="45" y="166"/>
                    <a:pt x="54" y="169"/>
                    <a:pt x="65" y="169"/>
                  </a:cubicBezTo>
                  <a:cubicBezTo>
                    <a:pt x="76" y="169"/>
                    <a:pt x="85" y="166"/>
                    <a:pt x="93" y="162"/>
                  </a:cubicBezTo>
                  <a:cubicBezTo>
                    <a:pt x="101" y="159"/>
                    <a:pt x="108" y="153"/>
                    <a:pt x="113" y="145"/>
                  </a:cubicBezTo>
                  <a:cubicBezTo>
                    <a:pt x="118" y="137"/>
                    <a:pt x="123" y="129"/>
                    <a:pt x="125" y="118"/>
                  </a:cubicBezTo>
                  <a:cubicBezTo>
                    <a:pt x="128" y="107"/>
                    <a:pt x="129" y="97"/>
                    <a:pt x="129" y="85"/>
                  </a:cubicBezTo>
                  <a:cubicBezTo>
                    <a:pt x="129" y="73"/>
                    <a:pt x="128" y="62"/>
                    <a:pt x="125" y="52"/>
                  </a:cubicBezTo>
                  <a:cubicBezTo>
                    <a:pt x="123" y="41"/>
                    <a:pt x="118" y="33"/>
                    <a:pt x="113" y="25"/>
                  </a:cubicBezTo>
                  <a:cubicBezTo>
                    <a:pt x="108" y="17"/>
                    <a:pt x="101" y="11"/>
                    <a:pt x="93" y="7"/>
                  </a:cubicBezTo>
                  <a:cubicBezTo>
                    <a:pt x="85" y="4"/>
                    <a:pt x="76" y="0"/>
                    <a:pt x="6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1" name="Google Shape;2381;p71"/>
            <p:cNvSpPr/>
            <p:nvPr/>
          </p:nvSpPr>
          <p:spPr>
            <a:xfrm>
              <a:off x="2527102" y="3838920"/>
              <a:ext cx="59249" cy="78078"/>
            </a:xfrm>
            <a:custGeom>
              <a:rect b="b" l="l" r="r" t="t"/>
              <a:pathLst>
                <a:path extrusionOk="0" h="170" w="129">
                  <a:moveTo>
                    <a:pt x="65" y="23"/>
                  </a:moveTo>
                  <a:cubicBezTo>
                    <a:pt x="77" y="23"/>
                    <a:pt x="85" y="28"/>
                    <a:pt x="92" y="38"/>
                  </a:cubicBezTo>
                  <a:cubicBezTo>
                    <a:pt x="98" y="49"/>
                    <a:pt x="101" y="64"/>
                    <a:pt x="101" y="85"/>
                  </a:cubicBezTo>
                  <a:cubicBezTo>
                    <a:pt x="101" y="106"/>
                    <a:pt x="98" y="121"/>
                    <a:pt x="92" y="132"/>
                  </a:cubicBezTo>
                  <a:cubicBezTo>
                    <a:pt x="85" y="141"/>
                    <a:pt x="76" y="146"/>
                    <a:pt x="65" y="146"/>
                  </a:cubicBezTo>
                  <a:cubicBezTo>
                    <a:pt x="54" y="146"/>
                    <a:pt x="45" y="143"/>
                    <a:pt x="38" y="132"/>
                  </a:cubicBezTo>
                  <a:cubicBezTo>
                    <a:pt x="32" y="121"/>
                    <a:pt x="28" y="106"/>
                    <a:pt x="28" y="85"/>
                  </a:cubicBezTo>
                  <a:cubicBezTo>
                    <a:pt x="28" y="64"/>
                    <a:pt x="32" y="49"/>
                    <a:pt x="38" y="38"/>
                  </a:cubicBezTo>
                  <a:cubicBezTo>
                    <a:pt x="45" y="28"/>
                    <a:pt x="53" y="23"/>
                    <a:pt x="65" y="23"/>
                  </a:cubicBezTo>
                  <a:close/>
                  <a:moveTo>
                    <a:pt x="65" y="0"/>
                  </a:moveTo>
                  <a:cubicBezTo>
                    <a:pt x="54" y="0"/>
                    <a:pt x="45" y="4"/>
                    <a:pt x="37" y="7"/>
                  </a:cubicBezTo>
                  <a:cubicBezTo>
                    <a:pt x="28" y="11"/>
                    <a:pt x="22" y="17"/>
                    <a:pt x="17" y="25"/>
                  </a:cubicBezTo>
                  <a:cubicBezTo>
                    <a:pt x="11" y="33"/>
                    <a:pt x="7" y="41"/>
                    <a:pt x="5" y="52"/>
                  </a:cubicBezTo>
                  <a:cubicBezTo>
                    <a:pt x="2" y="60"/>
                    <a:pt x="1" y="73"/>
                    <a:pt x="1" y="85"/>
                  </a:cubicBezTo>
                  <a:cubicBezTo>
                    <a:pt x="1" y="97"/>
                    <a:pt x="2" y="107"/>
                    <a:pt x="5" y="118"/>
                  </a:cubicBezTo>
                  <a:cubicBezTo>
                    <a:pt x="7" y="129"/>
                    <a:pt x="11" y="137"/>
                    <a:pt x="17" y="145"/>
                  </a:cubicBezTo>
                  <a:cubicBezTo>
                    <a:pt x="22" y="153"/>
                    <a:pt x="28" y="159"/>
                    <a:pt x="37" y="162"/>
                  </a:cubicBezTo>
                  <a:cubicBezTo>
                    <a:pt x="45" y="166"/>
                    <a:pt x="54" y="169"/>
                    <a:pt x="65" y="169"/>
                  </a:cubicBezTo>
                  <a:cubicBezTo>
                    <a:pt x="76" y="169"/>
                    <a:pt x="85" y="166"/>
                    <a:pt x="93" y="162"/>
                  </a:cubicBezTo>
                  <a:cubicBezTo>
                    <a:pt x="101" y="159"/>
                    <a:pt x="108" y="153"/>
                    <a:pt x="113" y="145"/>
                  </a:cubicBezTo>
                  <a:cubicBezTo>
                    <a:pt x="118" y="137"/>
                    <a:pt x="123" y="129"/>
                    <a:pt x="125" y="118"/>
                  </a:cubicBezTo>
                  <a:cubicBezTo>
                    <a:pt x="128" y="107"/>
                    <a:pt x="129" y="97"/>
                    <a:pt x="129" y="85"/>
                  </a:cubicBezTo>
                  <a:cubicBezTo>
                    <a:pt x="129" y="73"/>
                    <a:pt x="128" y="62"/>
                    <a:pt x="125" y="52"/>
                  </a:cubicBezTo>
                  <a:cubicBezTo>
                    <a:pt x="123" y="41"/>
                    <a:pt x="118" y="33"/>
                    <a:pt x="113" y="25"/>
                  </a:cubicBezTo>
                  <a:cubicBezTo>
                    <a:pt x="108" y="17"/>
                    <a:pt x="101" y="11"/>
                    <a:pt x="93" y="7"/>
                  </a:cubicBezTo>
                  <a:cubicBezTo>
                    <a:pt x="85" y="4"/>
                    <a:pt x="76" y="0"/>
                    <a:pt x="6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2" name="Google Shape;2382;p71"/>
            <p:cNvSpPr/>
            <p:nvPr/>
          </p:nvSpPr>
          <p:spPr>
            <a:xfrm>
              <a:off x="1992029" y="3767731"/>
              <a:ext cx="71191" cy="45929"/>
            </a:xfrm>
            <a:custGeom>
              <a:rect b="b" l="l" r="r" t="t"/>
              <a:pathLst>
                <a:path extrusionOk="0" h="100" w="155">
                  <a:moveTo>
                    <a:pt x="0" y="0"/>
                  </a:moveTo>
                  <a:lnTo>
                    <a:pt x="0" y="100"/>
                  </a:lnTo>
                  <a:lnTo>
                    <a:pt x="154" y="100"/>
                  </a:lnTo>
                  <a:lnTo>
                    <a:pt x="154"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3" name="Google Shape;2383;p71"/>
            <p:cNvSpPr/>
            <p:nvPr/>
          </p:nvSpPr>
          <p:spPr>
            <a:xfrm>
              <a:off x="2097666" y="3767731"/>
              <a:ext cx="70731" cy="45929"/>
            </a:xfrm>
            <a:custGeom>
              <a:rect b="b" l="l" r="r" t="t"/>
              <a:pathLst>
                <a:path extrusionOk="0" h="100" w="154">
                  <a:moveTo>
                    <a:pt x="0" y="0"/>
                  </a:moveTo>
                  <a:lnTo>
                    <a:pt x="0" y="100"/>
                  </a:lnTo>
                  <a:lnTo>
                    <a:pt x="154" y="100"/>
                  </a:lnTo>
                  <a:lnTo>
                    <a:pt x="154"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4" name="Google Shape;2384;p71"/>
            <p:cNvSpPr/>
            <p:nvPr/>
          </p:nvSpPr>
          <p:spPr>
            <a:xfrm>
              <a:off x="2203762" y="3767731"/>
              <a:ext cx="70731" cy="45929"/>
            </a:xfrm>
            <a:custGeom>
              <a:rect b="b" l="l" r="r" t="t"/>
              <a:pathLst>
                <a:path extrusionOk="0" h="100" w="154">
                  <a:moveTo>
                    <a:pt x="0" y="0"/>
                  </a:moveTo>
                  <a:lnTo>
                    <a:pt x="0" y="100"/>
                  </a:lnTo>
                  <a:lnTo>
                    <a:pt x="154" y="100"/>
                  </a:lnTo>
                  <a:lnTo>
                    <a:pt x="154"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5" name="Google Shape;2385;p71"/>
            <p:cNvSpPr/>
            <p:nvPr/>
          </p:nvSpPr>
          <p:spPr>
            <a:xfrm>
              <a:off x="2308939" y="3767731"/>
              <a:ext cx="71191" cy="45929"/>
            </a:xfrm>
            <a:custGeom>
              <a:rect b="b" l="l" r="r" t="t"/>
              <a:pathLst>
                <a:path extrusionOk="0" h="100" w="155">
                  <a:moveTo>
                    <a:pt x="1" y="0"/>
                  </a:moveTo>
                  <a:lnTo>
                    <a:pt x="1" y="100"/>
                  </a:lnTo>
                  <a:lnTo>
                    <a:pt x="155" y="100"/>
                  </a:lnTo>
                  <a:lnTo>
                    <a:pt x="155"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6" name="Google Shape;2386;p71"/>
            <p:cNvSpPr/>
            <p:nvPr/>
          </p:nvSpPr>
          <p:spPr>
            <a:xfrm>
              <a:off x="2415495" y="3767731"/>
              <a:ext cx="70731" cy="45929"/>
            </a:xfrm>
            <a:custGeom>
              <a:rect b="b" l="l" r="r" t="t"/>
              <a:pathLst>
                <a:path extrusionOk="0" h="100" w="154">
                  <a:moveTo>
                    <a:pt x="1" y="0"/>
                  </a:moveTo>
                  <a:lnTo>
                    <a:pt x="1" y="100"/>
                  </a:lnTo>
                  <a:lnTo>
                    <a:pt x="154" y="100"/>
                  </a:lnTo>
                  <a:lnTo>
                    <a:pt x="154"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7" name="Google Shape;2387;p71"/>
            <p:cNvSpPr/>
            <p:nvPr/>
          </p:nvSpPr>
          <p:spPr>
            <a:xfrm>
              <a:off x="2521132" y="3767731"/>
              <a:ext cx="70731" cy="45929"/>
            </a:xfrm>
            <a:custGeom>
              <a:rect b="b" l="l" r="r" t="t"/>
              <a:pathLst>
                <a:path extrusionOk="0" h="100" w="154">
                  <a:moveTo>
                    <a:pt x="1" y="0"/>
                  </a:moveTo>
                  <a:lnTo>
                    <a:pt x="1" y="100"/>
                  </a:lnTo>
                  <a:lnTo>
                    <a:pt x="154" y="100"/>
                  </a:lnTo>
                  <a:lnTo>
                    <a:pt x="154"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8" name="Google Shape;2388;p71"/>
            <p:cNvSpPr/>
            <p:nvPr/>
          </p:nvSpPr>
          <p:spPr>
            <a:xfrm>
              <a:off x="1992029" y="3942718"/>
              <a:ext cx="71191" cy="45929"/>
            </a:xfrm>
            <a:custGeom>
              <a:rect b="b" l="l" r="r" t="t"/>
              <a:pathLst>
                <a:path extrusionOk="0" h="100" w="155">
                  <a:moveTo>
                    <a:pt x="0" y="0"/>
                  </a:moveTo>
                  <a:lnTo>
                    <a:pt x="0" y="100"/>
                  </a:lnTo>
                  <a:lnTo>
                    <a:pt x="154" y="100"/>
                  </a:lnTo>
                  <a:lnTo>
                    <a:pt x="154" y="0"/>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9" name="Google Shape;2389;p71"/>
            <p:cNvSpPr/>
            <p:nvPr/>
          </p:nvSpPr>
          <p:spPr>
            <a:xfrm>
              <a:off x="2097666" y="3942718"/>
              <a:ext cx="70731" cy="45929"/>
            </a:xfrm>
            <a:custGeom>
              <a:rect b="b" l="l" r="r" t="t"/>
              <a:pathLst>
                <a:path extrusionOk="0" h="100" w="154">
                  <a:moveTo>
                    <a:pt x="0" y="0"/>
                  </a:moveTo>
                  <a:lnTo>
                    <a:pt x="0" y="100"/>
                  </a:lnTo>
                  <a:lnTo>
                    <a:pt x="154" y="100"/>
                  </a:lnTo>
                  <a:lnTo>
                    <a:pt x="154" y="0"/>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0" name="Google Shape;2390;p71"/>
            <p:cNvSpPr/>
            <p:nvPr/>
          </p:nvSpPr>
          <p:spPr>
            <a:xfrm>
              <a:off x="2203762" y="3942718"/>
              <a:ext cx="70731" cy="45929"/>
            </a:xfrm>
            <a:custGeom>
              <a:rect b="b" l="l" r="r" t="t"/>
              <a:pathLst>
                <a:path extrusionOk="0" h="100" w="154">
                  <a:moveTo>
                    <a:pt x="0" y="0"/>
                  </a:moveTo>
                  <a:lnTo>
                    <a:pt x="0" y="100"/>
                  </a:lnTo>
                  <a:lnTo>
                    <a:pt x="154" y="100"/>
                  </a:lnTo>
                  <a:lnTo>
                    <a:pt x="154" y="0"/>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1" name="Google Shape;2391;p71"/>
            <p:cNvSpPr/>
            <p:nvPr/>
          </p:nvSpPr>
          <p:spPr>
            <a:xfrm>
              <a:off x="2308939" y="3942718"/>
              <a:ext cx="71191" cy="45929"/>
            </a:xfrm>
            <a:custGeom>
              <a:rect b="b" l="l" r="r" t="t"/>
              <a:pathLst>
                <a:path extrusionOk="0" h="100" w="155">
                  <a:moveTo>
                    <a:pt x="1" y="0"/>
                  </a:moveTo>
                  <a:lnTo>
                    <a:pt x="1" y="100"/>
                  </a:lnTo>
                  <a:lnTo>
                    <a:pt x="155" y="100"/>
                  </a:lnTo>
                  <a:lnTo>
                    <a:pt x="155" y="0"/>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2" name="Google Shape;2392;p71"/>
            <p:cNvSpPr/>
            <p:nvPr/>
          </p:nvSpPr>
          <p:spPr>
            <a:xfrm>
              <a:off x="2415495" y="3942718"/>
              <a:ext cx="70731" cy="45929"/>
            </a:xfrm>
            <a:custGeom>
              <a:rect b="b" l="l" r="r" t="t"/>
              <a:pathLst>
                <a:path extrusionOk="0" h="100" w="154">
                  <a:moveTo>
                    <a:pt x="1" y="0"/>
                  </a:moveTo>
                  <a:lnTo>
                    <a:pt x="1" y="100"/>
                  </a:lnTo>
                  <a:lnTo>
                    <a:pt x="154" y="100"/>
                  </a:lnTo>
                  <a:lnTo>
                    <a:pt x="154" y="0"/>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3" name="Google Shape;2393;p71"/>
            <p:cNvSpPr/>
            <p:nvPr/>
          </p:nvSpPr>
          <p:spPr>
            <a:xfrm>
              <a:off x="2521132" y="3942718"/>
              <a:ext cx="70731" cy="45929"/>
            </a:xfrm>
            <a:custGeom>
              <a:rect b="b" l="l" r="r" t="t"/>
              <a:pathLst>
                <a:path extrusionOk="0" h="100" w="154">
                  <a:moveTo>
                    <a:pt x="1" y="0"/>
                  </a:moveTo>
                  <a:lnTo>
                    <a:pt x="1" y="100"/>
                  </a:lnTo>
                  <a:lnTo>
                    <a:pt x="154" y="100"/>
                  </a:lnTo>
                  <a:lnTo>
                    <a:pt x="154" y="0"/>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4" name="Google Shape;2394;p71"/>
            <p:cNvSpPr/>
            <p:nvPr/>
          </p:nvSpPr>
          <p:spPr>
            <a:xfrm>
              <a:off x="2701173" y="3767731"/>
              <a:ext cx="237915" cy="220916"/>
            </a:xfrm>
            <a:custGeom>
              <a:rect b="b" l="l" r="r" t="t"/>
              <a:pathLst>
                <a:path extrusionOk="0" h="481" w="518">
                  <a:moveTo>
                    <a:pt x="0" y="0"/>
                  </a:moveTo>
                  <a:lnTo>
                    <a:pt x="0" y="481"/>
                  </a:lnTo>
                  <a:lnTo>
                    <a:pt x="518" y="481"/>
                  </a:lnTo>
                  <a:lnTo>
                    <a:pt x="518"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5" name="Google Shape;2395;p71"/>
            <p:cNvSpPr/>
            <p:nvPr/>
          </p:nvSpPr>
          <p:spPr>
            <a:xfrm>
              <a:off x="1947937" y="4161796"/>
              <a:ext cx="947526" cy="243421"/>
            </a:xfrm>
            <a:custGeom>
              <a:rect b="b" l="l" r="r" t="t"/>
              <a:pathLst>
                <a:path extrusionOk="0" h="530" w="2063">
                  <a:moveTo>
                    <a:pt x="1" y="0"/>
                  </a:moveTo>
                  <a:lnTo>
                    <a:pt x="1" y="529"/>
                  </a:lnTo>
                  <a:lnTo>
                    <a:pt x="2063" y="529"/>
                  </a:lnTo>
                  <a:lnTo>
                    <a:pt x="2063"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6" name="Google Shape;2396;p71"/>
            <p:cNvSpPr/>
            <p:nvPr/>
          </p:nvSpPr>
          <p:spPr>
            <a:xfrm>
              <a:off x="1792238" y="4093822"/>
              <a:ext cx="1282811" cy="74404"/>
            </a:xfrm>
            <a:custGeom>
              <a:rect b="b" l="l" r="r" t="t"/>
              <a:pathLst>
                <a:path extrusionOk="0" h="162" w="2793">
                  <a:moveTo>
                    <a:pt x="1" y="0"/>
                  </a:moveTo>
                  <a:lnTo>
                    <a:pt x="1" y="162"/>
                  </a:lnTo>
                  <a:lnTo>
                    <a:pt x="2793" y="162"/>
                  </a:lnTo>
                  <a:lnTo>
                    <a:pt x="279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7" name="Google Shape;2397;p71"/>
            <p:cNvSpPr/>
            <p:nvPr/>
          </p:nvSpPr>
          <p:spPr>
            <a:xfrm>
              <a:off x="1947937" y="4330354"/>
              <a:ext cx="947526" cy="74863"/>
            </a:xfrm>
            <a:custGeom>
              <a:rect b="b" l="l" r="r" t="t"/>
              <a:pathLst>
                <a:path extrusionOk="0" h="163" w="2063">
                  <a:moveTo>
                    <a:pt x="1" y="1"/>
                  </a:moveTo>
                  <a:lnTo>
                    <a:pt x="1" y="162"/>
                  </a:lnTo>
                  <a:lnTo>
                    <a:pt x="2063" y="162"/>
                  </a:lnTo>
                  <a:lnTo>
                    <a:pt x="206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8" name="Google Shape;2398;p71"/>
            <p:cNvSpPr/>
            <p:nvPr/>
          </p:nvSpPr>
          <p:spPr>
            <a:xfrm>
              <a:off x="2414576" y="4167767"/>
              <a:ext cx="71650" cy="91398"/>
            </a:xfrm>
            <a:custGeom>
              <a:rect b="b" l="l" r="r" t="t"/>
              <a:pathLst>
                <a:path extrusionOk="0" h="199" w="156">
                  <a:moveTo>
                    <a:pt x="1" y="1"/>
                  </a:moveTo>
                  <a:lnTo>
                    <a:pt x="1" y="122"/>
                  </a:lnTo>
                  <a:cubicBezTo>
                    <a:pt x="1" y="165"/>
                    <a:pt x="36" y="199"/>
                    <a:pt x="79" y="199"/>
                  </a:cubicBezTo>
                  <a:cubicBezTo>
                    <a:pt x="122" y="199"/>
                    <a:pt x="156" y="165"/>
                    <a:pt x="155" y="122"/>
                  </a:cubicBezTo>
                  <a:lnTo>
                    <a:pt x="155" y="1"/>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9" name="Google Shape;2399;p71"/>
            <p:cNvSpPr/>
            <p:nvPr/>
          </p:nvSpPr>
          <p:spPr>
            <a:xfrm>
              <a:off x="1952530" y="1112609"/>
              <a:ext cx="857963" cy="857485"/>
            </a:xfrm>
            <a:custGeom>
              <a:rect b="b" l="l" r="r" t="t"/>
              <a:pathLst>
                <a:path extrusionOk="0" h="1867" w="1868">
                  <a:moveTo>
                    <a:pt x="1656" y="150"/>
                  </a:moveTo>
                  <a:cubicBezTo>
                    <a:pt x="1690" y="150"/>
                    <a:pt x="1718" y="178"/>
                    <a:pt x="1718" y="213"/>
                  </a:cubicBezTo>
                  <a:lnTo>
                    <a:pt x="1718" y="1654"/>
                  </a:lnTo>
                  <a:cubicBezTo>
                    <a:pt x="1718" y="1689"/>
                    <a:pt x="1690" y="1717"/>
                    <a:pt x="1656" y="1717"/>
                  </a:cubicBezTo>
                  <a:lnTo>
                    <a:pt x="213" y="1717"/>
                  </a:lnTo>
                  <a:cubicBezTo>
                    <a:pt x="178" y="1717"/>
                    <a:pt x="150" y="1688"/>
                    <a:pt x="150" y="1654"/>
                  </a:cubicBezTo>
                  <a:lnTo>
                    <a:pt x="150" y="213"/>
                  </a:lnTo>
                  <a:cubicBezTo>
                    <a:pt x="150" y="178"/>
                    <a:pt x="178" y="150"/>
                    <a:pt x="213" y="150"/>
                  </a:cubicBezTo>
                  <a:close/>
                  <a:moveTo>
                    <a:pt x="213" y="1"/>
                  </a:moveTo>
                  <a:cubicBezTo>
                    <a:pt x="96" y="1"/>
                    <a:pt x="1" y="96"/>
                    <a:pt x="1" y="213"/>
                  </a:cubicBezTo>
                  <a:lnTo>
                    <a:pt x="1" y="1654"/>
                  </a:lnTo>
                  <a:cubicBezTo>
                    <a:pt x="1" y="1771"/>
                    <a:pt x="96" y="1867"/>
                    <a:pt x="213" y="1867"/>
                  </a:cubicBezTo>
                  <a:lnTo>
                    <a:pt x="1656" y="1867"/>
                  </a:lnTo>
                  <a:cubicBezTo>
                    <a:pt x="1772" y="1867"/>
                    <a:pt x="1868" y="1771"/>
                    <a:pt x="1868" y="1654"/>
                  </a:cubicBezTo>
                  <a:lnTo>
                    <a:pt x="1868" y="213"/>
                  </a:lnTo>
                  <a:cubicBezTo>
                    <a:pt x="1868" y="96"/>
                    <a:pt x="1774" y="1"/>
                    <a:pt x="165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0" name="Google Shape;2400;p71"/>
            <p:cNvSpPr/>
            <p:nvPr/>
          </p:nvSpPr>
          <p:spPr>
            <a:xfrm>
              <a:off x="2021424" y="1181502"/>
              <a:ext cx="720175" cy="719700"/>
            </a:xfrm>
            <a:custGeom>
              <a:rect b="b" l="l" r="r" t="t"/>
              <a:pathLst>
                <a:path extrusionOk="0" h="1567" w="1568">
                  <a:moveTo>
                    <a:pt x="63" y="0"/>
                  </a:moveTo>
                  <a:cubicBezTo>
                    <a:pt x="28" y="0"/>
                    <a:pt x="0" y="28"/>
                    <a:pt x="0" y="63"/>
                  </a:cubicBezTo>
                  <a:lnTo>
                    <a:pt x="0" y="83"/>
                  </a:lnTo>
                  <a:lnTo>
                    <a:pt x="0" y="1504"/>
                  </a:lnTo>
                  <a:cubicBezTo>
                    <a:pt x="0" y="1539"/>
                    <a:pt x="28" y="1567"/>
                    <a:pt x="63" y="1567"/>
                  </a:cubicBezTo>
                  <a:lnTo>
                    <a:pt x="1506" y="1567"/>
                  </a:lnTo>
                  <a:cubicBezTo>
                    <a:pt x="1540" y="1567"/>
                    <a:pt x="1568" y="1538"/>
                    <a:pt x="1568" y="1504"/>
                  </a:cubicBezTo>
                  <a:lnTo>
                    <a:pt x="1568" y="83"/>
                  </a:lnTo>
                  <a:lnTo>
                    <a:pt x="1568" y="63"/>
                  </a:lnTo>
                  <a:cubicBezTo>
                    <a:pt x="1568" y="28"/>
                    <a:pt x="1540" y="0"/>
                    <a:pt x="150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1" name="Google Shape;2401;p71"/>
            <p:cNvSpPr/>
            <p:nvPr/>
          </p:nvSpPr>
          <p:spPr>
            <a:xfrm>
              <a:off x="2021424" y="1181502"/>
              <a:ext cx="720175" cy="719700"/>
            </a:xfrm>
            <a:custGeom>
              <a:rect b="b" l="l" r="r" t="t"/>
              <a:pathLst>
                <a:path extrusionOk="0" h="1567" w="1568">
                  <a:moveTo>
                    <a:pt x="63" y="0"/>
                  </a:moveTo>
                  <a:cubicBezTo>
                    <a:pt x="28" y="0"/>
                    <a:pt x="0" y="28"/>
                    <a:pt x="0" y="63"/>
                  </a:cubicBezTo>
                  <a:lnTo>
                    <a:pt x="0" y="83"/>
                  </a:lnTo>
                  <a:lnTo>
                    <a:pt x="0" y="1504"/>
                  </a:lnTo>
                  <a:cubicBezTo>
                    <a:pt x="0" y="1539"/>
                    <a:pt x="28" y="1567"/>
                    <a:pt x="63" y="1567"/>
                  </a:cubicBezTo>
                  <a:lnTo>
                    <a:pt x="84" y="1567"/>
                  </a:lnTo>
                  <a:lnTo>
                    <a:pt x="84" y="83"/>
                  </a:lnTo>
                  <a:lnTo>
                    <a:pt x="1568" y="83"/>
                  </a:lnTo>
                  <a:lnTo>
                    <a:pt x="1568" y="63"/>
                  </a:lnTo>
                  <a:cubicBezTo>
                    <a:pt x="1568" y="28"/>
                    <a:pt x="1540" y="0"/>
                    <a:pt x="1506" y="0"/>
                  </a:cubicBez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2" name="Google Shape;2402;p71"/>
            <p:cNvSpPr/>
            <p:nvPr/>
          </p:nvSpPr>
          <p:spPr>
            <a:xfrm>
              <a:off x="2358543" y="1181502"/>
              <a:ext cx="39040" cy="719700"/>
            </a:xfrm>
            <a:custGeom>
              <a:rect b="b" l="l" r="r" t="t"/>
              <a:pathLst>
                <a:path extrusionOk="0" h="1567" w="85">
                  <a:moveTo>
                    <a:pt x="1" y="0"/>
                  </a:moveTo>
                  <a:lnTo>
                    <a:pt x="1" y="1567"/>
                  </a:lnTo>
                  <a:lnTo>
                    <a:pt x="84" y="1567"/>
                  </a:lnTo>
                  <a:lnTo>
                    <a:pt x="8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3" name="Google Shape;2403;p71"/>
            <p:cNvSpPr/>
            <p:nvPr/>
          </p:nvSpPr>
          <p:spPr>
            <a:xfrm>
              <a:off x="2081131" y="1776734"/>
              <a:ext cx="218165" cy="78538"/>
            </a:xfrm>
            <a:custGeom>
              <a:rect b="b" l="l" r="r" t="t"/>
              <a:pathLst>
                <a:path extrusionOk="0" h="171" w="475">
                  <a:moveTo>
                    <a:pt x="1" y="0"/>
                  </a:moveTo>
                  <a:lnTo>
                    <a:pt x="1" y="170"/>
                  </a:lnTo>
                  <a:lnTo>
                    <a:pt x="474" y="170"/>
                  </a:lnTo>
                  <a:lnTo>
                    <a:pt x="474"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4" name="Google Shape;2404;p71"/>
            <p:cNvSpPr/>
            <p:nvPr/>
          </p:nvSpPr>
          <p:spPr>
            <a:xfrm>
              <a:off x="2058626" y="1754229"/>
              <a:ext cx="263176" cy="123548"/>
            </a:xfrm>
            <a:custGeom>
              <a:rect b="b" l="l" r="r" t="t"/>
              <a:pathLst>
                <a:path extrusionOk="0" h="269" w="573">
                  <a:moveTo>
                    <a:pt x="523" y="49"/>
                  </a:moveTo>
                  <a:lnTo>
                    <a:pt x="523" y="219"/>
                  </a:lnTo>
                  <a:lnTo>
                    <a:pt x="51" y="219"/>
                  </a:lnTo>
                  <a:lnTo>
                    <a:pt x="51" y="49"/>
                  </a:lnTo>
                  <a:close/>
                  <a:moveTo>
                    <a:pt x="1" y="0"/>
                  </a:moveTo>
                  <a:lnTo>
                    <a:pt x="1" y="49"/>
                  </a:lnTo>
                  <a:lnTo>
                    <a:pt x="1" y="219"/>
                  </a:lnTo>
                  <a:lnTo>
                    <a:pt x="1" y="269"/>
                  </a:lnTo>
                  <a:lnTo>
                    <a:pt x="573" y="269"/>
                  </a:lnTo>
                  <a:lnTo>
                    <a:pt x="573" y="219"/>
                  </a:lnTo>
                  <a:lnTo>
                    <a:pt x="573" y="49"/>
                  </a:lnTo>
                  <a:lnTo>
                    <a:pt x="573"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5" name="Google Shape;2405;p71"/>
            <p:cNvSpPr/>
            <p:nvPr/>
          </p:nvSpPr>
          <p:spPr>
            <a:xfrm>
              <a:off x="2456372" y="1776734"/>
              <a:ext cx="218165" cy="78538"/>
            </a:xfrm>
            <a:custGeom>
              <a:rect b="b" l="l" r="r" t="t"/>
              <a:pathLst>
                <a:path extrusionOk="0" h="171" w="475">
                  <a:moveTo>
                    <a:pt x="1" y="0"/>
                  </a:moveTo>
                  <a:lnTo>
                    <a:pt x="1" y="170"/>
                  </a:lnTo>
                  <a:lnTo>
                    <a:pt x="474" y="170"/>
                  </a:lnTo>
                  <a:lnTo>
                    <a:pt x="474"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6" name="Google Shape;2406;p71"/>
            <p:cNvSpPr/>
            <p:nvPr/>
          </p:nvSpPr>
          <p:spPr>
            <a:xfrm>
              <a:off x="2433866" y="1754229"/>
              <a:ext cx="263176" cy="123548"/>
            </a:xfrm>
            <a:custGeom>
              <a:rect b="b" l="l" r="r" t="t"/>
              <a:pathLst>
                <a:path extrusionOk="0" h="269" w="573">
                  <a:moveTo>
                    <a:pt x="523" y="49"/>
                  </a:moveTo>
                  <a:lnTo>
                    <a:pt x="523" y="219"/>
                  </a:lnTo>
                  <a:lnTo>
                    <a:pt x="50" y="219"/>
                  </a:lnTo>
                  <a:lnTo>
                    <a:pt x="50" y="49"/>
                  </a:lnTo>
                  <a:close/>
                  <a:moveTo>
                    <a:pt x="1" y="0"/>
                  </a:moveTo>
                  <a:lnTo>
                    <a:pt x="1" y="49"/>
                  </a:lnTo>
                  <a:lnTo>
                    <a:pt x="1" y="219"/>
                  </a:lnTo>
                  <a:lnTo>
                    <a:pt x="1" y="269"/>
                  </a:lnTo>
                  <a:lnTo>
                    <a:pt x="573" y="269"/>
                  </a:lnTo>
                  <a:lnTo>
                    <a:pt x="573" y="219"/>
                  </a:lnTo>
                  <a:lnTo>
                    <a:pt x="573" y="49"/>
                  </a:lnTo>
                  <a:lnTo>
                    <a:pt x="573"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407" name="Google Shape;2407;p71"/>
            <p:cNvGrpSpPr/>
            <p:nvPr/>
          </p:nvGrpSpPr>
          <p:grpSpPr>
            <a:xfrm>
              <a:off x="3471403" y="596833"/>
              <a:ext cx="557581" cy="557572"/>
              <a:chOff x="3471403" y="596833"/>
              <a:chExt cx="557581" cy="557572"/>
            </a:xfrm>
          </p:grpSpPr>
          <p:sp>
            <p:nvSpPr>
              <p:cNvPr id="2408" name="Google Shape;2408;p71"/>
              <p:cNvSpPr/>
              <p:nvPr/>
            </p:nvSpPr>
            <p:spPr>
              <a:xfrm>
                <a:off x="3863178" y="728189"/>
                <a:ext cx="12401" cy="11023"/>
              </a:xfrm>
              <a:custGeom>
                <a:rect b="b" l="l" r="r" t="t"/>
                <a:pathLst>
                  <a:path extrusionOk="0" h="24" w="27">
                    <a:moveTo>
                      <a:pt x="0" y="0"/>
                    </a:moveTo>
                    <a:cubicBezTo>
                      <a:pt x="4" y="3"/>
                      <a:pt x="7" y="6"/>
                      <a:pt x="11" y="9"/>
                    </a:cubicBezTo>
                    <a:lnTo>
                      <a:pt x="11" y="9"/>
                    </a:lnTo>
                    <a:cubicBezTo>
                      <a:pt x="7" y="6"/>
                      <a:pt x="4" y="3"/>
                      <a:pt x="0" y="0"/>
                    </a:cubicBezTo>
                    <a:close/>
                    <a:moveTo>
                      <a:pt x="11" y="9"/>
                    </a:moveTo>
                    <a:cubicBezTo>
                      <a:pt x="16" y="14"/>
                      <a:pt x="21" y="19"/>
                      <a:pt x="27" y="24"/>
                    </a:cubicBezTo>
                    <a:cubicBezTo>
                      <a:pt x="22" y="18"/>
                      <a:pt x="17" y="14"/>
                      <a:pt x="11" y="9"/>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9" name="Google Shape;2409;p71"/>
              <p:cNvSpPr/>
              <p:nvPr/>
            </p:nvSpPr>
            <p:spPr>
              <a:xfrm>
                <a:off x="3884305" y="747479"/>
                <a:ext cx="5052" cy="5052"/>
              </a:xfrm>
              <a:custGeom>
                <a:rect b="b" l="l" r="r" t="t"/>
                <a:pathLst>
                  <a:path extrusionOk="0" h="11" w="11">
                    <a:moveTo>
                      <a:pt x="0" y="0"/>
                    </a:moveTo>
                    <a:lnTo>
                      <a:pt x="11" y="11"/>
                    </a:lnTo>
                    <a:cubicBezTo>
                      <a:pt x="7" y="7"/>
                      <a:pt x="3" y="3"/>
                      <a:pt x="0" y="0"/>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0" name="Google Shape;2410;p71"/>
              <p:cNvSpPr/>
              <p:nvPr/>
            </p:nvSpPr>
            <p:spPr>
              <a:xfrm>
                <a:off x="3752030" y="689609"/>
                <a:ext cx="37662" cy="4593"/>
              </a:xfrm>
              <a:custGeom>
                <a:rect b="b" l="l" r="r" t="t"/>
                <a:pathLst>
                  <a:path extrusionOk="0" h="10" w="82">
                    <a:moveTo>
                      <a:pt x="1" y="1"/>
                    </a:moveTo>
                    <a:cubicBezTo>
                      <a:pt x="13" y="2"/>
                      <a:pt x="27" y="2"/>
                      <a:pt x="40" y="3"/>
                    </a:cubicBezTo>
                    <a:cubicBezTo>
                      <a:pt x="27" y="2"/>
                      <a:pt x="13" y="1"/>
                      <a:pt x="1" y="1"/>
                    </a:cubicBezTo>
                    <a:close/>
                    <a:moveTo>
                      <a:pt x="40" y="3"/>
                    </a:moveTo>
                    <a:cubicBezTo>
                      <a:pt x="54" y="6"/>
                      <a:pt x="68" y="7"/>
                      <a:pt x="82" y="10"/>
                    </a:cubicBezTo>
                    <a:cubicBezTo>
                      <a:pt x="69" y="7"/>
                      <a:pt x="55" y="4"/>
                      <a:pt x="40" y="3"/>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1" name="Google Shape;2411;p71"/>
              <p:cNvSpPr/>
              <p:nvPr/>
            </p:nvSpPr>
            <p:spPr>
              <a:xfrm>
                <a:off x="3896247" y="761716"/>
                <a:ext cx="4134" cy="4593"/>
              </a:xfrm>
              <a:custGeom>
                <a:rect b="b" l="l" r="r" t="t"/>
                <a:pathLst>
                  <a:path extrusionOk="0" h="10" w="9">
                    <a:moveTo>
                      <a:pt x="1" y="0"/>
                    </a:moveTo>
                    <a:cubicBezTo>
                      <a:pt x="3" y="2"/>
                      <a:pt x="6" y="7"/>
                      <a:pt x="8" y="10"/>
                    </a:cubicBezTo>
                    <a:cubicBezTo>
                      <a:pt x="6" y="5"/>
                      <a:pt x="3" y="2"/>
                      <a:pt x="1" y="0"/>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2" name="Google Shape;2412;p71"/>
              <p:cNvSpPr/>
              <p:nvPr/>
            </p:nvSpPr>
            <p:spPr>
              <a:xfrm>
                <a:off x="3848481" y="717625"/>
                <a:ext cx="9645" cy="6889"/>
              </a:xfrm>
              <a:custGeom>
                <a:rect b="b" l="l" r="r" t="t"/>
                <a:pathLst>
                  <a:path extrusionOk="0" h="15" w="21">
                    <a:moveTo>
                      <a:pt x="0" y="1"/>
                    </a:moveTo>
                    <a:cubicBezTo>
                      <a:pt x="7" y="5"/>
                      <a:pt x="14" y="11"/>
                      <a:pt x="20" y="15"/>
                    </a:cubicBezTo>
                    <a:cubicBezTo>
                      <a:pt x="14" y="11"/>
                      <a:pt x="7" y="5"/>
                      <a:pt x="0" y="1"/>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3" name="Google Shape;2413;p71"/>
              <p:cNvSpPr/>
              <p:nvPr/>
            </p:nvSpPr>
            <p:spPr>
              <a:xfrm>
                <a:off x="3831487" y="708440"/>
                <a:ext cx="10564" cy="5971"/>
              </a:xfrm>
              <a:custGeom>
                <a:rect b="b" l="l" r="r" t="t"/>
                <a:pathLst>
                  <a:path extrusionOk="0" h="13" w="23">
                    <a:moveTo>
                      <a:pt x="1" y="1"/>
                    </a:moveTo>
                    <a:cubicBezTo>
                      <a:pt x="8" y="5"/>
                      <a:pt x="16" y="9"/>
                      <a:pt x="22" y="12"/>
                    </a:cubicBezTo>
                    <a:cubicBezTo>
                      <a:pt x="16" y="9"/>
                      <a:pt x="8" y="5"/>
                      <a:pt x="1" y="1"/>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4" name="Google Shape;2414;p71"/>
              <p:cNvSpPr/>
              <p:nvPr/>
            </p:nvSpPr>
            <p:spPr>
              <a:xfrm>
                <a:off x="3794284" y="695580"/>
                <a:ext cx="13320" cy="4593"/>
              </a:xfrm>
              <a:custGeom>
                <a:rect b="b" l="l" r="r" t="t"/>
                <a:pathLst>
                  <a:path extrusionOk="0" h="10" w="29">
                    <a:moveTo>
                      <a:pt x="1" y="1"/>
                    </a:moveTo>
                    <a:lnTo>
                      <a:pt x="28" y="9"/>
                    </a:lnTo>
                    <a:cubicBezTo>
                      <a:pt x="20" y="5"/>
                      <a:pt x="10" y="2"/>
                      <a:pt x="1" y="1"/>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5" name="Google Shape;2415;p71"/>
              <p:cNvSpPr/>
              <p:nvPr/>
            </p:nvSpPr>
            <p:spPr>
              <a:xfrm>
                <a:off x="3814034" y="701091"/>
                <a:ext cx="11023" cy="5052"/>
              </a:xfrm>
              <a:custGeom>
                <a:rect b="b" l="l" r="r" t="t"/>
                <a:pathLst>
                  <a:path extrusionOk="0" h="11" w="24">
                    <a:moveTo>
                      <a:pt x="0" y="1"/>
                    </a:moveTo>
                    <a:cubicBezTo>
                      <a:pt x="9" y="4"/>
                      <a:pt x="16" y="8"/>
                      <a:pt x="24" y="10"/>
                    </a:cubicBezTo>
                    <a:cubicBezTo>
                      <a:pt x="16" y="8"/>
                      <a:pt x="9" y="4"/>
                      <a:pt x="0" y="1"/>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6" name="Google Shape;2416;p71"/>
              <p:cNvSpPr/>
              <p:nvPr/>
            </p:nvSpPr>
            <p:spPr>
              <a:xfrm>
                <a:off x="3752030" y="597293"/>
                <a:ext cx="276955" cy="557113"/>
              </a:xfrm>
              <a:custGeom>
                <a:rect b="b" l="l" r="r" t="t"/>
                <a:pathLst>
                  <a:path extrusionOk="0" h="1213" w="603">
                    <a:moveTo>
                      <a:pt x="1" y="1"/>
                    </a:moveTo>
                    <a:lnTo>
                      <a:pt x="1" y="177"/>
                    </a:lnTo>
                    <a:cubicBezTo>
                      <a:pt x="13" y="177"/>
                      <a:pt x="27" y="178"/>
                      <a:pt x="40" y="181"/>
                    </a:cubicBezTo>
                    <a:cubicBezTo>
                      <a:pt x="257" y="202"/>
                      <a:pt x="426" y="386"/>
                      <a:pt x="426" y="608"/>
                    </a:cubicBezTo>
                    <a:cubicBezTo>
                      <a:pt x="426" y="830"/>
                      <a:pt x="257" y="1015"/>
                      <a:pt x="40" y="1036"/>
                    </a:cubicBezTo>
                    <a:cubicBezTo>
                      <a:pt x="27" y="1037"/>
                      <a:pt x="13" y="1037"/>
                      <a:pt x="1" y="1037"/>
                    </a:cubicBezTo>
                    <a:lnTo>
                      <a:pt x="1" y="1212"/>
                    </a:lnTo>
                    <a:lnTo>
                      <a:pt x="465" y="1212"/>
                    </a:lnTo>
                    <a:cubicBezTo>
                      <a:pt x="541" y="1212"/>
                      <a:pt x="602" y="1150"/>
                      <a:pt x="602" y="1075"/>
                    </a:cubicBezTo>
                    <a:lnTo>
                      <a:pt x="602" y="139"/>
                    </a:lnTo>
                    <a:cubicBezTo>
                      <a:pt x="603" y="63"/>
                      <a:pt x="541" y="1"/>
                      <a:pt x="46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7" name="Google Shape;2417;p71"/>
              <p:cNvSpPr/>
              <p:nvPr/>
            </p:nvSpPr>
            <p:spPr>
              <a:xfrm>
                <a:off x="3750192" y="690527"/>
                <a:ext cx="2296" cy="459"/>
              </a:xfrm>
              <a:custGeom>
                <a:rect b="b" l="l" r="r" t="t"/>
                <a:pathLst>
                  <a:path extrusionOk="0" h="1" w="5">
                    <a:moveTo>
                      <a:pt x="5" y="0"/>
                    </a:moveTo>
                    <a:lnTo>
                      <a:pt x="0" y="0"/>
                    </a:ln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8" name="Google Shape;2418;p71"/>
              <p:cNvSpPr/>
              <p:nvPr/>
            </p:nvSpPr>
            <p:spPr>
              <a:xfrm>
                <a:off x="3750192" y="690527"/>
                <a:ext cx="2296" cy="459"/>
              </a:xfrm>
              <a:custGeom>
                <a:rect b="b" l="l" r="r" t="t"/>
                <a:pathLst>
                  <a:path extrusionOk="0" h="1" w="5">
                    <a:moveTo>
                      <a:pt x="5" y="0"/>
                    </a:moveTo>
                    <a:lnTo>
                      <a:pt x="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9" name="Google Shape;2419;p71"/>
              <p:cNvSpPr/>
              <p:nvPr/>
            </p:nvSpPr>
            <p:spPr>
              <a:xfrm>
                <a:off x="3471403" y="596833"/>
                <a:ext cx="281089" cy="556653"/>
              </a:xfrm>
              <a:custGeom>
                <a:rect b="b" l="l" r="r" t="t"/>
                <a:pathLst>
                  <a:path extrusionOk="0" h="1212" w="612">
                    <a:moveTo>
                      <a:pt x="138" y="1"/>
                    </a:moveTo>
                    <a:cubicBezTo>
                      <a:pt x="62" y="1"/>
                      <a:pt x="1" y="62"/>
                      <a:pt x="1" y="139"/>
                    </a:cubicBezTo>
                    <a:lnTo>
                      <a:pt x="1" y="1074"/>
                    </a:lnTo>
                    <a:cubicBezTo>
                      <a:pt x="1" y="1150"/>
                      <a:pt x="62" y="1211"/>
                      <a:pt x="138" y="1211"/>
                    </a:cubicBezTo>
                    <a:lnTo>
                      <a:pt x="612" y="1211"/>
                    </a:lnTo>
                    <a:lnTo>
                      <a:pt x="612" y="1037"/>
                    </a:lnTo>
                    <a:cubicBezTo>
                      <a:pt x="610" y="1038"/>
                      <a:pt x="608" y="1038"/>
                      <a:pt x="607" y="1038"/>
                    </a:cubicBezTo>
                    <a:cubicBezTo>
                      <a:pt x="592" y="1038"/>
                      <a:pt x="577" y="1037"/>
                      <a:pt x="563" y="1035"/>
                    </a:cubicBezTo>
                    <a:cubicBezTo>
                      <a:pt x="346" y="1014"/>
                      <a:pt x="177" y="830"/>
                      <a:pt x="177" y="607"/>
                    </a:cubicBezTo>
                    <a:cubicBezTo>
                      <a:pt x="177" y="386"/>
                      <a:pt x="346" y="201"/>
                      <a:pt x="563" y="179"/>
                    </a:cubicBezTo>
                    <a:cubicBezTo>
                      <a:pt x="578" y="178"/>
                      <a:pt x="592" y="177"/>
                      <a:pt x="607" y="177"/>
                    </a:cubicBezTo>
                    <a:lnTo>
                      <a:pt x="612" y="177"/>
                    </a:lnTo>
                    <a:lnTo>
                      <a:pt x="612"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0" name="Google Shape;2420;p71"/>
              <p:cNvSpPr/>
              <p:nvPr/>
            </p:nvSpPr>
            <p:spPr>
              <a:xfrm>
                <a:off x="3564180" y="690987"/>
                <a:ext cx="338500" cy="336197"/>
              </a:xfrm>
              <a:custGeom>
                <a:rect b="b" l="l" r="r" t="t"/>
                <a:pathLst>
                  <a:path extrusionOk="0" h="732" w="737">
                    <a:moveTo>
                      <a:pt x="361" y="0"/>
                    </a:moveTo>
                    <a:cubicBezTo>
                      <a:pt x="235" y="14"/>
                      <a:pt x="126" y="86"/>
                      <a:pt x="62" y="187"/>
                    </a:cubicBezTo>
                    <a:lnTo>
                      <a:pt x="62" y="337"/>
                    </a:lnTo>
                    <a:lnTo>
                      <a:pt x="5" y="337"/>
                    </a:lnTo>
                    <a:cubicBezTo>
                      <a:pt x="2" y="358"/>
                      <a:pt x="0" y="380"/>
                      <a:pt x="0" y="402"/>
                    </a:cubicBezTo>
                    <a:cubicBezTo>
                      <a:pt x="0" y="424"/>
                      <a:pt x="3" y="447"/>
                      <a:pt x="5" y="466"/>
                    </a:cubicBezTo>
                    <a:lnTo>
                      <a:pt x="62" y="466"/>
                    </a:lnTo>
                    <a:lnTo>
                      <a:pt x="62" y="618"/>
                    </a:lnTo>
                    <a:cubicBezTo>
                      <a:pt x="90" y="662"/>
                      <a:pt x="127" y="701"/>
                      <a:pt x="170" y="732"/>
                    </a:cubicBezTo>
                    <a:cubicBezTo>
                      <a:pt x="126" y="667"/>
                      <a:pt x="101" y="589"/>
                      <a:pt x="101" y="506"/>
                    </a:cubicBezTo>
                    <a:cubicBezTo>
                      <a:pt x="101" y="282"/>
                      <a:pt x="282" y="101"/>
                      <a:pt x="507" y="101"/>
                    </a:cubicBezTo>
                    <a:cubicBezTo>
                      <a:pt x="592" y="101"/>
                      <a:pt x="672" y="127"/>
                      <a:pt x="737" y="172"/>
                    </a:cubicBezTo>
                    <a:cubicBezTo>
                      <a:pt x="735" y="170"/>
                      <a:pt x="732" y="167"/>
                      <a:pt x="731" y="165"/>
                    </a:cubicBezTo>
                    <a:cubicBezTo>
                      <a:pt x="729" y="161"/>
                      <a:pt x="726" y="157"/>
                      <a:pt x="724" y="155"/>
                    </a:cubicBezTo>
                    <a:lnTo>
                      <a:pt x="708" y="135"/>
                    </a:lnTo>
                    <a:lnTo>
                      <a:pt x="697" y="124"/>
                    </a:lnTo>
                    <a:lnTo>
                      <a:pt x="678" y="106"/>
                    </a:lnTo>
                    <a:cubicBezTo>
                      <a:pt x="670" y="97"/>
                      <a:pt x="661" y="91"/>
                      <a:pt x="651" y="84"/>
                    </a:cubicBezTo>
                    <a:cubicBezTo>
                      <a:pt x="647" y="79"/>
                      <a:pt x="642" y="76"/>
                      <a:pt x="638" y="74"/>
                    </a:cubicBezTo>
                    <a:cubicBezTo>
                      <a:pt x="631" y="70"/>
                      <a:pt x="624" y="64"/>
                      <a:pt x="618" y="60"/>
                    </a:cubicBezTo>
                    <a:cubicBezTo>
                      <a:pt x="614" y="58"/>
                      <a:pt x="608" y="55"/>
                      <a:pt x="603" y="53"/>
                    </a:cubicBezTo>
                    <a:cubicBezTo>
                      <a:pt x="597" y="48"/>
                      <a:pt x="588" y="44"/>
                      <a:pt x="582" y="41"/>
                    </a:cubicBezTo>
                    <a:cubicBezTo>
                      <a:pt x="576" y="38"/>
                      <a:pt x="572" y="36"/>
                      <a:pt x="567" y="33"/>
                    </a:cubicBezTo>
                    <a:cubicBezTo>
                      <a:pt x="559" y="30"/>
                      <a:pt x="551" y="27"/>
                      <a:pt x="543" y="25"/>
                    </a:cubicBezTo>
                    <a:cubicBezTo>
                      <a:pt x="539" y="23"/>
                      <a:pt x="534" y="20"/>
                      <a:pt x="529" y="19"/>
                    </a:cubicBezTo>
                    <a:lnTo>
                      <a:pt x="502" y="11"/>
                    </a:lnTo>
                    <a:cubicBezTo>
                      <a:pt x="497" y="10"/>
                      <a:pt x="495" y="9"/>
                      <a:pt x="491" y="9"/>
                    </a:cubicBezTo>
                    <a:cubicBezTo>
                      <a:pt x="478" y="5"/>
                      <a:pt x="463" y="3"/>
                      <a:pt x="449" y="1"/>
                    </a:cubicBezTo>
                    <a:lnTo>
                      <a:pt x="449" y="51"/>
                    </a:lnTo>
                    <a:cubicBezTo>
                      <a:pt x="449" y="75"/>
                      <a:pt x="430" y="95"/>
                      <a:pt x="405" y="95"/>
                    </a:cubicBezTo>
                    <a:cubicBezTo>
                      <a:pt x="382" y="95"/>
                      <a:pt x="361" y="75"/>
                      <a:pt x="361" y="51"/>
                    </a:cubicBezTo>
                    <a:lnTo>
                      <a:pt x="36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1" name="Google Shape;2421;p71"/>
              <p:cNvSpPr/>
              <p:nvPr/>
            </p:nvSpPr>
            <p:spPr>
              <a:xfrm>
                <a:off x="3610568" y="736456"/>
                <a:ext cx="326099" cy="325174"/>
              </a:xfrm>
              <a:custGeom>
                <a:rect b="b" l="l" r="r" t="t"/>
                <a:pathLst>
                  <a:path extrusionOk="0" h="708" w="710">
                    <a:moveTo>
                      <a:pt x="304" y="260"/>
                    </a:moveTo>
                    <a:cubicBezTo>
                      <a:pt x="328" y="260"/>
                      <a:pt x="348" y="281"/>
                      <a:pt x="348" y="305"/>
                    </a:cubicBezTo>
                    <a:cubicBezTo>
                      <a:pt x="348" y="329"/>
                      <a:pt x="328" y="349"/>
                      <a:pt x="304" y="349"/>
                    </a:cubicBezTo>
                    <a:cubicBezTo>
                      <a:pt x="281" y="349"/>
                      <a:pt x="260" y="329"/>
                      <a:pt x="260" y="305"/>
                    </a:cubicBezTo>
                    <a:cubicBezTo>
                      <a:pt x="260" y="281"/>
                      <a:pt x="281" y="260"/>
                      <a:pt x="304" y="260"/>
                    </a:cubicBezTo>
                    <a:close/>
                    <a:moveTo>
                      <a:pt x="473" y="249"/>
                    </a:moveTo>
                    <a:cubicBezTo>
                      <a:pt x="503" y="249"/>
                      <a:pt x="529" y="274"/>
                      <a:pt x="529" y="305"/>
                    </a:cubicBezTo>
                    <a:cubicBezTo>
                      <a:pt x="529" y="335"/>
                      <a:pt x="503" y="361"/>
                      <a:pt x="473" y="361"/>
                    </a:cubicBezTo>
                    <a:cubicBezTo>
                      <a:pt x="442" y="361"/>
                      <a:pt x="417" y="335"/>
                      <a:pt x="417" y="305"/>
                    </a:cubicBezTo>
                    <a:cubicBezTo>
                      <a:pt x="417" y="274"/>
                      <a:pt x="442" y="249"/>
                      <a:pt x="473" y="249"/>
                    </a:cubicBezTo>
                    <a:close/>
                    <a:moveTo>
                      <a:pt x="134" y="250"/>
                    </a:moveTo>
                    <a:cubicBezTo>
                      <a:pt x="165" y="250"/>
                      <a:pt x="191" y="275"/>
                      <a:pt x="191" y="306"/>
                    </a:cubicBezTo>
                    <a:cubicBezTo>
                      <a:pt x="191" y="337"/>
                      <a:pt x="166" y="362"/>
                      <a:pt x="134" y="362"/>
                    </a:cubicBezTo>
                    <a:cubicBezTo>
                      <a:pt x="104" y="362"/>
                      <a:pt x="79" y="337"/>
                      <a:pt x="79" y="306"/>
                    </a:cubicBezTo>
                    <a:cubicBezTo>
                      <a:pt x="79" y="275"/>
                      <a:pt x="104" y="250"/>
                      <a:pt x="134" y="250"/>
                    </a:cubicBezTo>
                    <a:close/>
                    <a:moveTo>
                      <a:pt x="407" y="1"/>
                    </a:moveTo>
                    <a:cubicBezTo>
                      <a:pt x="182" y="1"/>
                      <a:pt x="1" y="182"/>
                      <a:pt x="1" y="407"/>
                    </a:cubicBezTo>
                    <a:cubicBezTo>
                      <a:pt x="1" y="490"/>
                      <a:pt x="26" y="568"/>
                      <a:pt x="70" y="633"/>
                    </a:cubicBezTo>
                    <a:cubicBezTo>
                      <a:pt x="126" y="672"/>
                      <a:pt x="191" y="698"/>
                      <a:pt x="262" y="706"/>
                    </a:cubicBezTo>
                    <a:lnTo>
                      <a:pt x="262" y="658"/>
                    </a:lnTo>
                    <a:cubicBezTo>
                      <a:pt x="260" y="635"/>
                      <a:pt x="281" y="615"/>
                      <a:pt x="304" y="615"/>
                    </a:cubicBezTo>
                    <a:cubicBezTo>
                      <a:pt x="328" y="615"/>
                      <a:pt x="348" y="635"/>
                      <a:pt x="348" y="659"/>
                    </a:cubicBezTo>
                    <a:lnTo>
                      <a:pt x="348" y="707"/>
                    </a:lnTo>
                    <a:cubicBezTo>
                      <a:pt x="474" y="693"/>
                      <a:pt x="583" y="622"/>
                      <a:pt x="648" y="520"/>
                    </a:cubicBezTo>
                    <a:lnTo>
                      <a:pt x="648" y="369"/>
                    </a:lnTo>
                    <a:lnTo>
                      <a:pt x="704" y="369"/>
                    </a:lnTo>
                    <a:cubicBezTo>
                      <a:pt x="707" y="348"/>
                      <a:pt x="710" y="327"/>
                      <a:pt x="710" y="305"/>
                    </a:cubicBezTo>
                    <a:cubicBezTo>
                      <a:pt x="710" y="282"/>
                      <a:pt x="706" y="260"/>
                      <a:pt x="704" y="239"/>
                    </a:cubicBezTo>
                    <a:lnTo>
                      <a:pt x="648" y="239"/>
                    </a:lnTo>
                    <a:lnTo>
                      <a:pt x="648" y="88"/>
                    </a:lnTo>
                    <a:cubicBezTo>
                      <a:pt x="643" y="83"/>
                      <a:pt x="641" y="78"/>
                      <a:pt x="637" y="72"/>
                    </a:cubicBezTo>
                    <a:cubicBezTo>
                      <a:pt x="572" y="27"/>
                      <a:pt x="492" y="1"/>
                      <a:pt x="407"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2" name="Google Shape;2422;p71"/>
              <p:cNvSpPr/>
              <p:nvPr/>
            </p:nvSpPr>
            <p:spPr>
              <a:xfrm>
                <a:off x="3729984" y="1018916"/>
                <a:ext cx="40877" cy="43632"/>
              </a:xfrm>
              <a:custGeom>
                <a:rect b="b" l="l" r="r" t="t"/>
                <a:pathLst>
                  <a:path extrusionOk="0" h="95" w="89">
                    <a:moveTo>
                      <a:pt x="44" y="0"/>
                    </a:moveTo>
                    <a:cubicBezTo>
                      <a:pt x="21" y="0"/>
                      <a:pt x="0" y="20"/>
                      <a:pt x="0" y="44"/>
                    </a:cubicBezTo>
                    <a:lnTo>
                      <a:pt x="0" y="92"/>
                    </a:lnTo>
                    <a:cubicBezTo>
                      <a:pt x="15" y="93"/>
                      <a:pt x="29" y="95"/>
                      <a:pt x="44" y="95"/>
                    </a:cubicBezTo>
                    <a:cubicBezTo>
                      <a:pt x="59" y="95"/>
                      <a:pt x="74" y="93"/>
                      <a:pt x="88" y="92"/>
                    </a:cubicBezTo>
                    <a:lnTo>
                      <a:pt x="88" y="44"/>
                    </a:lnTo>
                    <a:cubicBezTo>
                      <a:pt x="88" y="20"/>
                      <a:pt x="69" y="0"/>
                      <a:pt x="4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3" name="Google Shape;2423;p71"/>
              <p:cNvSpPr/>
              <p:nvPr/>
            </p:nvSpPr>
            <p:spPr>
              <a:xfrm>
                <a:off x="3729984" y="690527"/>
                <a:ext cx="40877" cy="44551"/>
              </a:xfrm>
              <a:custGeom>
                <a:rect b="b" l="l" r="r" t="t"/>
                <a:pathLst>
                  <a:path extrusionOk="0" h="97" w="89">
                    <a:moveTo>
                      <a:pt x="44" y="0"/>
                    </a:moveTo>
                    <a:cubicBezTo>
                      <a:pt x="29" y="0"/>
                      <a:pt x="14" y="1"/>
                      <a:pt x="0" y="2"/>
                    </a:cubicBezTo>
                    <a:lnTo>
                      <a:pt x="0" y="54"/>
                    </a:lnTo>
                    <a:cubicBezTo>
                      <a:pt x="0" y="76"/>
                      <a:pt x="21" y="96"/>
                      <a:pt x="44" y="96"/>
                    </a:cubicBezTo>
                    <a:cubicBezTo>
                      <a:pt x="68" y="96"/>
                      <a:pt x="88" y="76"/>
                      <a:pt x="88" y="52"/>
                    </a:cubicBezTo>
                    <a:lnTo>
                      <a:pt x="88" y="2"/>
                    </a:lnTo>
                    <a:cubicBezTo>
                      <a:pt x="75" y="1"/>
                      <a:pt x="61" y="0"/>
                      <a:pt x="4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4" name="Google Shape;2424;p71"/>
              <p:cNvSpPr/>
              <p:nvPr/>
            </p:nvSpPr>
            <p:spPr>
              <a:xfrm>
                <a:off x="3566476" y="905932"/>
                <a:ext cx="26639" cy="69811"/>
              </a:xfrm>
              <a:custGeom>
                <a:rect b="b" l="l" r="r" t="t"/>
                <a:pathLst>
                  <a:path extrusionOk="0" h="152" w="58">
                    <a:moveTo>
                      <a:pt x="0" y="0"/>
                    </a:moveTo>
                    <a:cubicBezTo>
                      <a:pt x="10" y="55"/>
                      <a:pt x="29" y="105"/>
                      <a:pt x="57" y="151"/>
                    </a:cubicBezTo>
                    <a:lnTo>
                      <a:pt x="5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5" name="Google Shape;2425;p71"/>
              <p:cNvSpPr/>
              <p:nvPr/>
            </p:nvSpPr>
            <p:spPr>
              <a:xfrm>
                <a:off x="3566936" y="776873"/>
                <a:ext cx="26639" cy="68893"/>
              </a:xfrm>
              <a:custGeom>
                <a:rect b="b" l="l" r="r" t="t"/>
                <a:pathLst>
                  <a:path extrusionOk="0" h="150" w="58">
                    <a:moveTo>
                      <a:pt x="57" y="0"/>
                    </a:moveTo>
                    <a:cubicBezTo>
                      <a:pt x="29" y="44"/>
                      <a:pt x="9" y="95"/>
                      <a:pt x="0" y="150"/>
                    </a:cubicBezTo>
                    <a:lnTo>
                      <a:pt x="57" y="150"/>
                    </a:lnTo>
                    <a:lnTo>
                      <a:pt x="5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6" name="Google Shape;2426;p71"/>
              <p:cNvSpPr/>
              <p:nvPr/>
            </p:nvSpPr>
            <p:spPr>
              <a:xfrm>
                <a:off x="3907729" y="776873"/>
                <a:ext cx="26639" cy="68893"/>
              </a:xfrm>
              <a:custGeom>
                <a:rect b="b" l="l" r="r" t="t"/>
                <a:pathLst>
                  <a:path extrusionOk="0" h="150" w="58">
                    <a:moveTo>
                      <a:pt x="1" y="0"/>
                    </a:moveTo>
                    <a:lnTo>
                      <a:pt x="1" y="150"/>
                    </a:lnTo>
                    <a:lnTo>
                      <a:pt x="57" y="150"/>
                    </a:lnTo>
                    <a:cubicBezTo>
                      <a:pt x="48" y="95"/>
                      <a:pt x="28" y="44"/>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7" name="Google Shape;2427;p71"/>
              <p:cNvSpPr/>
              <p:nvPr/>
            </p:nvSpPr>
            <p:spPr>
              <a:xfrm>
                <a:off x="3907270" y="905932"/>
                <a:ext cx="26639" cy="69811"/>
              </a:xfrm>
              <a:custGeom>
                <a:rect b="b" l="l" r="r" t="t"/>
                <a:pathLst>
                  <a:path extrusionOk="0" h="152" w="58">
                    <a:moveTo>
                      <a:pt x="0" y="0"/>
                    </a:moveTo>
                    <a:lnTo>
                      <a:pt x="0" y="151"/>
                    </a:lnTo>
                    <a:cubicBezTo>
                      <a:pt x="28" y="105"/>
                      <a:pt x="49" y="55"/>
                      <a:pt x="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8" name="Google Shape;2428;p71"/>
              <p:cNvSpPr/>
              <p:nvPr/>
            </p:nvSpPr>
            <p:spPr>
              <a:xfrm>
                <a:off x="3729984" y="855870"/>
                <a:ext cx="40877" cy="41336"/>
              </a:xfrm>
              <a:custGeom>
                <a:rect b="b" l="l" r="r" t="t"/>
                <a:pathLst>
                  <a:path extrusionOk="0" h="90" w="89">
                    <a:moveTo>
                      <a:pt x="27" y="16"/>
                    </a:moveTo>
                    <a:lnTo>
                      <a:pt x="72" y="62"/>
                    </a:lnTo>
                    <a:lnTo>
                      <a:pt x="58" y="77"/>
                    </a:lnTo>
                    <a:lnTo>
                      <a:pt x="12" y="31"/>
                    </a:lnTo>
                    <a:lnTo>
                      <a:pt x="27" y="16"/>
                    </a:lnTo>
                    <a:close/>
                    <a:moveTo>
                      <a:pt x="44" y="0"/>
                    </a:moveTo>
                    <a:cubicBezTo>
                      <a:pt x="21" y="0"/>
                      <a:pt x="0" y="21"/>
                      <a:pt x="0" y="45"/>
                    </a:cubicBezTo>
                    <a:cubicBezTo>
                      <a:pt x="0" y="69"/>
                      <a:pt x="21" y="89"/>
                      <a:pt x="44" y="89"/>
                    </a:cubicBezTo>
                    <a:cubicBezTo>
                      <a:pt x="68" y="89"/>
                      <a:pt x="88" y="69"/>
                      <a:pt x="88" y="45"/>
                    </a:cubicBezTo>
                    <a:cubicBezTo>
                      <a:pt x="88" y="21"/>
                      <a:pt x="68" y="0"/>
                      <a:pt x="44"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9" name="Google Shape;2429;p71"/>
              <p:cNvSpPr/>
              <p:nvPr/>
            </p:nvSpPr>
            <p:spPr>
              <a:xfrm>
                <a:off x="3646393" y="850358"/>
                <a:ext cx="51900" cy="51899"/>
              </a:xfrm>
              <a:custGeom>
                <a:rect b="b" l="l" r="r" t="t"/>
                <a:pathLst>
                  <a:path extrusionOk="0" h="113" w="113">
                    <a:moveTo>
                      <a:pt x="56" y="1"/>
                    </a:moveTo>
                    <a:cubicBezTo>
                      <a:pt x="26" y="1"/>
                      <a:pt x="1" y="26"/>
                      <a:pt x="1" y="57"/>
                    </a:cubicBezTo>
                    <a:cubicBezTo>
                      <a:pt x="1" y="87"/>
                      <a:pt x="26" y="113"/>
                      <a:pt x="56" y="113"/>
                    </a:cubicBezTo>
                    <a:cubicBezTo>
                      <a:pt x="87" y="113"/>
                      <a:pt x="113" y="87"/>
                      <a:pt x="113" y="57"/>
                    </a:cubicBezTo>
                    <a:cubicBezTo>
                      <a:pt x="113" y="26"/>
                      <a:pt x="88" y="1"/>
                      <a:pt x="56"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0" name="Google Shape;2430;p71"/>
              <p:cNvSpPr/>
              <p:nvPr/>
            </p:nvSpPr>
            <p:spPr>
              <a:xfrm>
                <a:off x="3801633" y="850818"/>
                <a:ext cx="51900" cy="51899"/>
              </a:xfrm>
              <a:custGeom>
                <a:rect b="b" l="l" r="r" t="t"/>
                <a:pathLst>
                  <a:path extrusionOk="0" h="113" w="113">
                    <a:moveTo>
                      <a:pt x="57" y="1"/>
                    </a:moveTo>
                    <a:cubicBezTo>
                      <a:pt x="26" y="1"/>
                      <a:pt x="1" y="26"/>
                      <a:pt x="1" y="57"/>
                    </a:cubicBezTo>
                    <a:cubicBezTo>
                      <a:pt x="1" y="88"/>
                      <a:pt x="26" y="113"/>
                      <a:pt x="57" y="113"/>
                    </a:cubicBezTo>
                    <a:cubicBezTo>
                      <a:pt x="87" y="113"/>
                      <a:pt x="113" y="88"/>
                      <a:pt x="113" y="57"/>
                    </a:cubicBezTo>
                    <a:cubicBezTo>
                      <a:pt x="113" y="26"/>
                      <a:pt x="87" y="1"/>
                      <a:pt x="57"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1" name="Google Shape;2431;p71"/>
              <p:cNvSpPr/>
              <p:nvPr/>
            </p:nvSpPr>
            <p:spPr>
              <a:xfrm>
                <a:off x="3735495" y="863218"/>
                <a:ext cx="28017" cy="28016"/>
              </a:xfrm>
              <a:custGeom>
                <a:rect b="b" l="l" r="r" t="t"/>
                <a:pathLst>
                  <a:path extrusionOk="0" h="61" w="61">
                    <a:moveTo>
                      <a:pt x="14" y="0"/>
                    </a:moveTo>
                    <a:lnTo>
                      <a:pt x="0" y="14"/>
                    </a:lnTo>
                    <a:lnTo>
                      <a:pt x="45" y="60"/>
                    </a:lnTo>
                    <a:lnTo>
                      <a:pt x="60" y="45"/>
                    </a:lnTo>
                    <a:lnTo>
                      <a:pt x="14" y="0"/>
                    </a:lnTo>
                    <a:close/>
                  </a:path>
                </a:pathLst>
              </a:custGeom>
              <a:solidFill>
                <a:srgbClr val="1897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2" name="Google Shape;2432;p71"/>
              <p:cNvSpPr/>
              <p:nvPr/>
            </p:nvSpPr>
            <p:spPr>
              <a:xfrm>
                <a:off x="3471403" y="596833"/>
                <a:ext cx="281089" cy="556653"/>
              </a:xfrm>
              <a:custGeom>
                <a:rect b="b" l="l" r="r" t="t"/>
                <a:pathLst>
                  <a:path extrusionOk="0" h="1212" w="612">
                    <a:moveTo>
                      <a:pt x="138" y="1"/>
                    </a:moveTo>
                    <a:cubicBezTo>
                      <a:pt x="62" y="1"/>
                      <a:pt x="1" y="62"/>
                      <a:pt x="1" y="139"/>
                    </a:cubicBezTo>
                    <a:lnTo>
                      <a:pt x="1" y="1074"/>
                    </a:lnTo>
                    <a:cubicBezTo>
                      <a:pt x="1" y="1150"/>
                      <a:pt x="62" y="1211"/>
                      <a:pt x="138" y="1211"/>
                    </a:cubicBezTo>
                    <a:lnTo>
                      <a:pt x="612" y="1211"/>
                    </a:lnTo>
                    <a:lnTo>
                      <a:pt x="612" y="1037"/>
                    </a:lnTo>
                    <a:cubicBezTo>
                      <a:pt x="610" y="1038"/>
                      <a:pt x="608" y="1038"/>
                      <a:pt x="607" y="1038"/>
                    </a:cubicBezTo>
                    <a:cubicBezTo>
                      <a:pt x="592" y="1038"/>
                      <a:pt x="577" y="1037"/>
                      <a:pt x="563" y="1035"/>
                    </a:cubicBezTo>
                    <a:cubicBezTo>
                      <a:pt x="346" y="1014"/>
                      <a:pt x="177" y="830"/>
                      <a:pt x="177" y="607"/>
                    </a:cubicBezTo>
                    <a:cubicBezTo>
                      <a:pt x="177" y="386"/>
                      <a:pt x="346" y="201"/>
                      <a:pt x="563" y="179"/>
                    </a:cubicBezTo>
                    <a:cubicBezTo>
                      <a:pt x="578" y="178"/>
                      <a:pt x="592" y="177"/>
                      <a:pt x="607" y="177"/>
                    </a:cubicBezTo>
                    <a:lnTo>
                      <a:pt x="612" y="177"/>
                    </a:lnTo>
                    <a:lnTo>
                      <a:pt x="612" y="1"/>
                    </a:ln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3" name="Google Shape;2433;p71"/>
              <p:cNvSpPr/>
              <p:nvPr/>
            </p:nvSpPr>
            <p:spPr>
              <a:xfrm>
                <a:off x="3729524" y="680423"/>
                <a:ext cx="218165" cy="394067"/>
              </a:xfrm>
              <a:custGeom>
                <a:rect b="b" l="l" r="r" t="t"/>
                <a:pathLst>
                  <a:path extrusionOk="0" h="858" w="475">
                    <a:moveTo>
                      <a:pt x="88" y="1"/>
                    </a:moveTo>
                    <a:lnTo>
                      <a:pt x="88" y="25"/>
                    </a:lnTo>
                    <a:cubicBezTo>
                      <a:pt x="103" y="26"/>
                      <a:pt x="117" y="27"/>
                      <a:pt x="131" y="32"/>
                    </a:cubicBezTo>
                    <a:cubicBezTo>
                      <a:pt x="135" y="33"/>
                      <a:pt x="137" y="33"/>
                      <a:pt x="142" y="34"/>
                    </a:cubicBezTo>
                    <a:lnTo>
                      <a:pt x="169" y="42"/>
                    </a:lnTo>
                    <a:cubicBezTo>
                      <a:pt x="175" y="43"/>
                      <a:pt x="179" y="45"/>
                      <a:pt x="183" y="48"/>
                    </a:cubicBezTo>
                    <a:cubicBezTo>
                      <a:pt x="191" y="50"/>
                      <a:pt x="199" y="54"/>
                      <a:pt x="207" y="56"/>
                    </a:cubicBezTo>
                    <a:cubicBezTo>
                      <a:pt x="212" y="59"/>
                      <a:pt x="216" y="61"/>
                      <a:pt x="222" y="64"/>
                    </a:cubicBezTo>
                    <a:cubicBezTo>
                      <a:pt x="228" y="67"/>
                      <a:pt x="237" y="71"/>
                      <a:pt x="243" y="76"/>
                    </a:cubicBezTo>
                    <a:cubicBezTo>
                      <a:pt x="248" y="78"/>
                      <a:pt x="253" y="81"/>
                      <a:pt x="258" y="83"/>
                    </a:cubicBezTo>
                    <a:cubicBezTo>
                      <a:pt x="264" y="87"/>
                      <a:pt x="271" y="93"/>
                      <a:pt x="277" y="97"/>
                    </a:cubicBezTo>
                    <a:cubicBezTo>
                      <a:pt x="282" y="99"/>
                      <a:pt x="287" y="103"/>
                      <a:pt x="291" y="107"/>
                    </a:cubicBezTo>
                    <a:cubicBezTo>
                      <a:pt x="301" y="113"/>
                      <a:pt x="308" y="120"/>
                      <a:pt x="318" y="129"/>
                    </a:cubicBezTo>
                    <a:cubicBezTo>
                      <a:pt x="324" y="134"/>
                      <a:pt x="330" y="141"/>
                      <a:pt x="336" y="147"/>
                    </a:cubicBezTo>
                    <a:lnTo>
                      <a:pt x="347" y="158"/>
                    </a:lnTo>
                    <a:lnTo>
                      <a:pt x="363" y="178"/>
                    </a:lnTo>
                    <a:cubicBezTo>
                      <a:pt x="366" y="180"/>
                      <a:pt x="368" y="185"/>
                      <a:pt x="371" y="188"/>
                    </a:cubicBezTo>
                    <a:cubicBezTo>
                      <a:pt x="375" y="190"/>
                      <a:pt x="376" y="193"/>
                      <a:pt x="377" y="195"/>
                    </a:cubicBezTo>
                    <a:cubicBezTo>
                      <a:pt x="381" y="201"/>
                      <a:pt x="384" y="206"/>
                      <a:pt x="387" y="211"/>
                    </a:cubicBezTo>
                    <a:cubicBezTo>
                      <a:pt x="415" y="256"/>
                      <a:pt x="436" y="307"/>
                      <a:pt x="443" y="361"/>
                    </a:cubicBezTo>
                    <a:cubicBezTo>
                      <a:pt x="447" y="382"/>
                      <a:pt x="448" y="404"/>
                      <a:pt x="448" y="426"/>
                    </a:cubicBezTo>
                    <a:cubicBezTo>
                      <a:pt x="448" y="448"/>
                      <a:pt x="446" y="471"/>
                      <a:pt x="443" y="490"/>
                    </a:cubicBezTo>
                    <a:cubicBezTo>
                      <a:pt x="435" y="546"/>
                      <a:pt x="415" y="596"/>
                      <a:pt x="387" y="642"/>
                    </a:cubicBezTo>
                    <a:cubicBezTo>
                      <a:pt x="323" y="744"/>
                      <a:pt x="215" y="815"/>
                      <a:pt x="88" y="829"/>
                    </a:cubicBezTo>
                    <a:cubicBezTo>
                      <a:pt x="73" y="830"/>
                      <a:pt x="58" y="832"/>
                      <a:pt x="44" y="832"/>
                    </a:cubicBezTo>
                    <a:cubicBezTo>
                      <a:pt x="29" y="832"/>
                      <a:pt x="14" y="830"/>
                      <a:pt x="0" y="829"/>
                    </a:cubicBezTo>
                    <a:lnTo>
                      <a:pt x="0" y="832"/>
                    </a:lnTo>
                    <a:lnTo>
                      <a:pt x="0" y="854"/>
                    </a:lnTo>
                    <a:cubicBezTo>
                      <a:pt x="14" y="856"/>
                      <a:pt x="29" y="857"/>
                      <a:pt x="44" y="857"/>
                    </a:cubicBezTo>
                    <a:lnTo>
                      <a:pt x="47" y="857"/>
                    </a:lnTo>
                    <a:cubicBezTo>
                      <a:pt x="61" y="857"/>
                      <a:pt x="74" y="856"/>
                      <a:pt x="88" y="856"/>
                    </a:cubicBezTo>
                    <a:cubicBezTo>
                      <a:pt x="304" y="835"/>
                      <a:pt x="474" y="650"/>
                      <a:pt x="474" y="428"/>
                    </a:cubicBezTo>
                    <a:cubicBezTo>
                      <a:pt x="474" y="206"/>
                      <a:pt x="304" y="22"/>
                      <a:pt x="8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4" name="Google Shape;2434;p71"/>
              <p:cNvSpPr/>
              <p:nvPr/>
            </p:nvSpPr>
            <p:spPr>
              <a:xfrm>
                <a:off x="3552698" y="678127"/>
                <a:ext cx="218165" cy="394067"/>
              </a:xfrm>
              <a:custGeom>
                <a:rect b="b" l="l" r="r" t="t"/>
                <a:pathLst>
                  <a:path extrusionOk="0" h="858" w="475">
                    <a:moveTo>
                      <a:pt x="430" y="0"/>
                    </a:moveTo>
                    <a:cubicBezTo>
                      <a:pt x="415" y="1"/>
                      <a:pt x="401" y="1"/>
                      <a:pt x="386" y="2"/>
                    </a:cubicBezTo>
                    <a:cubicBezTo>
                      <a:pt x="169" y="24"/>
                      <a:pt x="0" y="209"/>
                      <a:pt x="0" y="430"/>
                    </a:cubicBezTo>
                    <a:cubicBezTo>
                      <a:pt x="0" y="653"/>
                      <a:pt x="169" y="837"/>
                      <a:pt x="386" y="858"/>
                    </a:cubicBezTo>
                    <a:lnTo>
                      <a:pt x="386" y="835"/>
                    </a:lnTo>
                    <a:lnTo>
                      <a:pt x="386" y="833"/>
                    </a:lnTo>
                    <a:cubicBezTo>
                      <a:pt x="316" y="825"/>
                      <a:pt x="250" y="799"/>
                      <a:pt x="195" y="760"/>
                    </a:cubicBezTo>
                    <a:cubicBezTo>
                      <a:pt x="152" y="729"/>
                      <a:pt x="116" y="690"/>
                      <a:pt x="87" y="646"/>
                    </a:cubicBezTo>
                    <a:cubicBezTo>
                      <a:pt x="59" y="600"/>
                      <a:pt x="39" y="550"/>
                      <a:pt x="30" y="494"/>
                    </a:cubicBezTo>
                    <a:cubicBezTo>
                      <a:pt x="27" y="473"/>
                      <a:pt x="25" y="452"/>
                      <a:pt x="25" y="430"/>
                    </a:cubicBezTo>
                    <a:cubicBezTo>
                      <a:pt x="25" y="408"/>
                      <a:pt x="28" y="386"/>
                      <a:pt x="30" y="365"/>
                    </a:cubicBezTo>
                    <a:cubicBezTo>
                      <a:pt x="40" y="310"/>
                      <a:pt x="59" y="259"/>
                      <a:pt x="87" y="215"/>
                    </a:cubicBezTo>
                    <a:cubicBezTo>
                      <a:pt x="151" y="114"/>
                      <a:pt x="259" y="42"/>
                      <a:pt x="386" y="28"/>
                    </a:cubicBezTo>
                    <a:cubicBezTo>
                      <a:pt x="401" y="27"/>
                      <a:pt x="415" y="26"/>
                      <a:pt x="430" y="26"/>
                    </a:cubicBezTo>
                    <a:lnTo>
                      <a:pt x="435" y="26"/>
                    </a:lnTo>
                    <a:cubicBezTo>
                      <a:pt x="447" y="26"/>
                      <a:pt x="461" y="27"/>
                      <a:pt x="474" y="28"/>
                    </a:cubicBezTo>
                    <a:lnTo>
                      <a:pt x="474" y="2"/>
                    </a:lnTo>
                    <a:cubicBezTo>
                      <a:pt x="461" y="1"/>
                      <a:pt x="447" y="1"/>
                      <a:pt x="43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2435" name="Google Shape;2435;p71"/>
          <p:cNvSpPr txBox="1"/>
          <p:nvPr/>
        </p:nvSpPr>
        <p:spPr>
          <a:xfrm>
            <a:off x="3647350" y="2516525"/>
            <a:ext cx="5552400" cy="84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4300">
                <a:solidFill>
                  <a:srgbClr val="FBFFFF"/>
                </a:solidFill>
                <a:latin typeface="Space Grotesk"/>
                <a:ea typeface="Space Grotesk"/>
                <a:cs typeface="Space Grotesk"/>
                <a:sym typeface="Space Grotesk"/>
              </a:rPr>
              <a:t>Electrical Schematics</a:t>
            </a:r>
            <a:endParaRPr b="1" sz="4300">
              <a:solidFill>
                <a:srgbClr val="FBFFFF"/>
              </a:solidFill>
              <a:latin typeface="Space Grotesk"/>
              <a:ea typeface="Space Grotesk"/>
              <a:cs typeface="Space Grotesk"/>
              <a:sym typeface="Space Grotesk"/>
            </a:endParaRPr>
          </a:p>
        </p:txBody>
      </p:sp>
      <p:sp>
        <p:nvSpPr>
          <p:cNvPr id="2436" name="Google Shape;2436;p71"/>
          <p:cNvSpPr txBox="1"/>
          <p:nvPr/>
        </p:nvSpPr>
        <p:spPr>
          <a:xfrm>
            <a:off x="4111826" y="1292835"/>
            <a:ext cx="1550100" cy="122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7500">
                <a:solidFill>
                  <a:srgbClr val="D0F1FF"/>
                </a:solidFill>
                <a:latin typeface="Space Grotesk"/>
                <a:ea typeface="Space Grotesk"/>
                <a:cs typeface="Space Grotesk"/>
                <a:sym typeface="Space Grotesk"/>
              </a:rPr>
              <a:t>06</a:t>
            </a:r>
            <a:endParaRPr b="1" sz="7500">
              <a:solidFill>
                <a:srgbClr val="D0F1FF"/>
              </a:solidFill>
              <a:latin typeface="Space Grotesk"/>
              <a:ea typeface="Space Grotesk"/>
              <a:cs typeface="Space Grotesk"/>
              <a:sym typeface="Space Grotesk"/>
            </a:endParaRPr>
          </a:p>
        </p:txBody>
      </p:sp>
      <p:sp>
        <p:nvSpPr>
          <p:cNvPr id="2437" name="Google Shape;2437;p71"/>
          <p:cNvSpPr txBox="1"/>
          <p:nvPr/>
        </p:nvSpPr>
        <p:spPr>
          <a:xfrm rot="423">
            <a:off x="3775125" y="3677875"/>
            <a:ext cx="4878600" cy="418200"/>
          </a:xfrm>
          <a:prstGeom prst="rect">
            <a:avLst/>
          </a:prstGeom>
          <a:solidFill>
            <a:srgbClr val="434343"/>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BFFFF"/>
                </a:solidFill>
                <a:latin typeface="Barlow"/>
                <a:ea typeface="Barlow"/>
                <a:cs typeface="Barlow"/>
                <a:sym typeface="Barlow"/>
              </a:rPr>
              <a:t>S</a:t>
            </a:r>
            <a:r>
              <a:rPr lang="en">
                <a:solidFill>
                  <a:schemeClr val="dk1"/>
                </a:solidFill>
                <a:latin typeface="Barlow"/>
                <a:ea typeface="Barlow"/>
                <a:cs typeface="Barlow"/>
                <a:sym typeface="Barlow"/>
              </a:rPr>
              <a:t>howcase of electronic components used </a:t>
            </a:r>
            <a:endParaRPr>
              <a:solidFill>
                <a:srgbClr val="FBFFFF"/>
              </a:solidFill>
              <a:latin typeface="Barlow"/>
              <a:ea typeface="Barlow"/>
              <a:cs typeface="Barlow"/>
              <a:sym typeface="Barlow"/>
            </a:endParaRPr>
          </a:p>
        </p:txBody>
      </p:sp>
      <p:pic>
        <p:nvPicPr>
          <p:cNvPr id="2438" name="Google Shape;2438;p71"/>
          <p:cNvPicPr preferRelativeResize="0"/>
          <p:nvPr/>
        </p:nvPicPr>
        <p:blipFill>
          <a:blip r:embed="rId3">
            <a:alphaModFix/>
          </a:blip>
          <a:stretch>
            <a:fillRect/>
          </a:stretch>
        </p:blipFill>
        <p:spPr>
          <a:xfrm>
            <a:off x="7885958" y="183450"/>
            <a:ext cx="953240" cy="1004252"/>
          </a:xfrm>
          <a:prstGeom prst="rect">
            <a:avLst/>
          </a:prstGeom>
          <a:noFill/>
          <a:ln>
            <a:noFill/>
          </a:ln>
        </p:spPr>
      </p:pic>
      <p:pic>
        <p:nvPicPr>
          <p:cNvPr id="2439" name="Google Shape;2439;p71" title="06.mp3">
            <a:hlinkClick r:id="rId4"/>
          </p:cNvPr>
          <p:cNvPicPr preferRelativeResize="0"/>
          <p:nvPr/>
        </p:nvPicPr>
        <p:blipFill>
          <a:blip r:embed="rId5">
            <a:alphaModFix/>
          </a:blip>
          <a:stretch>
            <a:fillRect/>
          </a:stretch>
        </p:blipFill>
        <p:spPr>
          <a:xfrm>
            <a:off x="352225" y="4518075"/>
            <a:ext cx="457200" cy="4572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3" name="Shape 2443"/>
        <p:cNvGrpSpPr/>
        <p:nvPr/>
      </p:nvGrpSpPr>
      <p:grpSpPr>
        <a:xfrm>
          <a:off x="0" y="0"/>
          <a:ext cx="0" cy="0"/>
          <a:chOff x="0" y="0"/>
          <a:chExt cx="0" cy="0"/>
        </a:xfrm>
      </p:grpSpPr>
      <p:sp>
        <p:nvSpPr>
          <p:cNvPr id="2444" name="Google Shape;2444;p72"/>
          <p:cNvSpPr txBox="1"/>
          <p:nvPr>
            <p:ph idx="2" type="subTitle"/>
          </p:nvPr>
        </p:nvSpPr>
        <p:spPr>
          <a:xfrm>
            <a:off x="5543975" y="1047150"/>
            <a:ext cx="2757000" cy="9243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a:t>LM2679ADJ</a:t>
            </a:r>
            <a:endParaRPr/>
          </a:p>
          <a:p>
            <a:pPr indent="-317500" lvl="0" marL="457200" rtl="0" algn="l">
              <a:spcBef>
                <a:spcPts val="0"/>
              </a:spcBef>
              <a:spcAft>
                <a:spcPts val="0"/>
              </a:spcAft>
              <a:buSzPts val="1400"/>
              <a:buChar char="●"/>
            </a:pPr>
            <a:r>
              <a:rPr lang="en"/>
              <a:t>8V ≤Vin≤ 40V</a:t>
            </a:r>
            <a:endParaRPr/>
          </a:p>
          <a:p>
            <a:pPr indent="-317500" lvl="0" marL="457200" rtl="0" algn="l">
              <a:spcBef>
                <a:spcPts val="0"/>
              </a:spcBef>
              <a:spcAft>
                <a:spcPts val="0"/>
              </a:spcAft>
              <a:buSzPts val="1400"/>
              <a:buChar char="●"/>
            </a:pPr>
            <a:r>
              <a:rPr lang="en"/>
              <a:t>Iout is generally 5A</a:t>
            </a:r>
            <a:endParaRPr/>
          </a:p>
        </p:txBody>
      </p:sp>
      <p:sp>
        <p:nvSpPr>
          <p:cNvPr id="2445" name="Google Shape;2445;p72"/>
          <p:cNvSpPr txBox="1"/>
          <p:nvPr>
            <p:ph type="title"/>
          </p:nvPr>
        </p:nvSpPr>
        <p:spPr>
          <a:xfrm>
            <a:off x="1332325" y="540000"/>
            <a:ext cx="77040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5V / 12V Regulator</a:t>
            </a:r>
            <a:endParaRPr/>
          </a:p>
        </p:txBody>
      </p:sp>
      <p:sp>
        <p:nvSpPr>
          <p:cNvPr id="2446" name="Google Shape;2446;p72"/>
          <p:cNvSpPr txBox="1"/>
          <p:nvPr/>
        </p:nvSpPr>
        <p:spPr>
          <a:xfrm>
            <a:off x="720000" y="1173138"/>
            <a:ext cx="4538400" cy="672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latin typeface="Barlow"/>
                <a:ea typeface="Barlow"/>
                <a:cs typeface="Barlow"/>
                <a:sym typeface="Barlow"/>
              </a:rPr>
              <a:t>Only difference between the 5V and 12V regulator design is the feedback resistor connected to output header.</a:t>
            </a:r>
            <a:endParaRPr>
              <a:solidFill>
                <a:schemeClr val="dk1"/>
              </a:solidFill>
              <a:latin typeface="Barlow"/>
              <a:ea typeface="Barlow"/>
              <a:cs typeface="Barlow"/>
              <a:sym typeface="Barlow"/>
            </a:endParaRPr>
          </a:p>
          <a:p>
            <a:pPr indent="0" lvl="0" marL="0" rtl="0" algn="l">
              <a:spcBef>
                <a:spcPts val="0"/>
              </a:spcBef>
              <a:spcAft>
                <a:spcPts val="0"/>
              </a:spcAft>
              <a:buNone/>
            </a:pPr>
            <a:r>
              <a:t/>
            </a:r>
            <a:endParaRPr>
              <a:solidFill>
                <a:schemeClr val="dk1"/>
              </a:solidFill>
              <a:latin typeface="Barlow"/>
              <a:ea typeface="Barlow"/>
              <a:cs typeface="Barlow"/>
              <a:sym typeface="Barlow"/>
            </a:endParaRPr>
          </a:p>
        </p:txBody>
      </p:sp>
      <p:pic>
        <p:nvPicPr>
          <p:cNvPr id="2447" name="Google Shape;2447;p72"/>
          <p:cNvPicPr preferRelativeResize="0"/>
          <p:nvPr/>
        </p:nvPicPr>
        <p:blipFill>
          <a:blip r:embed="rId3">
            <a:alphaModFix/>
          </a:blip>
          <a:stretch>
            <a:fillRect/>
          </a:stretch>
        </p:blipFill>
        <p:spPr>
          <a:xfrm>
            <a:off x="1757463" y="1971450"/>
            <a:ext cx="5629086" cy="2867250"/>
          </a:xfrm>
          <a:prstGeom prst="rect">
            <a:avLst/>
          </a:prstGeom>
          <a:noFill/>
          <a:ln>
            <a:noFill/>
          </a:ln>
        </p:spPr>
      </p:pic>
      <p:pic>
        <p:nvPicPr>
          <p:cNvPr id="2448" name="Google Shape;2448;p72"/>
          <p:cNvPicPr preferRelativeResize="0"/>
          <p:nvPr/>
        </p:nvPicPr>
        <p:blipFill>
          <a:blip r:embed="rId4">
            <a:alphaModFix/>
          </a:blip>
          <a:stretch>
            <a:fillRect/>
          </a:stretch>
        </p:blipFill>
        <p:spPr>
          <a:xfrm>
            <a:off x="5" y="-5"/>
            <a:ext cx="1133450" cy="1193700"/>
          </a:xfrm>
          <a:prstGeom prst="rect">
            <a:avLst/>
          </a:prstGeom>
          <a:noFill/>
          <a:ln>
            <a:noFill/>
          </a:ln>
        </p:spPr>
      </p:pic>
      <p:pic>
        <p:nvPicPr>
          <p:cNvPr id="2449" name="Google Shape;2449;p72" title="5v12vschem.mp3">
            <a:hlinkClick r:id="rId5"/>
          </p:cNvPr>
          <p:cNvPicPr preferRelativeResize="0"/>
          <p:nvPr/>
        </p:nvPicPr>
        <p:blipFill>
          <a:blip r:embed="rId6">
            <a:alphaModFix/>
          </a:blip>
          <a:stretch>
            <a:fillRect/>
          </a:stretch>
        </p:blipFill>
        <p:spPr>
          <a:xfrm>
            <a:off x="141075" y="1328813"/>
            <a:ext cx="457200" cy="4572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3" name="Shape 2453"/>
        <p:cNvGrpSpPr/>
        <p:nvPr/>
      </p:nvGrpSpPr>
      <p:grpSpPr>
        <a:xfrm>
          <a:off x="0" y="0"/>
          <a:ext cx="0" cy="0"/>
          <a:chOff x="0" y="0"/>
          <a:chExt cx="0" cy="0"/>
        </a:xfrm>
      </p:grpSpPr>
      <p:sp>
        <p:nvSpPr>
          <p:cNvPr id="2454" name="Google Shape;2454;p73"/>
          <p:cNvSpPr txBox="1"/>
          <p:nvPr>
            <p:ph idx="1" type="subTitle"/>
          </p:nvPr>
        </p:nvSpPr>
        <p:spPr>
          <a:xfrm>
            <a:off x="1457072" y="1104300"/>
            <a:ext cx="3556800" cy="819300"/>
          </a:xfrm>
          <a:prstGeom prst="rect">
            <a:avLst/>
          </a:prstGeom>
        </p:spPr>
        <p:txBody>
          <a:bodyPr anchorCtr="0" anchor="t" bIns="91425" lIns="91425" spcFirstLastPara="1" rIns="91425" wrap="square" tIns="91425">
            <a:noAutofit/>
          </a:bodyPr>
          <a:lstStyle/>
          <a:p>
            <a:pPr indent="-304800" lvl="0" marL="457200" rtl="0" algn="l">
              <a:spcBef>
                <a:spcPts val="0"/>
              </a:spcBef>
              <a:spcAft>
                <a:spcPts val="0"/>
              </a:spcAft>
              <a:buSzPts val="1200"/>
              <a:buFont typeface="Sora"/>
              <a:buChar char="●"/>
            </a:pPr>
            <a:r>
              <a:rPr lang="en" sz="1200">
                <a:latin typeface="Sora"/>
                <a:ea typeface="Sora"/>
                <a:cs typeface="Sora"/>
                <a:sym typeface="Sora"/>
              </a:rPr>
              <a:t>MPU, 2 level converters, DAC, and PI,</a:t>
            </a:r>
            <a:endParaRPr sz="1200">
              <a:latin typeface="Sora"/>
              <a:ea typeface="Sora"/>
              <a:cs typeface="Sora"/>
              <a:sym typeface="Sora"/>
            </a:endParaRPr>
          </a:p>
          <a:p>
            <a:pPr indent="-304800" lvl="0" marL="457200" rtl="0" algn="l">
              <a:spcBef>
                <a:spcPts val="0"/>
              </a:spcBef>
              <a:spcAft>
                <a:spcPts val="0"/>
              </a:spcAft>
              <a:buSzPts val="1200"/>
              <a:buFont typeface="Sora"/>
              <a:buChar char="●"/>
            </a:pPr>
            <a:r>
              <a:rPr lang="en" sz="1200">
                <a:latin typeface="Sora"/>
                <a:ea typeface="Sora"/>
                <a:cs typeface="Sora"/>
                <a:sym typeface="Sora"/>
              </a:rPr>
              <a:t>Regulators: 12V to 3.3V/5V regulators</a:t>
            </a:r>
            <a:endParaRPr sz="1200">
              <a:latin typeface="Sora"/>
              <a:ea typeface="Sora"/>
              <a:cs typeface="Sora"/>
              <a:sym typeface="Sora"/>
            </a:endParaRPr>
          </a:p>
          <a:p>
            <a:pPr indent="-304800" lvl="0" marL="457200" rtl="0" algn="l">
              <a:spcBef>
                <a:spcPts val="0"/>
              </a:spcBef>
              <a:spcAft>
                <a:spcPts val="0"/>
              </a:spcAft>
              <a:buSzPts val="1200"/>
              <a:buFont typeface="Sora"/>
              <a:buChar char="●"/>
            </a:pPr>
            <a:r>
              <a:rPr lang="en" sz="1200">
                <a:latin typeface="Sora"/>
                <a:ea typeface="Sora"/>
                <a:cs typeface="Sora"/>
                <a:sym typeface="Sora"/>
              </a:rPr>
              <a:t>24V to 12V regulator for Kinect</a:t>
            </a:r>
            <a:endParaRPr/>
          </a:p>
        </p:txBody>
      </p:sp>
      <p:sp>
        <p:nvSpPr>
          <p:cNvPr id="2455" name="Google Shape;2455;p73"/>
          <p:cNvSpPr txBox="1"/>
          <p:nvPr>
            <p:ph type="title"/>
          </p:nvPr>
        </p:nvSpPr>
        <p:spPr>
          <a:xfrm>
            <a:off x="1779900" y="314700"/>
            <a:ext cx="4140000" cy="564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Pi to Wheelchair Board </a:t>
            </a:r>
            <a:r>
              <a:rPr lang="en"/>
              <a:t>Schematic</a:t>
            </a:r>
            <a:endParaRPr/>
          </a:p>
        </p:txBody>
      </p:sp>
      <p:pic>
        <p:nvPicPr>
          <p:cNvPr id="2456" name="Google Shape;2456;p73"/>
          <p:cNvPicPr preferRelativeResize="0"/>
          <p:nvPr/>
        </p:nvPicPr>
        <p:blipFill>
          <a:blip r:embed="rId3">
            <a:alphaModFix/>
          </a:blip>
          <a:stretch>
            <a:fillRect/>
          </a:stretch>
        </p:blipFill>
        <p:spPr>
          <a:xfrm>
            <a:off x="720000" y="1923600"/>
            <a:ext cx="5199908" cy="2915100"/>
          </a:xfrm>
          <a:prstGeom prst="rect">
            <a:avLst/>
          </a:prstGeom>
          <a:noFill/>
          <a:ln>
            <a:noFill/>
          </a:ln>
        </p:spPr>
      </p:pic>
      <p:pic>
        <p:nvPicPr>
          <p:cNvPr id="2457" name="Google Shape;2457;p73"/>
          <p:cNvPicPr preferRelativeResize="0"/>
          <p:nvPr/>
        </p:nvPicPr>
        <p:blipFill>
          <a:blip r:embed="rId4">
            <a:alphaModFix/>
          </a:blip>
          <a:stretch>
            <a:fillRect/>
          </a:stretch>
        </p:blipFill>
        <p:spPr>
          <a:xfrm>
            <a:off x="5996008" y="195950"/>
            <a:ext cx="2919292" cy="3336334"/>
          </a:xfrm>
          <a:prstGeom prst="rect">
            <a:avLst/>
          </a:prstGeom>
          <a:noFill/>
          <a:ln>
            <a:noFill/>
          </a:ln>
        </p:spPr>
      </p:pic>
      <p:pic>
        <p:nvPicPr>
          <p:cNvPr id="2458" name="Google Shape;2458;p73"/>
          <p:cNvPicPr preferRelativeResize="0"/>
          <p:nvPr/>
        </p:nvPicPr>
        <p:blipFill>
          <a:blip r:embed="rId5">
            <a:alphaModFix/>
          </a:blip>
          <a:stretch>
            <a:fillRect/>
          </a:stretch>
        </p:blipFill>
        <p:spPr>
          <a:xfrm>
            <a:off x="5" y="-5"/>
            <a:ext cx="1133450" cy="1193700"/>
          </a:xfrm>
          <a:prstGeom prst="rect">
            <a:avLst/>
          </a:prstGeom>
          <a:noFill/>
          <a:ln>
            <a:noFill/>
          </a:ln>
        </p:spPr>
      </p:pic>
      <p:pic>
        <p:nvPicPr>
          <p:cNvPr id="2459" name="Google Shape;2459;p73" title="pitodacschem.mp3">
            <a:hlinkClick r:id="rId6"/>
          </p:cNvPr>
          <p:cNvPicPr preferRelativeResize="0"/>
          <p:nvPr/>
        </p:nvPicPr>
        <p:blipFill>
          <a:blip r:embed="rId7">
            <a:alphaModFix/>
          </a:blip>
          <a:stretch>
            <a:fillRect/>
          </a:stretch>
        </p:blipFill>
        <p:spPr>
          <a:xfrm>
            <a:off x="96500" y="1285359"/>
            <a:ext cx="457200" cy="4572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3" name="Shape 2463"/>
        <p:cNvGrpSpPr/>
        <p:nvPr/>
      </p:nvGrpSpPr>
      <p:grpSpPr>
        <a:xfrm>
          <a:off x="0" y="0"/>
          <a:ext cx="0" cy="0"/>
          <a:chOff x="0" y="0"/>
          <a:chExt cx="0" cy="0"/>
        </a:xfrm>
      </p:grpSpPr>
      <p:sp>
        <p:nvSpPr>
          <p:cNvPr id="2464" name="Google Shape;2464;p74"/>
          <p:cNvSpPr txBox="1"/>
          <p:nvPr>
            <p:ph type="title"/>
          </p:nvPr>
        </p:nvSpPr>
        <p:spPr>
          <a:xfrm>
            <a:off x="1116875" y="540000"/>
            <a:ext cx="78888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Pi to Wheelchair Board Schematic (Cont.)</a:t>
            </a:r>
            <a:endParaRPr/>
          </a:p>
        </p:txBody>
      </p:sp>
      <p:pic>
        <p:nvPicPr>
          <p:cNvPr id="2465" name="Google Shape;2465;p74"/>
          <p:cNvPicPr preferRelativeResize="0"/>
          <p:nvPr/>
        </p:nvPicPr>
        <p:blipFill>
          <a:blip r:embed="rId3">
            <a:alphaModFix/>
          </a:blip>
          <a:stretch>
            <a:fillRect/>
          </a:stretch>
        </p:blipFill>
        <p:spPr>
          <a:xfrm>
            <a:off x="4512187" y="1279825"/>
            <a:ext cx="3911825" cy="3210977"/>
          </a:xfrm>
          <a:prstGeom prst="rect">
            <a:avLst/>
          </a:prstGeom>
          <a:noFill/>
          <a:ln>
            <a:noFill/>
          </a:ln>
        </p:spPr>
      </p:pic>
      <p:pic>
        <p:nvPicPr>
          <p:cNvPr id="2466" name="Google Shape;2466;p74"/>
          <p:cNvPicPr preferRelativeResize="0"/>
          <p:nvPr/>
        </p:nvPicPr>
        <p:blipFill>
          <a:blip r:embed="rId4">
            <a:alphaModFix/>
          </a:blip>
          <a:stretch>
            <a:fillRect/>
          </a:stretch>
        </p:blipFill>
        <p:spPr>
          <a:xfrm>
            <a:off x="5" y="-5"/>
            <a:ext cx="1133450" cy="1193700"/>
          </a:xfrm>
          <a:prstGeom prst="rect">
            <a:avLst/>
          </a:prstGeom>
          <a:noFill/>
          <a:ln>
            <a:noFill/>
          </a:ln>
        </p:spPr>
      </p:pic>
      <p:pic>
        <p:nvPicPr>
          <p:cNvPr id="2467" name="Google Shape;2467;p74" title="pitowheelchairpartialreghookup.mp3">
            <a:hlinkClick r:id="rId5"/>
          </p:cNvPr>
          <p:cNvPicPr preferRelativeResize="0"/>
          <p:nvPr/>
        </p:nvPicPr>
        <p:blipFill>
          <a:blip r:embed="rId6">
            <a:alphaModFix/>
          </a:blip>
          <a:stretch>
            <a:fillRect/>
          </a:stretch>
        </p:blipFill>
        <p:spPr>
          <a:xfrm>
            <a:off x="262812" y="1347400"/>
            <a:ext cx="457200" cy="457200"/>
          </a:xfrm>
          <a:prstGeom prst="rect">
            <a:avLst/>
          </a:prstGeom>
          <a:noFill/>
          <a:ln>
            <a:noFill/>
          </a:ln>
        </p:spPr>
      </p:pic>
      <p:sp>
        <p:nvSpPr>
          <p:cNvPr id="2468" name="Google Shape;2468;p74"/>
          <p:cNvSpPr txBox="1"/>
          <p:nvPr/>
        </p:nvSpPr>
        <p:spPr>
          <a:xfrm>
            <a:off x="1413250" y="1610400"/>
            <a:ext cx="3034800" cy="1019100"/>
          </a:xfrm>
          <a:prstGeom prst="rect">
            <a:avLst/>
          </a:prstGeom>
          <a:noFill/>
          <a:ln>
            <a:noFill/>
          </a:ln>
        </p:spPr>
        <p:txBody>
          <a:bodyPr anchorCtr="0" anchor="t" bIns="91425" lIns="91425" spcFirstLastPara="1" rIns="91425" wrap="square" tIns="91425">
            <a:noAutofit/>
          </a:bodyPr>
          <a:lstStyle/>
          <a:p>
            <a:pPr indent="-304800" lvl="0" marL="457200" rtl="0" algn="l">
              <a:spcBef>
                <a:spcPts val="0"/>
              </a:spcBef>
              <a:spcAft>
                <a:spcPts val="0"/>
              </a:spcAft>
              <a:buClr>
                <a:schemeClr val="dk1"/>
              </a:buClr>
              <a:buSzPts val="1200"/>
              <a:buFont typeface="Sora"/>
              <a:buChar char="●"/>
            </a:pPr>
            <a:r>
              <a:rPr lang="en" sz="1200">
                <a:solidFill>
                  <a:schemeClr val="dk1"/>
                </a:solidFill>
                <a:latin typeface="Sora"/>
                <a:ea typeface="Sora"/>
                <a:cs typeface="Sora"/>
                <a:sym typeface="Sora"/>
              </a:rPr>
              <a:t>12V regulator supplied from two-12V 10aH batteries</a:t>
            </a:r>
            <a:endParaRPr sz="1200">
              <a:solidFill>
                <a:schemeClr val="dk1"/>
              </a:solidFill>
              <a:latin typeface="Sora"/>
              <a:ea typeface="Sora"/>
              <a:cs typeface="Sora"/>
              <a:sym typeface="Sora"/>
            </a:endParaRPr>
          </a:p>
          <a:p>
            <a:pPr indent="-304800" lvl="0" marL="457200" rtl="0" algn="l">
              <a:spcBef>
                <a:spcPts val="0"/>
              </a:spcBef>
              <a:spcAft>
                <a:spcPts val="0"/>
              </a:spcAft>
              <a:buClr>
                <a:schemeClr val="dk1"/>
              </a:buClr>
              <a:buSzPts val="1200"/>
              <a:buFont typeface="Sora"/>
              <a:buChar char="●"/>
            </a:pPr>
            <a:r>
              <a:rPr lang="en" sz="1200">
                <a:solidFill>
                  <a:schemeClr val="dk1"/>
                </a:solidFill>
                <a:latin typeface="Sora"/>
                <a:ea typeface="Sora"/>
                <a:cs typeface="Sora"/>
                <a:sym typeface="Sora"/>
              </a:rPr>
              <a:t>5V regulator hooked up to 12V rail fed by 12 V regulator</a:t>
            </a:r>
            <a:endParaRPr sz="1200">
              <a:solidFill>
                <a:schemeClr val="dk1"/>
              </a:solidFill>
              <a:latin typeface="Sora"/>
              <a:ea typeface="Sora"/>
              <a:cs typeface="Sora"/>
              <a:sym typeface="Sora"/>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2" name="Shape 2472"/>
        <p:cNvGrpSpPr/>
        <p:nvPr/>
      </p:nvGrpSpPr>
      <p:grpSpPr>
        <a:xfrm>
          <a:off x="0" y="0"/>
          <a:ext cx="0" cy="0"/>
          <a:chOff x="0" y="0"/>
          <a:chExt cx="0" cy="0"/>
        </a:xfrm>
      </p:grpSpPr>
      <p:sp>
        <p:nvSpPr>
          <p:cNvPr id="2473" name="Google Shape;2473;p75"/>
          <p:cNvSpPr txBox="1"/>
          <p:nvPr>
            <p:ph type="title"/>
          </p:nvPr>
        </p:nvSpPr>
        <p:spPr>
          <a:xfrm>
            <a:off x="784675" y="540000"/>
            <a:ext cx="85272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Pi to Wheelchair Board Schematic (Cont.)</a:t>
            </a:r>
            <a:endParaRPr/>
          </a:p>
          <a:p>
            <a:pPr indent="0" lvl="0" marL="0" rtl="0" algn="l">
              <a:spcBef>
                <a:spcPts val="0"/>
              </a:spcBef>
              <a:spcAft>
                <a:spcPts val="0"/>
              </a:spcAft>
              <a:buNone/>
            </a:pPr>
            <a:r>
              <a:t/>
            </a:r>
            <a:endParaRPr/>
          </a:p>
        </p:txBody>
      </p:sp>
      <p:pic>
        <p:nvPicPr>
          <p:cNvPr id="2474" name="Google Shape;2474;p75"/>
          <p:cNvPicPr preferRelativeResize="0"/>
          <p:nvPr/>
        </p:nvPicPr>
        <p:blipFill>
          <a:blip r:embed="rId3">
            <a:alphaModFix/>
          </a:blip>
          <a:stretch>
            <a:fillRect/>
          </a:stretch>
        </p:blipFill>
        <p:spPr>
          <a:xfrm>
            <a:off x="236350" y="2373850"/>
            <a:ext cx="6876023" cy="2571299"/>
          </a:xfrm>
          <a:prstGeom prst="rect">
            <a:avLst/>
          </a:prstGeom>
          <a:noFill/>
          <a:ln>
            <a:noFill/>
          </a:ln>
        </p:spPr>
      </p:pic>
      <p:pic>
        <p:nvPicPr>
          <p:cNvPr id="2475" name="Google Shape;2475;p75"/>
          <p:cNvPicPr preferRelativeResize="0"/>
          <p:nvPr/>
        </p:nvPicPr>
        <p:blipFill>
          <a:blip r:embed="rId4">
            <a:alphaModFix/>
          </a:blip>
          <a:stretch>
            <a:fillRect/>
          </a:stretch>
        </p:blipFill>
        <p:spPr>
          <a:xfrm>
            <a:off x="4992350" y="826375"/>
            <a:ext cx="4151650" cy="3129700"/>
          </a:xfrm>
          <a:prstGeom prst="rect">
            <a:avLst/>
          </a:prstGeom>
          <a:noFill/>
          <a:ln>
            <a:noFill/>
          </a:ln>
        </p:spPr>
      </p:pic>
      <p:pic>
        <p:nvPicPr>
          <p:cNvPr id="2476" name="Google Shape;2476;p75"/>
          <p:cNvPicPr preferRelativeResize="0"/>
          <p:nvPr/>
        </p:nvPicPr>
        <p:blipFill>
          <a:blip r:embed="rId5">
            <a:alphaModFix/>
          </a:blip>
          <a:stretch>
            <a:fillRect/>
          </a:stretch>
        </p:blipFill>
        <p:spPr>
          <a:xfrm>
            <a:off x="2" y="-1"/>
            <a:ext cx="784675" cy="826375"/>
          </a:xfrm>
          <a:prstGeom prst="rect">
            <a:avLst/>
          </a:prstGeom>
          <a:noFill/>
          <a:ln>
            <a:noFill/>
          </a:ln>
        </p:spPr>
      </p:pic>
      <p:pic>
        <p:nvPicPr>
          <p:cNvPr id="2477" name="Google Shape;2477;p75" title="nnnnn.mp3">
            <a:hlinkClick r:id="rId6"/>
          </p:cNvPr>
          <p:cNvPicPr preferRelativeResize="0"/>
          <p:nvPr/>
        </p:nvPicPr>
        <p:blipFill>
          <a:blip r:embed="rId7">
            <a:alphaModFix/>
          </a:blip>
          <a:stretch>
            <a:fillRect/>
          </a:stretch>
        </p:blipFill>
        <p:spPr>
          <a:xfrm>
            <a:off x="0" y="826375"/>
            <a:ext cx="457200" cy="457200"/>
          </a:xfrm>
          <a:prstGeom prst="rect">
            <a:avLst/>
          </a:prstGeom>
          <a:noFill/>
          <a:ln>
            <a:noFill/>
          </a:ln>
        </p:spPr>
      </p:pic>
      <p:sp>
        <p:nvSpPr>
          <p:cNvPr id="2478" name="Google Shape;2478;p75"/>
          <p:cNvSpPr txBox="1"/>
          <p:nvPr/>
        </p:nvSpPr>
        <p:spPr>
          <a:xfrm>
            <a:off x="1052175" y="990150"/>
            <a:ext cx="2669100" cy="1207200"/>
          </a:xfrm>
          <a:prstGeom prst="rect">
            <a:avLst/>
          </a:prstGeom>
          <a:noFill/>
          <a:ln>
            <a:noFill/>
          </a:ln>
        </p:spPr>
        <p:txBody>
          <a:bodyPr anchorCtr="0" anchor="t" bIns="91425" lIns="91425" spcFirstLastPara="1" rIns="91425" wrap="square" tIns="91425">
            <a:noAutofit/>
          </a:bodyPr>
          <a:lstStyle/>
          <a:p>
            <a:pPr indent="-304800" lvl="0" marL="457200" rtl="0" algn="l">
              <a:spcBef>
                <a:spcPts val="0"/>
              </a:spcBef>
              <a:spcAft>
                <a:spcPts val="0"/>
              </a:spcAft>
              <a:buClr>
                <a:schemeClr val="dk1"/>
              </a:buClr>
              <a:buSzPts val="1200"/>
              <a:buFont typeface="Sora"/>
              <a:buChar char="●"/>
            </a:pPr>
            <a:r>
              <a:rPr lang="en" sz="1200">
                <a:solidFill>
                  <a:schemeClr val="dk1"/>
                </a:solidFill>
                <a:latin typeface="Sora"/>
                <a:ea typeface="Sora"/>
                <a:cs typeface="Sora"/>
                <a:sym typeface="Sora"/>
              </a:rPr>
              <a:t>Level converters are needed because Pi and Dac operate on different voltage logic. Pi operates at 3.3V and DAC requires 5V.</a:t>
            </a:r>
            <a:endParaRPr sz="1200">
              <a:solidFill>
                <a:schemeClr val="dk1"/>
              </a:solidFill>
              <a:latin typeface="Sora"/>
              <a:ea typeface="Sora"/>
              <a:cs typeface="Sora"/>
              <a:sym typeface="Sora"/>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2" name="Shape 2482"/>
        <p:cNvGrpSpPr/>
        <p:nvPr/>
      </p:nvGrpSpPr>
      <p:grpSpPr>
        <a:xfrm>
          <a:off x="0" y="0"/>
          <a:ext cx="0" cy="0"/>
          <a:chOff x="0" y="0"/>
          <a:chExt cx="0" cy="0"/>
        </a:xfrm>
      </p:grpSpPr>
      <p:sp>
        <p:nvSpPr>
          <p:cNvPr id="2483" name="Google Shape;2483;p76"/>
          <p:cNvSpPr txBox="1"/>
          <p:nvPr>
            <p:ph idx="1" type="subTitle"/>
          </p:nvPr>
        </p:nvSpPr>
        <p:spPr>
          <a:xfrm>
            <a:off x="575025" y="1411825"/>
            <a:ext cx="2499600" cy="12960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a:t>MCP4728 Chip</a:t>
            </a:r>
            <a:endParaRPr/>
          </a:p>
          <a:p>
            <a:pPr indent="-317500" lvl="0" marL="457200" rtl="0" algn="l">
              <a:spcBef>
                <a:spcPts val="0"/>
              </a:spcBef>
              <a:spcAft>
                <a:spcPts val="0"/>
              </a:spcAft>
              <a:buSzPts val="1400"/>
              <a:buChar char="●"/>
            </a:pPr>
            <a:r>
              <a:rPr lang="en"/>
              <a:t>12-bit </a:t>
            </a:r>
            <a:endParaRPr/>
          </a:p>
          <a:p>
            <a:pPr indent="-317500" lvl="0" marL="457200" rtl="0" algn="l">
              <a:spcBef>
                <a:spcPts val="0"/>
              </a:spcBef>
              <a:spcAft>
                <a:spcPts val="0"/>
              </a:spcAft>
              <a:buSzPts val="1400"/>
              <a:buChar char="●"/>
            </a:pPr>
            <a:r>
              <a:rPr lang="en"/>
              <a:t>4-channels</a:t>
            </a:r>
            <a:endParaRPr/>
          </a:p>
          <a:p>
            <a:pPr indent="-317500" lvl="0" marL="457200" rtl="0" algn="l">
              <a:spcBef>
                <a:spcPts val="0"/>
              </a:spcBef>
              <a:spcAft>
                <a:spcPts val="0"/>
              </a:spcAft>
              <a:buSzPts val="1400"/>
              <a:buChar char="●"/>
            </a:pPr>
            <a:r>
              <a:rPr lang="en"/>
              <a:t>Output Voltage 2.048 V</a:t>
            </a:r>
            <a:endParaRPr/>
          </a:p>
        </p:txBody>
      </p:sp>
      <p:sp>
        <p:nvSpPr>
          <p:cNvPr id="2484" name="Google Shape;2484;p76"/>
          <p:cNvSpPr txBox="1"/>
          <p:nvPr>
            <p:ph type="title"/>
          </p:nvPr>
        </p:nvSpPr>
        <p:spPr>
          <a:xfrm>
            <a:off x="1133450" y="540000"/>
            <a:ext cx="77040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Digital-to-Analog-Converter (DAC)</a:t>
            </a:r>
            <a:endParaRPr/>
          </a:p>
        </p:txBody>
      </p:sp>
      <p:pic>
        <p:nvPicPr>
          <p:cNvPr id="2485" name="Google Shape;2485;p76"/>
          <p:cNvPicPr preferRelativeResize="0"/>
          <p:nvPr/>
        </p:nvPicPr>
        <p:blipFill>
          <a:blip r:embed="rId3">
            <a:alphaModFix/>
          </a:blip>
          <a:stretch>
            <a:fillRect/>
          </a:stretch>
        </p:blipFill>
        <p:spPr>
          <a:xfrm>
            <a:off x="3293750" y="1275750"/>
            <a:ext cx="5792100" cy="3184849"/>
          </a:xfrm>
          <a:prstGeom prst="rect">
            <a:avLst/>
          </a:prstGeom>
          <a:noFill/>
          <a:ln>
            <a:noFill/>
          </a:ln>
        </p:spPr>
      </p:pic>
      <p:pic>
        <p:nvPicPr>
          <p:cNvPr id="2486" name="Google Shape;2486;p76"/>
          <p:cNvPicPr preferRelativeResize="0"/>
          <p:nvPr/>
        </p:nvPicPr>
        <p:blipFill>
          <a:blip r:embed="rId4">
            <a:alphaModFix/>
          </a:blip>
          <a:stretch>
            <a:fillRect/>
          </a:stretch>
        </p:blipFill>
        <p:spPr>
          <a:xfrm>
            <a:off x="5" y="-5"/>
            <a:ext cx="1133450" cy="1193700"/>
          </a:xfrm>
          <a:prstGeom prst="rect">
            <a:avLst/>
          </a:prstGeom>
          <a:noFill/>
          <a:ln>
            <a:noFill/>
          </a:ln>
        </p:spPr>
      </p:pic>
      <p:pic>
        <p:nvPicPr>
          <p:cNvPr id="2487" name="Google Shape;2487;p76" title="dacschem.mp3">
            <a:hlinkClick r:id="rId5"/>
          </p:cNvPr>
          <p:cNvPicPr preferRelativeResize="0"/>
          <p:nvPr/>
        </p:nvPicPr>
        <p:blipFill>
          <a:blip r:embed="rId6">
            <a:alphaModFix/>
          </a:blip>
          <a:stretch>
            <a:fillRect/>
          </a:stretch>
        </p:blipFill>
        <p:spPr>
          <a:xfrm>
            <a:off x="117825" y="1275750"/>
            <a:ext cx="457200" cy="4572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1" name="Shape 2491"/>
        <p:cNvGrpSpPr/>
        <p:nvPr/>
      </p:nvGrpSpPr>
      <p:grpSpPr>
        <a:xfrm>
          <a:off x="0" y="0"/>
          <a:ext cx="0" cy="0"/>
          <a:chOff x="0" y="0"/>
          <a:chExt cx="0" cy="0"/>
        </a:xfrm>
      </p:grpSpPr>
      <p:sp>
        <p:nvSpPr>
          <p:cNvPr id="2492" name="Google Shape;2492;p77"/>
          <p:cNvSpPr txBox="1"/>
          <p:nvPr>
            <p:ph type="title"/>
          </p:nvPr>
        </p:nvSpPr>
        <p:spPr>
          <a:xfrm>
            <a:off x="1491075" y="629400"/>
            <a:ext cx="77040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ESP32 Bluetooth Board</a:t>
            </a:r>
            <a:endParaRPr/>
          </a:p>
        </p:txBody>
      </p:sp>
      <p:sp>
        <p:nvSpPr>
          <p:cNvPr id="2493" name="Google Shape;2493;p77"/>
          <p:cNvSpPr txBox="1"/>
          <p:nvPr/>
        </p:nvSpPr>
        <p:spPr>
          <a:xfrm>
            <a:off x="571500" y="1279075"/>
            <a:ext cx="3000000" cy="1006500"/>
          </a:xfrm>
          <a:prstGeom prst="rect">
            <a:avLst/>
          </a:prstGeom>
          <a:noFill/>
          <a:ln>
            <a:noFill/>
          </a:ln>
        </p:spPr>
        <p:txBody>
          <a:bodyPr anchorCtr="0" anchor="t" bIns="91425" lIns="91425" spcFirstLastPara="1" rIns="91425" wrap="square" tIns="91425">
            <a:spAutoFit/>
          </a:bodyPr>
          <a:lstStyle/>
          <a:p>
            <a:pPr indent="-304800" lvl="0" marL="457200" rtl="0" algn="l">
              <a:lnSpc>
                <a:spcPct val="115000"/>
              </a:lnSpc>
              <a:spcBef>
                <a:spcPts val="0"/>
              </a:spcBef>
              <a:spcAft>
                <a:spcPts val="0"/>
              </a:spcAft>
              <a:buClr>
                <a:schemeClr val="dk1"/>
              </a:buClr>
              <a:buSzPts val="1200"/>
              <a:buFont typeface="Sora"/>
              <a:buChar char="●"/>
            </a:pPr>
            <a:r>
              <a:rPr lang="en" sz="1200">
                <a:solidFill>
                  <a:schemeClr val="dk1"/>
                </a:solidFill>
                <a:latin typeface="Sora"/>
                <a:ea typeface="Sora"/>
                <a:cs typeface="Sora"/>
                <a:sym typeface="Sora"/>
              </a:rPr>
              <a:t>USB to serial converter</a:t>
            </a:r>
            <a:endParaRPr sz="1200">
              <a:solidFill>
                <a:schemeClr val="dk1"/>
              </a:solidFill>
              <a:latin typeface="Sora"/>
              <a:ea typeface="Sora"/>
              <a:cs typeface="Sora"/>
              <a:sym typeface="Sora"/>
            </a:endParaRPr>
          </a:p>
          <a:p>
            <a:pPr indent="-304800" lvl="0" marL="457200" rtl="0" algn="l">
              <a:lnSpc>
                <a:spcPct val="115000"/>
              </a:lnSpc>
              <a:spcBef>
                <a:spcPts val="0"/>
              </a:spcBef>
              <a:spcAft>
                <a:spcPts val="0"/>
              </a:spcAft>
              <a:buClr>
                <a:schemeClr val="dk1"/>
              </a:buClr>
              <a:buSzPts val="1200"/>
              <a:buFont typeface="Sora"/>
              <a:buChar char="●"/>
            </a:pPr>
            <a:r>
              <a:rPr lang="en" sz="1200">
                <a:solidFill>
                  <a:schemeClr val="dk1"/>
                </a:solidFill>
                <a:latin typeface="Sora"/>
                <a:ea typeface="Sora"/>
                <a:cs typeface="Sora"/>
                <a:sym typeface="Sora"/>
              </a:rPr>
              <a:t>3.3V reg</a:t>
            </a:r>
            <a:endParaRPr sz="1200">
              <a:solidFill>
                <a:schemeClr val="dk1"/>
              </a:solidFill>
              <a:latin typeface="Sora"/>
              <a:ea typeface="Sora"/>
              <a:cs typeface="Sora"/>
              <a:sym typeface="Sora"/>
            </a:endParaRPr>
          </a:p>
          <a:p>
            <a:pPr indent="-304800" lvl="0" marL="457200" rtl="0" algn="l">
              <a:lnSpc>
                <a:spcPct val="115000"/>
              </a:lnSpc>
              <a:spcBef>
                <a:spcPts val="0"/>
              </a:spcBef>
              <a:spcAft>
                <a:spcPts val="0"/>
              </a:spcAft>
              <a:buClr>
                <a:schemeClr val="dk1"/>
              </a:buClr>
              <a:buSzPts val="1200"/>
              <a:buFont typeface="Sora"/>
              <a:buChar char="●"/>
            </a:pPr>
            <a:r>
              <a:rPr lang="en" sz="1200">
                <a:solidFill>
                  <a:schemeClr val="dk1"/>
                </a:solidFill>
                <a:latin typeface="Sora"/>
                <a:ea typeface="Sora"/>
                <a:cs typeface="Sora"/>
                <a:sym typeface="Sora"/>
              </a:rPr>
              <a:t>ESP32</a:t>
            </a:r>
            <a:endParaRPr sz="1200">
              <a:solidFill>
                <a:schemeClr val="dk1"/>
              </a:solidFill>
              <a:latin typeface="Sora"/>
              <a:ea typeface="Sora"/>
              <a:cs typeface="Sora"/>
              <a:sym typeface="Sora"/>
            </a:endParaRPr>
          </a:p>
          <a:p>
            <a:pPr indent="-304800" lvl="0" marL="457200" rtl="0" algn="l">
              <a:lnSpc>
                <a:spcPct val="115000"/>
              </a:lnSpc>
              <a:spcBef>
                <a:spcPts val="0"/>
              </a:spcBef>
              <a:spcAft>
                <a:spcPts val="0"/>
              </a:spcAft>
              <a:buClr>
                <a:schemeClr val="dk1"/>
              </a:buClr>
              <a:buSzPts val="1200"/>
              <a:buFont typeface="Sora"/>
              <a:buChar char="●"/>
            </a:pPr>
            <a:r>
              <a:rPr lang="en" sz="1200">
                <a:solidFill>
                  <a:schemeClr val="dk1"/>
                </a:solidFill>
                <a:latin typeface="Sora"/>
                <a:ea typeface="Sora"/>
                <a:cs typeface="Sora"/>
                <a:sym typeface="Sora"/>
              </a:rPr>
              <a:t>Joystick</a:t>
            </a:r>
            <a:endParaRPr/>
          </a:p>
        </p:txBody>
      </p:sp>
      <p:pic>
        <p:nvPicPr>
          <p:cNvPr id="2494" name="Google Shape;2494;p77"/>
          <p:cNvPicPr preferRelativeResize="0"/>
          <p:nvPr/>
        </p:nvPicPr>
        <p:blipFill>
          <a:blip r:embed="rId3">
            <a:alphaModFix/>
          </a:blip>
          <a:stretch>
            <a:fillRect/>
          </a:stretch>
        </p:blipFill>
        <p:spPr>
          <a:xfrm>
            <a:off x="2068074" y="1714473"/>
            <a:ext cx="6355925" cy="2618052"/>
          </a:xfrm>
          <a:prstGeom prst="rect">
            <a:avLst/>
          </a:prstGeom>
          <a:noFill/>
          <a:ln>
            <a:noFill/>
          </a:ln>
        </p:spPr>
      </p:pic>
      <p:pic>
        <p:nvPicPr>
          <p:cNvPr id="2495" name="Google Shape;2495;p77"/>
          <p:cNvPicPr preferRelativeResize="0"/>
          <p:nvPr/>
        </p:nvPicPr>
        <p:blipFill>
          <a:blip r:embed="rId4">
            <a:alphaModFix/>
          </a:blip>
          <a:stretch>
            <a:fillRect/>
          </a:stretch>
        </p:blipFill>
        <p:spPr>
          <a:xfrm>
            <a:off x="5" y="-5"/>
            <a:ext cx="1133450" cy="1193700"/>
          </a:xfrm>
          <a:prstGeom prst="rect">
            <a:avLst/>
          </a:prstGeom>
          <a:noFill/>
          <a:ln>
            <a:noFill/>
          </a:ln>
        </p:spPr>
      </p:pic>
      <p:pic>
        <p:nvPicPr>
          <p:cNvPr id="2496" name="Google Shape;2496;p77" title="esp32schem.mp3">
            <a:hlinkClick r:id="rId5"/>
          </p:cNvPr>
          <p:cNvPicPr preferRelativeResize="0"/>
          <p:nvPr/>
        </p:nvPicPr>
        <p:blipFill>
          <a:blip r:embed="rId6">
            <a:alphaModFix/>
          </a:blip>
          <a:stretch>
            <a:fillRect/>
          </a:stretch>
        </p:blipFill>
        <p:spPr>
          <a:xfrm>
            <a:off x="114300" y="1279075"/>
            <a:ext cx="457200" cy="4572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0" name="Shape 2500"/>
        <p:cNvGrpSpPr/>
        <p:nvPr/>
      </p:nvGrpSpPr>
      <p:grpSpPr>
        <a:xfrm>
          <a:off x="0" y="0"/>
          <a:ext cx="0" cy="0"/>
          <a:chOff x="0" y="0"/>
          <a:chExt cx="0" cy="0"/>
        </a:xfrm>
      </p:grpSpPr>
      <p:sp>
        <p:nvSpPr>
          <p:cNvPr id="2501" name="Google Shape;2501;p78"/>
          <p:cNvSpPr txBox="1"/>
          <p:nvPr>
            <p:ph idx="1" type="subTitle"/>
          </p:nvPr>
        </p:nvSpPr>
        <p:spPr>
          <a:xfrm>
            <a:off x="1368288" y="1802400"/>
            <a:ext cx="2757000" cy="218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02" name="Google Shape;2502;p78"/>
          <p:cNvSpPr txBox="1"/>
          <p:nvPr>
            <p:ph idx="2" type="subTitle"/>
          </p:nvPr>
        </p:nvSpPr>
        <p:spPr>
          <a:xfrm>
            <a:off x="5018690" y="1802400"/>
            <a:ext cx="2757000" cy="218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03" name="Google Shape;2503;p78"/>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ESP32 Bluetooth Board (Continued)</a:t>
            </a:r>
            <a:endParaRPr/>
          </a:p>
        </p:txBody>
      </p:sp>
      <p:pic>
        <p:nvPicPr>
          <p:cNvPr id="2504" name="Google Shape;2504;p78"/>
          <p:cNvPicPr preferRelativeResize="0"/>
          <p:nvPr/>
        </p:nvPicPr>
        <p:blipFill>
          <a:blip r:embed="rId3">
            <a:alphaModFix/>
          </a:blip>
          <a:stretch>
            <a:fillRect/>
          </a:stretch>
        </p:blipFill>
        <p:spPr>
          <a:xfrm>
            <a:off x="796800" y="1358125"/>
            <a:ext cx="7704001" cy="3077049"/>
          </a:xfrm>
          <a:prstGeom prst="rect">
            <a:avLst/>
          </a:prstGeom>
          <a:noFill/>
          <a:ln>
            <a:noFill/>
          </a:ln>
        </p:spPr>
      </p:pic>
      <p:pic>
        <p:nvPicPr>
          <p:cNvPr id="2505" name="Google Shape;2505;p78"/>
          <p:cNvPicPr preferRelativeResize="0"/>
          <p:nvPr/>
        </p:nvPicPr>
        <p:blipFill>
          <a:blip r:embed="rId4">
            <a:alphaModFix/>
          </a:blip>
          <a:stretch>
            <a:fillRect/>
          </a:stretch>
        </p:blipFill>
        <p:spPr>
          <a:xfrm>
            <a:off x="5" y="-5"/>
            <a:ext cx="1133450" cy="1193700"/>
          </a:xfrm>
          <a:prstGeom prst="rect">
            <a:avLst/>
          </a:prstGeom>
          <a:noFill/>
          <a:ln>
            <a:noFill/>
          </a:ln>
        </p:spPr>
      </p:pic>
      <p:pic>
        <p:nvPicPr>
          <p:cNvPr id="2506" name="Google Shape;2506;p78" title="esp32schemcont.mp3">
            <a:hlinkClick r:id="rId5"/>
          </p:cNvPr>
          <p:cNvPicPr preferRelativeResize="0"/>
          <p:nvPr/>
        </p:nvPicPr>
        <p:blipFill>
          <a:blip r:embed="rId6">
            <a:alphaModFix/>
          </a:blip>
          <a:stretch>
            <a:fillRect/>
          </a:stretch>
        </p:blipFill>
        <p:spPr>
          <a:xfrm>
            <a:off x="73025" y="1358124"/>
            <a:ext cx="403526" cy="403526"/>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0" name="Shape 2510"/>
        <p:cNvGrpSpPr/>
        <p:nvPr/>
      </p:nvGrpSpPr>
      <p:grpSpPr>
        <a:xfrm>
          <a:off x="0" y="0"/>
          <a:ext cx="0" cy="0"/>
          <a:chOff x="0" y="0"/>
          <a:chExt cx="0" cy="0"/>
        </a:xfrm>
      </p:grpSpPr>
      <p:sp>
        <p:nvSpPr>
          <p:cNvPr id="2511" name="Google Shape;2511;p79"/>
          <p:cNvSpPr txBox="1"/>
          <p:nvPr>
            <p:ph type="title"/>
          </p:nvPr>
        </p:nvSpPr>
        <p:spPr>
          <a:xfrm>
            <a:off x="1133450" y="540000"/>
            <a:ext cx="77040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ESP32 Bluetooth Board (Continued)</a:t>
            </a:r>
            <a:endParaRPr/>
          </a:p>
        </p:txBody>
      </p:sp>
      <p:pic>
        <p:nvPicPr>
          <p:cNvPr id="2512" name="Google Shape;2512;p79"/>
          <p:cNvPicPr preferRelativeResize="0"/>
          <p:nvPr/>
        </p:nvPicPr>
        <p:blipFill>
          <a:blip r:embed="rId3">
            <a:alphaModFix/>
          </a:blip>
          <a:stretch>
            <a:fillRect/>
          </a:stretch>
        </p:blipFill>
        <p:spPr>
          <a:xfrm>
            <a:off x="4680475" y="985500"/>
            <a:ext cx="2587000" cy="4034051"/>
          </a:xfrm>
          <a:prstGeom prst="rect">
            <a:avLst/>
          </a:prstGeom>
          <a:noFill/>
          <a:ln>
            <a:noFill/>
          </a:ln>
        </p:spPr>
      </p:pic>
      <p:pic>
        <p:nvPicPr>
          <p:cNvPr id="2513" name="Google Shape;2513;p79"/>
          <p:cNvPicPr preferRelativeResize="0"/>
          <p:nvPr/>
        </p:nvPicPr>
        <p:blipFill>
          <a:blip r:embed="rId4">
            <a:alphaModFix/>
          </a:blip>
          <a:stretch>
            <a:fillRect/>
          </a:stretch>
        </p:blipFill>
        <p:spPr>
          <a:xfrm>
            <a:off x="5" y="-5"/>
            <a:ext cx="1133450" cy="1193700"/>
          </a:xfrm>
          <a:prstGeom prst="rect">
            <a:avLst/>
          </a:prstGeom>
          <a:noFill/>
          <a:ln>
            <a:noFill/>
          </a:ln>
        </p:spPr>
      </p:pic>
      <p:pic>
        <p:nvPicPr>
          <p:cNvPr id="2514" name="Google Shape;2514;p79" title="esp32schemcontcont.mp3">
            <a:hlinkClick r:id="rId5"/>
          </p:cNvPr>
          <p:cNvPicPr preferRelativeResize="0"/>
          <p:nvPr/>
        </p:nvPicPr>
        <p:blipFill>
          <a:blip r:embed="rId6">
            <a:alphaModFix/>
          </a:blip>
          <a:stretch>
            <a:fillRect/>
          </a:stretch>
        </p:blipFill>
        <p:spPr>
          <a:xfrm>
            <a:off x="75575" y="1268025"/>
            <a:ext cx="457200" cy="457200"/>
          </a:xfrm>
          <a:prstGeom prst="rect">
            <a:avLst/>
          </a:prstGeom>
          <a:noFill/>
          <a:ln>
            <a:noFill/>
          </a:ln>
        </p:spPr>
      </p:pic>
      <p:sp>
        <p:nvSpPr>
          <p:cNvPr id="2515" name="Google Shape;2515;p79"/>
          <p:cNvSpPr txBox="1"/>
          <p:nvPr/>
        </p:nvSpPr>
        <p:spPr>
          <a:xfrm>
            <a:off x="1087575" y="1388875"/>
            <a:ext cx="3417900" cy="3355800"/>
          </a:xfrm>
          <a:prstGeom prst="rect">
            <a:avLst/>
          </a:prstGeom>
          <a:noFill/>
          <a:ln>
            <a:noFill/>
          </a:ln>
        </p:spPr>
        <p:txBody>
          <a:bodyPr anchorCtr="0" anchor="t" bIns="91425" lIns="91425" spcFirstLastPara="1" rIns="91425" wrap="square" tIns="91425">
            <a:noAutofit/>
          </a:bodyPr>
          <a:lstStyle/>
          <a:p>
            <a:pPr indent="-304800" lvl="0" marL="457200" rtl="0" algn="l">
              <a:spcBef>
                <a:spcPts val="0"/>
              </a:spcBef>
              <a:spcAft>
                <a:spcPts val="0"/>
              </a:spcAft>
              <a:buClr>
                <a:schemeClr val="dk1"/>
              </a:buClr>
              <a:buSzPts val="1200"/>
              <a:buFont typeface="Sora"/>
              <a:buChar char="●"/>
            </a:pPr>
            <a:r>
              <a:rPr lang="en" sz="1200">
                <a:solidFill>
                  <a:schemeClr val="dk1"/>
                </a:solidFill>
                <a:latin typeface="Sora"/>
                <a:ea typeface="Sora"/>
                <a:cs typeface="Sora"/>
                <a:sym typeface="Sora"/>
              </a:rPr>
              <a:t>Joystick has 6-pins</a:t>
            </a:r>
            <a:endParaRPr sz="1200">
              <a:solidFill>
                <a:schemeClr val="dk1"/>
              </a:solidFill>
              <a:latin typeface="Sora"/>
              <a:ea typeface="Sora"/>
              <a:cs typeface="Sora"/>
              <a:sym typeface="Sora"/>
            </a:endParaRPr>
          </a:p>
          <a:p>
            <a:pPr indent="-304800" lvl="1" marL="914400" rtl="0" algn="l">
              <a:spcBef>
                <a:spcPts val="0"/>
              </a:spcBef>
              <a:spcAft>
                <a:spcPts val="0"/>
              </a:spcAft>
              <a:buClr>
                <a:schemeClr val="dk1"/>
              </a:buClr>
              <a:buSzPts val="1200"/>
              <a:buFont typeface="Sora"/>
              <a:buChar char="○"/>
            </a:pPr>
            <a:r>
              <a:rPr lang="en" sz="1200">
                <a:solidFill>
                  <a:schemeClr val="dk1"/>
                </a:solidFill>
                <a:latin typeface="Sora"/>
                <a:ea typeface="Sora"/>
                <a:cs typeface="Sora"/>
                <a:sym typeface="Sora"/>
              </a:rPr>
              <a:t>4 for the ESP43 and 2 for 3.3V power and ground.</a:t>
            </a:r>
            <a:endParaRPr sz="1200">
              <a:solidFill>
                <a:schemeClr val="dk1"/>
              </a:solidFill>
              <a:latin typeface="Sora"/>
              <a:ea typeface="Sora"/>
              <a:cs typeface="Sora"/>
              <a:sym typeface="Sora"/>
            </a:endParaRPr>
          </a:p>
          <a:p>
            <a:pPr indent="-304800" lvl="0" marL="457200" rtl="0" algn="l">
              <a:spcBef>
                <a:spcPts val="0"/>
              </a:spcBef>
              <a:spcAft>
                <a:spcPts val="0"/>
              </a:spcAft>
              <a:buClr>
                <a:schemeClr val="dk1"/>
              </a:buClr>
              <a:buSzPts val="1200"/>
              <a:buFont typeface="Sora"/>
              <a:buChar char="●"/>
            </a:pPr>
            <a:r>
              <a:rPr lang="en" sz="1200">
                <a:solidFill>
                  <a:schemeClr val="dk1"/>
                </a:solidFill>
                <a:latin typeface="Sora"/>
                <a:ea typeface="Sora"/>
                <a:cs typeface="Sora"/>
                <a:sym typeface="Sora"/>
              </a:rPr>
              <a:t>LED User Screen operated off of SDA and SCL data lines coming from programmed ESP32 chip and is powered from 3.3V reg.</a:t>
            </a:r>
            <a:endParaRPr sz="1200">
              <a:solidFill>
                <a:schemeClr val="dk1"/>
              </a:solidFill>
              <a:latin typeface="Sora"/>
              <a:ea typeface="Sora"/>
              <a:cs typeface="Sora"/>
              <a:sym typeface="Sora"/>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9" name="Shape 2519"/>
        <p:cNvGrpSpPr/>
        <p:nvPr/>
      </p:nvGrpSpPr>
      <p:grpSpPr>
        <a:xfrm>
          <a:off x="0" y="0"/>
          <a:ext cx="0" cy="0"/>
          <a:chOff x="0" y="0"/>
          <a:chExt cx="0" cy="0"/>
        </a:xfrm>
      </p:grpSpPr>
      <p:sp>
        <p:nvSpPr>
          <p:cNvPr id="2520" name="Google Shape;2520;p80"/>
          <p:cNvSpPr txBox="1"/>
          <p:nvPr>
            <p:ph type="title"/>
          </p:nvPr>
        </p:nvSpPr>
        <p:spPr>
          <a:xfrm>
            <a:off x="255525" y="2446825"/>
            <a:ext cx="5552400" cy="841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PCB Layout</a:t>
            </a:r>
            <a:endParaRPr/>
          </a:p>
        </p:txBody>
      </p:sp>
      <p:sp>
        <p:nvSpPr>
          <p:cNvPr id="2521" name="Google Shape;2521;p80"/>
          <p:cNvSpPr txBox="1"/>
          <p:nvPr>
            <p:ph idx="2" type="title"/>
          </p:nvPr>
        </p:nvSpPr>
        <p:spPr>
          <a:xfrm>
            <a:off x="720001" y="1223135"/>
            <a:ext cx="1550100" cy="1223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07</a:t>
            </a:r>
            <a:endParaRPr/>
          </a:p>
        </p:txBody>
      </p:sp>
      <p:sp>
        <p:nvSpPr>
          <p:cNvPr id="2522" name="Google Shape;2522;p80"/>
          <p:cNvSpPr txBox="1"/>
          <p:nvPr>
            <p:ph idx="1" type="subTitle"/>
          </p:nvPr>
        </p:nvSpPr>
        <p:spPr>
          <a:xfrm rot="423">
            <a:off x="383300" y="3608175"/>
            <a:ext cx="4878600" cy="418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Implementation of electrical schematics</a:t>
            </a:r>
            <a:endParaRPr/>
          </a:p>
        </p:txBody>
      </p:sp>
      <p:grpSp>
        <p:nvGrpSpPr>
          <p:cNvPr id="2523" name="Google Shape;2523;p80"/>
          <p:cNvGrpSpPr/>
          <p:nvPr/>
        </p:nvGrpSpPr>
        <p:grpSpPr>
          <a:xfrm>
            <a:off x="5879475" y="252875"/>
            <a:ext cx="2616825" cy="4637749"/>
            <a:chOff x="5879475" y="252875"/>
            <a:chExt cx="2616825" cy="4637749"/>
          </a:xfrm>
        </p:grpSpPr>
        <p:sp>
          <p:nvSpPr>
            <p:cNvPr id="2524" name="Google Shape;2524;p80"/>
            <p:cNvSpPr/>
            <p:nvPr/>
          </p:nvSpPr>
          <p:spPr>
            <a:xfrm>
              <a:off x="7397266" y="2032412"/>
              <a:ext cx="919406" cy="304490"/>
            </a:xfrm>
            <a:custGeom>
              <a:rect b="b" l="l" r="r" t="t"/>
              <a:pathLst>
                <a:path extrusionOk="0" h="1034" w="3122">
                  <a:moveTo>
                    <a:pt x="3024" y="0"/>
                  </a:moveTo>
                  <a:lnTo>
                    <a:pt x="3024" y="1"/>
                  </a:lnTo>
                  <a:lnTo>
                    <a:pt x="3024" y="435"/>
                  </a:lnTo>
                  <a:cubicBezTo>
                    <a:pt x="3024" y="667"/>
                    <a:pt x="2864" y="863"/>
                    <a:pt x="2649" y="920"/>
                  </a:cubicBezTo>
                  <a:cubicBezTo>
                    <a:pt x="2608" y="931"/>
                    <a:pt x="2565" y="936"/>
                    <a:pt x="2523" y="936"/>
                  </a:cubicBezTo>
                  <a:lnTo>
                    <a:pt x="0" y="936"/>
                  </a:lnTo>
                  <a:lnTo>
                    <a:pt x="0" y="1033"/>
                  </a:lnTo>
                  <a:lnTo>
                    <a:pt x="2523" y="1033"/>
                  </a:lnTo>
                  <a:cubicBezTo>
                    <a:pt x="2537" y="1033"/>
                    <a:pt x="2549" y="1032"/>
                    <a:pt x="2563" y="1031"/>
                  </a:cubicBezTo>
                  <a:cubicBezTo>
                    <a:pt x="2875" y="1011"/>
                    <a:pt x="3122" y="750"/>
                    <a:pt x="3122" y="434"/>
                  </a:cubicBezTo>
                  <a:lnTo>
                    <a:pt x="312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5" name="Google Shape;2525;p80"/>
            <p:cNvSpPr/>
            <p:nvPr/>
          </p:nvSpPr>
          <p:spPr>
            <a:xfrm>
              <a:off x="7359277" y="1914031"/>
              <a:ext cx="806615" cy="478231"/>
            </a:xfrm>
            <a:custGeom>
              <a:rect b="b" l="l" r="r" t="t"/>
              <a:pathLst>
                <a:path extrusionOk="0" h="1624" w="2739">
                  <a:moveTo>
                    <a:pt x="2642" y="0"/>
                  </a:moveTo>
                  <a:lnTo>
                    <a:pt x="2642" y="998"/>
                  </a:lnTo>
                  <a:cubicBezTo>
                    <a:pt x="2642" y="1126"/>
                    <a:pt x="2596" y="1244"/>
                    <a:pt x="2519" y="1337"/>
                  </a:cubicBezTo>
                  <a:cubicBezTo>
                    <a:pt x="2489" y="1374"/>
                    <a:pt x="2451" y="1408"/>
                    <a:pt x="2411" y="1434"/>
                  </a:cubicBezTo>
                  <a:cubicBezTo>
                    <a:pt x="2327" y="1492"/>
                    <a:pt x="2224" y="1526"/>
                    <a:pt x="2114" y="1526"/>
                  </a:cubicBezTo>
                  <a:lnTo>
                    <a:pt x="1" y="1526"/>
                  </a:lnTo>
                  <a:lnTo>
                    <a:pt x="1" y="1624"/>
                  </a:lnTo>
                  <a:lnTo>
                    <a:pt x="2169" y="1624"/>
                  </a:lnTo>
                  <a:lnTo>
                    <a:pt x="2169" y="1621"/>
                  </a:lnTo>
                  <a:cubicBezTo>
                    <a:pt x="2325" y="1608"/>
                    <a:pt x="2461" y="1538"/>
                    <a:pt x="2563" y="1433"/>
                  </a:cubicBezTo>
                  <a:cubicBezTo>
                    <a:pt x="2597" y="1399"/>
                    <a:pt x="2625" y="1361"/>
                    <a:pt x="2649" y="1321"/>
                  </a:cubicBezTo>
                  <a:cubicBezTo>
                    <a:pt x="2705" y="1227"/>
                    <a:pt x="2738" y="1116"/>
                    <a:pt x="2738" y="998"/>
                  </a:cubicBezTo>
                  <a:lnTo>
                    <a:pt x="273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6" name="Google Shape;2526;p80"/>
            <p:cNvSpPr/>
            <p:nvPr/>
          </p:nvSpPr>
          <p:spPr>
            <a:xfrm>
              <a:off x="8137020" y="1229662"/>
              <a:ext cx="30038" cy="145177"/>
            </a:xfrm>
            <a:custGeom>
              <a:rect b="b" l="l" r="r" t="t"/>
              <a:pathLst>
                <a:path extrusionOk="0" h="493" w="102">
                  <a:moveTo>
                    <a:pt x="51" y="1"/>
                  </a:moveTo>
                  <a:cubicBezTo>
                    <a:pt x="22" y="1"/>
                    <a:pt x="0" y="23"/>
                    <a:pt x="0" y="52"/>
                  </a:cubicBezTo>
                  <a:lnTo>
                    <a:pt x="0" y="442"/>
                  </a:lnTo>
                  <a:cubicBezTo>
                    <a:pt x="0" y="470"/>
                    <a:pt x="22" y="493"/>
                    <a:pt x="51" y="493"/>
                  </a:cubicBezTo>
                  <a:cubicBezTo>
                    <a:pt x="79" y="493"/>
                    <a:pt x="102" y="470"/>
                    <a:pt x="102" y="442"/>
                  </a:cubicBezTo>
                  <a:lnTo>
                    <a:pt x="102" y="52"/>
                  </a:lnTo>
                  <a:cubicBezTo>
                    <a:pt x="102" y="23"/>
                    <a:pt x="79" y="1"/>
                    <a:pt x="51"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7" name="Google Shape;2527;p80"/>
            <p:cNvSpPr/>
            <p:nvPr/>
          </p:nvSpPr>
          <p:spPr>
            <a:xfrm>
              <a:off x="8101976" y="1333613"/>
              <a:ext cx="100716" cy="820414"/>
            </a:xfrm>
            <a:custGeom>
              <a:rect b="b" l="l" r="r" t="t"/>
              <a:pathLst>
                <a:path extrusionOk="0" h="2786" w="342">
                  <a:moveTo>
                    <a:pt x="64" y="1"/>
                  </a:moveTo>
                  <a:lnTo>
                    <a:pt x="0" y="513"/>
                  </a:lnTo>
                  <a:lnTo>
                    <a:pt x="0" y="2785"/>
                  </a:lnTo>
                  <a:lnTo>
                    <a:pt x="341" y="2785"/>
                  </a:lnTo>
                  <a:lnTo>
                    <a:pt x="341" y="504"/>
                  </a:lnTo>
                  <a:lnTo>
                    <a:pt x="27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8" name="Google Shape;2528;p80"/>
            <p:cNvSpPr/>
            <p:nvPr/>
          </p:nvSpPr>
          <p:spPr>
            <a:xfrm>
              <a:off x="8065165" y="1467601"/>
              <a:ext cx="174045" cy="45644"/>
            </a:xfrm>
            <a:custGeom>
              <a:rect b="b" l="l" r="r" t="t"/>
              <a:pathLst>
                <a:path extrusionOk="0" h="155" w="591">
                  <a:moveTo>
                    <a:pt x="0" y="0"/>
                  </a:moveTo>
                  <a:lnTo>
                    <a:pt x="0" y="154"/>
                  </a:lnTo>
                  <a:lnTo>
                    <a:pt x="590" y="154"/>
                  </a:lnTo>
                  <a:lnTo>
                    <a:pt x="59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9" name="Google Shape;2529;p80"/>
            <p:cNvSpPr/>
            <p:nvPr/>
          </p:nvSpPr>
          <p:spPr>
            <a:xfrm>
              <a:off x="8065460" y="1333613"/>
              <a:ext cx="86875" cy="820414"/>
            </a:xfrm>
            <a:custGeom>
              <a:rect b="b" l="l" r="r" t="t"/>
              <a:pathLst>
                <a:path extrusionOk="0" h="2786" w="295">
                  <a:moveTo>
                    <a:pt x="188" y="1"/>
                  </a:moveTo>
                  <a:lnTo>
                    <a:pt x="131" y="455"/>
                  </a:lnTo>
                  <a:lnTo>
                    <a:pt x="0" y="455"/>
                  </a:lnTo>
                  <a:lnTo>
                    <a:pt x="0" y="610"/>
                  </a:lnTo>
                  <a:lnTo>
                    <a:pt x="124" y="610"/>
                  </a:lnTo>
                  <a:lnTo>
                    <a:pt x="124" y="2785"/>
                  </a:lnTo>
                  <a:lnTo>
                    <a:pt x="294" y="2785"/>
                  </a:lnTo>
                  <a:lnTo>
                    <a:pt x="294" y="1"/>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0" name="Google Shape;2530;p80"/>
            <p:cNvSpPr/>
            <p:nvPr/>
          </p:nvSpPr>
          <p:spPr>
            <a:xfrm>
              <a:off x="8286914" y="1138374"/>
              <a:ext cx="30038" cy="145177"/>
            </a:xfrm>
            <a:custGeom>
              <a:rect b="b" l="l" r="r" t="t"/>
              <a:pathLst>
                <a:path extrusionOk="0" h="493" w="102">
                  <a:moveTo>
                    <a:pt x="51" y="1"/>
                  </a:moveTo>
                  <a:cubicBezTo>
                    <a:pt x="24" y="1"/>
                    <a:pt x="0" y="23"/>
                    <a:pt x="0" y="52"/>
                  </a:cubicBezTo>
                  <a:lnTo>
                    <a:pt x="0" y="442"/>
                  </a:lnTo>
                  <a:cubicBezTo>
                    <a:pt x="0" y="470"/>
                    <a:pt x="24" y="493"/>
                    <a:pt x="51" y="493"/>
                  </a:cubicBezTo>
                  <a:cubicBezTo>
                    <a:pt x="79" y="493"/>
                    <a:pt x="102" y="470"/>
                    <a:pt x="102" y="442"/>
                  </a:cubicBezTo>
                  <a:lnTo>
                    <a:pt x="102" y="52"/>
                  </a:lnTo>
                  <a:cubicBezTo>
                    <a:pt x="102" y="23"/>
                    <a:pt x="79" y="1"/>
                    <a:pt x="51"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1" name="Google Shape;2531;p80"/>
            <p:cNvSpPr/>
            <p:nvPr/>
          </p:nvSpPr>
          <p:spPr>
            <a:xfrm>
              <a:off x="8251576" y="1242619"/>
              <a:ext cx="100716" cy="820120"/>
            </a:xfrm>
            <a:custGeom>
              <a:rect b="b" l="l" r="r" t="t"/>
              <a:pathLst>
                <a:path extrusionOk="0" h="2785" w="342">
                  <a:moveTo>
                    <a:pt x="65" y="1"/>
                  </a:moveTo>
                  <a:lnTo>
                    <a:pt x="0" y="512"/>
                  </a:lnTo>
                  <a:lnTo>
                    <a:pt x="0" y="2784"/>
                  </a:lnTo>
                  <a:lnTo>
                    <a:pt x="341" y="2784"/>
                  </a:lnTo>
                  <a:lnTo>
                    <a:pt x="341" y="503"/>
                  </a:lnTo>
                  <a:lnTo>
                    <a:pt x="277"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2" name="Google Shape;2532;p80"/>
            <p:cNvSpPr/>
            <p:nvPr/>
          </p:nvSpPr>
          <p:spPr>
            <a:xfrm>
              <a:off x="8214765" y="1376607"/>
              <a:ext cx="174045" cy="45644"/>
            </a:xfrm>
            <a:custGeom>
              <a:rect b="b" l="l" r="r" t="t"/>
              <a:pathLst>
                <a:path extrusionOk="0" h="155" w="591">
                  <a:moveTo>
                    <a:pt x="0" y="0"/>
                  </a:moveTo>
                  <a:lnTo>
                    <a:pt x="0" y="154"/>
                  </a:lnTo>
                  <a:lnTo>
                    <a:pt x="590" y="154"/>
                  </a:lnTo>
                  <a:lnTo>
                    <a:pt x="59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3" name="Google Shape;2533;p80"/>
            <p:cNvSpPr/>
            <p:nvPr/>
          </p:nvSpPr>
          <p:spPr>
            <a:xfrm>
              <a:off x="8215059" y="1242619"/>
              <a:ext cx="87170" cy="820120"/>
            </a:xfrm>
            <a:custGeom>
              <a:rect b="b" l="l" r="r" t="t"/>
              <a:pathLst>
                <a:path extrusionOk="0" h="2785" w="296">
                  <a:moveTo>
                    <a:pt x="189" y="1"/>
                  </a:moveTo>
                  <a:lnTo>
                    <a:pt x="131" y="455"/>
                  </a:lnTo>
                  <a:lnTo>
                    <a:pt x="0" y="455"/>
                  </a:lnTo>
                  <a:lnTo>
                    <a:pt x="0" y="609"/>
                  </a:lnTo>
                  <a:lnTo>
                    <a:pt x="124" y="609"/>
                  </a:lnTo>
                  <a:lnTo>
                    <a:pt x="124" y="2784"/>
                  </a:lnTo>
                  <a:lnTo>
                    <a:pt x="295" y="2784"/>
                  </a:lnTo>
                  <a:lnTo>
                    <a:pt x="295" y="1"/>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4" name="Google Shape;2534;p80"/>
            <p:cNvSpPr/>
            <p:nvPr/>
          </p:nvSpPr>
          <p:spPr>
            <a:xfrm>
              <a:off x="6238161" y="331206"/>
              <a:ext cx="1060467" cy="751212"/>
            </a:xfrm>
            <a:custGeom>
              <a:rect b="b" l="l" r="r" t="t"/>
              <a:pathLst>
                <a:path extrusionOk="0" h="2551" w="3601">
                  <a:moveTo>
                    <a:pt x="389" y="1"/>
                  </a:moveTo>
                  <a:cubicBezTo>
                    <a:pt x="174" y="1"/>
                    <a:pt x="0" y="176"/>
                    <a:pt x="0" y="390"/>
                  </a:cubicBezTo>
                  <a:lnTo>
                    <a:pt x="0" y="2550"/>
                  </a:lnTo>
                  <a:lnTo>
                    <a:pt x="110" y="2550"/>
                  </a:lnTo>
                  <a:lnTo>
                    <a:pt x="110" y="390"/>
                  </a:lnTo>
                  <a:cubicBezTo>
                    <a:pt x="110" y="236"/>
                    <a:pt x="235" y="111"/>
                    <a:pt x="389" y="111"/>
                  </a:cubicBezTo>
                  <a:lnTo>
                    <a:pt x="3600" y="111"/>
                  </a:lnTo>
                  <a:lnTo>
                    <a:pt x="360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5" name="Google Shape;2535;p80"/>
            <p:cNvSpPr/>
            <p:nvPr/>
          </p:nvSpPr>
          <p:spPr>
            <a:xfrm>
              <a:off x="6494071" y="731992"/>
              <a:ext cx="32394" cy="520342"/>
            </a:xfrm>
            <a:custGeom>
              <a:rect b="b" l="l" r="r" t="t"/>
              <a:pathLst>
                <a:path extrusionOk="0" h="1767" w="110">
                  <a:moveTo>
                    <a:pt x="0" y="0"/>
                  </a:moveTo>
                  <a:lnTo>
                    <a:pt x="0" y="1767"/>
                  </a:lnTo>
                  <a:lnTo>
                    <a:pt x="109" y="1767"/>
                  </a:lnTo>
                  <a:lnTo>
                    <a:pt x="10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6" name="Google Shape;2536;p80"/>
            <p:cNvSpPr/>
            <p:nvPr/>
          </p:nvSpPr>
          <p:spPr>
            <a:xfrm>
              <a:off x="8131719" y="2585738"/>
              <a:ext cx="32394" cy="657274"/>
            </a:xfrm>
            <a:custGeom>
              <a:rect b="b" l="l" r="r" t="t"/>
              <a:pathLst>
                <a:path extrusionOk="0" h="2232" w="110">
                  <a:moveTo>
                    <a:pt x="1" y="0"/>
                  </a:moveTo>
                  <a:lnTo>
                    <a:pt x="1" y="2232"/>
                  </a:lnTo>
                  <a:lnTo>
                    <a:pt x="110" y="2232"/>
                  </a:lnTo>
                  <a:lnTo>
                    <a:pt x="11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7" name="Google Shape;2537;p80"/>
            <p:cNvSpPr/>
            <p:nvPr/>
          </p:nvSpPr>
          <p:spPr>
            <a:xfrm>
              <a:off x="6450193" y="1469957"/>
              <a:ext cx="838420" cy="32393"/>
            </a:xfrm>
            <a:custGeom>
              <a:rect b="b" l="l" r="r" t="t"/>
              <a:pathLst>
                <a:path extrusionOk="0" h="110" w="2847">
                  <a:moveTo>
                    <a:pt x="1" y="1"/>
                  </a:moveTo>
                  <a:lnTo>
                    <a:pt x="1" y="110"/>
                  </a:lnTo>
                  <a:lnTo>
                    <a:pt x="2846" y="110"/>
                  </a:lnTo>
                  <a:lnTo>
                    <a:pt x="284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8" name="Google Shape;2538;p80"/>
            <p:cNvSpPr/>
            <p:nvPr/>
          </p:nvSpPr>
          <p:spPr>
            <a:xfrm>
              <a:off x="6450193" y="1382497"/>
              <a:ext cx="838420" cy="32393"/>
            </a:xfrm>
            <a:custGeom>
              <a:rect b="b" l="l" r="r" t="t"/>
              <a:pathLst>
                <a:path extrusionOk="0" h="110" w="2847">
                  <a:moveTo>
                    <a:pt x="1" y="0"/>
                  </a:moveTo>
                  <a:lnTo>
                    <a:pt x="1" y="109"/>
                  </a:lnTo>
                  <a:lnTo>
                    <a:pt x="2846" y="109"/>
                  </a:lnTo>
                  <a:lnTo>
                    <a:pt x="284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9" name="Google Shape;2539;p80"/>
            <p:cNvSpPr/>
            <p:nvPr/>
          </p:nvSpPr>
          <p:spPr>
            <a:xfrm>
              <a:off x="7569542" y="3152021"/>
              <a:ext cx="625208" cy="400784"/>
            </a:xfrm>
            <a:custGeom>
              <a:rect b="b" l="l" r="r" t="t"/>
              <a:pathLst>
                <a:path extrusionOk="0" h="1361" w="2123">
                  <a:moveTo>
                    <a:pt x="0" y="1"/>
                  </a:moveTo>
                  <a:lnTo>
                    <a:pt x="0" y="972"/>
                  </a:lnTo>
                  <a:cubicBezTo>
                    <a:pt x="0" y="1186"/>
                    <a:pt x="174" y="1360"/>
                    <a:pt x="388" y="1360"/>
                  </a:cubicBezTo>
                  <a:lnTo>
                    <a:pt x="2123" y="1360"/>
                  </a:lnTo>
                  <a:lnTo>
                    <a:pt x="2123" y="1251"/>
                  </a:lnTo>
                  <a:lnTo>
                    <a:pt x="388" y="1251"/>
                  </a:lnTo>
                  <a:cubicBezTo>
                    <a:pt x="235" y="1251"/>
                    <a:pt x="109" y="1125"/>
                    <a:pt x="109" y="972"/>
                  </a:cubicBezTo>
                  <a:lnTo>
                    <a:pt x="10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0" name="Google Shape;2540;p80"/>
            <p:cNvSpPr/>
            <p:nvPr/>
          </p:nvSpPr>
          <p:spPr>
            <a:xfrm>
              <a:off x="6274383" y="2569542"/>
              <a:ext cx="375183" cy="1040095"/>
            </a:xfrm>
            <a:custGeom>
              <a:rect b="b" l="l" r="r" t="t"/>
              <a:pathLst>
                <a:path extrusionOk="0" h="3532" w="1274">
                  <a:moveTo>
                    <a:pt x="389" y="1"/>
                  </a:moveTo>
                  <a:cubicBezTo>
                    <a:pt x="174" y="1"/>
                    <a:pt x="0" y="176"/>
                    <a:pt x="0" y="390"/>
                  </a:cubicBezTo>
                  <a:lnTo>
                    <a:pt x="0" y="3532"/>
                  </a:lnTo>
                  <a:lnTo>
                    <a:pt x="110" y="3532"/>
                  </a:lnTo>
                  <a:lnTo>
                    <a:pt x="110" y="390"/>
                  </a:lnTo>
                  <a:cubicBezTo>
                    <a:pt x="110" y="236"/>
                    <a:pt x="235" y="110"/>
                    <a:pt x="389" y="110"/>
                  </a:cubicBezTo>
                  <a:lnTo>
                    <a:pt x="1274" y="110"/>
                  </a:lnTo>
                  <a:lnTo>
                    <a:pt x="127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1" name="Google Shape;2541;p80"/>
            <p:cNvSpPr/>
            <p:nvPr/>
          </p:nvSpPr>
          <p:spPr>
            <a:xfrm>
              <a:off x="6474341" y="2569836"/>
              <a:ext cx="1127317" cy="645495"/>
            </a:xfrm>
            <a:custGeom>
              <a:rect b="b" l="l" r="r" t="t"/>
              <a:pathLst>
                <a:path extrusionOk="0" h="2192" w="3828">
                  <a:moveTo>
                    <a:pt x="0" y="1"/>
                  </a:moveTo>
                  <a:lnTo>
                    <a:pt x="0" y="111"/>
                  </a:lnTo>
                  <a:lnTo>
                    <a:pt x="3438" y="111"/>
                  </a:lnTo>
                  <a:cubicBezTo>
                    <a:pt x="3592" y="111"/>
                    <a:pt x="3717" y="236"/>
                    <a:pt x="3717" y="390"/>
                  </a:cubicBezTo>
                  <a:lnTo>
                    <a:pt x="3717" y="2192"/>
                  </a:lnTo>
                  <a:lnTo>
                    <a:pt x="3827" y="2192"/>
                  </a:lnTo>
                  <a:lnTo>
                    <a:pt x="3827" y="390"/>
                  </a:lnTo>
                  <a:cubicBezTo>
                    <a:pt x="3827" y="176"/>
                    <a:pt x="3652" y="1"/>
                    <a:pt x="343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2" name="Google Shape;2542;p80"/>
            <p:cNvSpPr/>
            <p:nvPr/>
          </p:nvSpPr>
          <p:spPr>
            <a:xfrm>
              <a:off x="6070009" y="896901"/>
              <a:ext cx="204672" cy="502968"/>
            </a:xfrm>
            <a:custGeom>
              <a:rect b="b" l="l" r="r" t="t"/>
              <a:pathLst>
                <a:path extrusionOk="0" h="1708" w="695">
                  <a:moveTo>
                    <a:pt x="0" y="0"/>
                  </a:moveTo>
                  <a:lnTo>
                    <a:pt x="0" y="110"/>
                  </a:lnTo>
                  <a:lnTo>
                    <a:pt x="305" y="110"/>
                  </a:lnTo>
                  <a:cubicBezTo>
                    <a:pt x="459" y="110"/>
                    <a:pt x="585" y="235"/>
                    <a:pt x="585" y="389"/>
                  </a:cubicBezTo>
                  <a:lnTo>
                    <a:pt x="585" y="1707"/>
                  </a:lnTo>
                  <a:lnTo>
                    <a:pt x="694" y="1707"/>
                  </a:lnTo>
                  <a:lnTo>
                    <a:pt x="694" y="389"/>
                  </a:lnTo>
                  <a:cubicBezTo>
                    <a:pt x="694" y="175"/>
                    <a:pt x="519" y="0"/>
                    <a:pt x="3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3" name="Google Shape;2543;p80"/>
            <p:cNvSpPr/>
            <p:nvPr/>
          </p:nvSpPr>
          <p:spPr>
            <a:xfrm>
              <a:off x="6110943" y="547943"/>
              <a:ext cx="295081" cy="698206"/>
            </a:xfrm>
            <a:custGeom>
              <a:rect b="b" l="l" r="r" t="t"/>
              <a:pathLst>
                <a:path extrusionOk="0" h="2371" w="1002">
                  <a:moveTo>
                    <a:pt x="0" y="1"/>
                  </a:moveTo>
                  <a:lnTo>
                    <a:pt x="0" y="111"/>
                  </a:lnTo>
                  <a:lnTo>
                    <a:pt x="613" y="111"/>
                  </a:lnTo>
                  <a:cubicBezTo>
                    <a:pt x="767" y="111"/>
                    <a:pt x="892" y="236"/>
                    <a:pt x="892" y="390"/>
                  </a:cubicBezTo>
                  <a:lnTo>
                    <a:pt x="892" y="2370"/>
                  </a:lnTo>
                  <a:lnTo>
                    <a:pt x="1002" y="2370"/>
                  </a:lnTo>
                  <a:lnTo>
                    <a:pt x="1002" y="390"/>
                  </a:lnTo>
                  <a:cubicBezTo>
                    <a:pt x="1002" y="176"/>
                    <a:pt x="827" y="1"/>
                    <a:pt x="61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4" name="Google Shape;2544;p80"/>
            <p:cNvSpPr/>
            <p:nvPr/>
          </p:nvSpPr>
          <p:spPr>
            <a:xfrm>
              <a:off x="7275643" y="287035"/>
              <a:ext cx="156376" cy="34748"/>
            </a:xfrm>
            <a:custGeom>
              <a:rect b="b" l="l" r="r" t="t"/>
              <a:pathLst>
                <a:path extrusionOk="0" h="118" w="531">
                  <a:moveTo>
                    <a:pt x="59" y="0"/>
                  </a:moveTo>
                  <a:cubicBezTo>
                    <a:pt x="27" y="0"/>
                    <a:pt x="0" y="27"/>
                    <a:pt x="0" y="59"/>
                  </a:cubicBezTo>
                  <a:cubicBezTo>
                    <a:pt x="0" y="91"/>
                    <a:pt x="27" y="118"/>
                    <a:pt x="59" y="118"/>
                  </a:cubicBezTo>
                  <a:lnTo>
                    <a:pt x="472" y="118"/>
                  </a:lnTo>
                  <a:cubicBezTo>
                    <a:pt x="504" y="118"/>
                    <a:pt x="531" y="91"/>
                    <a:pt x="531" y="59"/>
                  </a:cubicBezTo>
                  <a:cubicBezTo>
                    <a:pt x="531" y="27"/>
                    <a:pt x="504" y="0"/>
                    <a:pt x="47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5" name="Google Shape;2545;p80"/>
            <p:cNvSpPr/>
            <p:nvPr/>
          </p:nvSpPr>
          <p:spPr>
            <a:xfrm>
              <a:off x="7275643" y="370372"/>
              <a:ext cx="156376" cy="35043"/>
            </a:xfrm>
            <a:custGeom>
              <a:rect b="b" l="l" r="r" t="t"/>
              <a:pathLst>
                <a:path extrusionOk="0" h="119" w="531">
                  <a:moveTo>
                    <a:pt x="59" y="1"/>
                  </a:moveTo>
                  <a:cubicBezTo>
                    <a:pt x="27" y="1"/>
                    <a:pt x="0" y="27"/>
                    <a:pt x="0" y="59"/>
                  </a:cubicBezTo>
                  <a:cubicBezTo>
                    <a:pt x="0" y="91"/>
                    <a:pt x="27" y="118"/>
                    <a:pt x="59" y="118"/>
                  </a:cubicBezTo>
                  <a:lnTo>
                    <a:pt x="472" y="118"/>
                  </a:lnTo>
                  <a:cubicBezTo>
                    <a:pt x="504" y="118"/>
                    <a:pt x="531" y="91"/>
                    <a:pt x="531" y="59"/>
                  </a:cubicBezTo>
                  <a:cubicBezTo>
                    <a:pt x="531" y="27"/>
                    <a:pt x="504" y="1"/>
                    <a:pt x="47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6" name="Google Shape;2546;p80"/>
            <p:cNvSpPr/>
            <p:nvPr/>
          </p:nvSpPr>
          <p:spPr>
            <a:xfrm>
              <a:off x="7180818" y="252875"/>
              <a:ext cx="173456" cy="186699"/>
            </a:xfrm>
            <a:custGeom>
              <a:rect b="b" l="l" r="r" t="t"/>
              <a:pathLst>
                <a:path extrusionOk="0" h="634" w="589">
                  <a:moveTo>
                    <a:pt x="317" y="1"/>
                  </a:moveTo>
                  <a:cubicBezTo>
                    <a:pt x="142" y="1"/>
                    <a:pt x="1" y="142"/>
                    <a:pt x="1" y="317"/>
                  </a:cubicBezTo>
                  <a:cubicBezTo>
                    <a:pt x="1" y="492"/>
                    <a:pt x="142" y="634"/>
                    <a:pt x="317" y="634"/>
                  </a:cubicBezTo>
                  <a:lnTo>
                    <a:pt x="589" y="634"/>
                  </a:lnTo>
                  <a:lnTo>
                    <a:pt x="589"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7" name="Google Shape;2547;p80"/>
            <p:cNvSpPr/>
            <p:nvPr/>
          </p:nvSpPr>
          <p:spPr>
            <a:xfrm>
              <a:off x="7295373" y="252875"/>
              <a:ext cx="58899" cy="186699"/>
            </a:xfrm>
            <a:custGeom>
              <a:rect b="b" l="l" r="r" t="t"/>
              <a:pathLst>
                <a:path extrusionOk="0" h="634" w="200">
                  <a:moveTo>
                    <a:pt x="1" y="1"/>
                  </a:moveTo>
                  <a:lnTo>
                    <a:pt x="1" y="634"/>
                  </a:lnTo>
                  <a:lnTo>
                    <a:pt x="200" y="634"/>
                  </a:lnTo>
                  <a:lnTo>
                    <a:pt x="20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8" name="Google Shape;2548;p80"/>
            <p:cNvSpPr/>
            <p:nvPr/>
          </p:nvSpPr>
          <p:spPr>
            <a:xfrm>
              <a:off x="6450782" y="541759"/>
              <a:ext cx="35045" cy="156368"/>
            </a:xfrm>
            <a:custGeom>
              <a:rect b="b" l="l" r="r" t="t"/>
              <a:pathLst>
                <a:path extrusionOk="0" h="531" w="119">
                  <a:moveTo>
                    <a:pt x="60" y="0"/>
                  </a:moveTo>
                  <a:cubicBezTo>
                    <a:pt x="28" y="0"/>
                    <a:pt x="1" y="27"/>
                    <a:pt x="1" y="59"/>
                  </a:cubicBezTo>
                  <a:lnTo>
                    <a:pt x="1" y="472"/>
                  </a:lnTo>
                  <a:cubicBezTo>
                    <a:pt x="1" y="504"/>
                    <a:pt x="28" y="531"/>
                    <a:pt x="60" y="531"/>
                  </a:cubicBezTo>
                  <a:cubicBezTo>
                    <a:pt x="92" y="531"/>
                    <a:pt x="119" y="504"/>
                    <a:pt x="119" y="472"/>
                  </a:cubicBezTo>
                  <a:lnTo>
                    <a:pt x="119" y="59"/>
                  </a:lnTo>
                  <a:cubicBezTo>
                    <a:pt x="119" y="27"/>
                    <a:pt x="92" y="0"/>
                    <a:pt x="6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9" name="Google Shape;2549;p80"/>
            <p:cNvSpPr/>
            <p:nvPr/>
          </p:nvSpPr>
          <p:spPr>
            <a:xfrm>
              <a:off x="6534416" y="541759"/>
              <a:ext cx="34750" cy="156368"/>
            </a:xfrm>
            <a:custGeom>
              <a:rect b="b" l="l" r="r" t="t"/>
              <a:pathLst>
                <a:path extrusionOk="0" h="531" w="118">
                  <a:moveTo>
                    <a:pt x="59" y="0"/>
                  </a:moveTo>
                  <a:cubicBezTo>
                    <a:pt x="27" y="0"/>
                    <a:pt x="0" y="27"/>
                    <a:pt x="0" y="59"/>
                  </a:cubicBezTo>
                  <a:lnTo>
                    <a:pt x="0" y="472"/>
                  </a:lnTo>
                  <a:cubicBezTo>
                    <a:pt x="0" y="504"/>
                    <a:pt x="27" y="531"/>
                    <a:pt x="59" y="531"/>
                  </a:cubicBezTo>
                  <a:cubicBezTo>
                    <a:pt x="91" y="531"/>
                    <a:pt x="118" y="504"/>
                    <a:pt x="118" y="472"/>
                  </a:cubicBezTo>
                  <a:lnTo>
                    <a:pt x="118" y="59"/>
                  </a:lnTo>
                  <a:cubicBezTo>
                    <a:pt x="118" y="27"/>
                    <a:pt x="91" y="0"/>
                    <a:pt x="5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0" name="Google Shape;2550;p80"/>
            <p:cNvSpPr/>
            <p:nvPr/>
          </p:nvSpPr>
          <p:spPr>
            <a:xfrm>
              <a:off x="6416621" y="619796"/>
              <a:ext cx="187003" cy="173447"/>
            </a:xfrm>
            <a:custGeom>
              <a:rect b="b" l="l" r="r" t="t"/>
              <a:pathLst>
                <a:path extrusionOk="0" h="589" w="635">
                  <a:moveTo>
                    <a:pt x="0" y="0"/>
                  </a:moveTo>
                  <a:lnTo>
                    <a:pt x="0" y="271"/>
                  </a:lnTo>
                  <a:cubicBezTo>
                    <a:pt x="0" y="446"/>
                    <a:pt x="143" y="589"/>
                    <a:pt x="318" y="589"/>
                  </a:cubicBezTo>
                  <a:cubicBezTo>
                    <a:pt x="493" y="589"/>
                    <a:pt x="634" y="446"/>
                    <a:pt x="634" y="271"/>
                  </a:cubicBezTo>
                  <a:lnTo>
                    <a:pt x="63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1" name="Google Shape;2551;p80"/>
            <p:cNvSpPr/>
            <p:nvPr/>
          </p:nvSpPr>
          <p:spPr>
            <a:xfrm>
              <a:off x="6416621" y="619796"/>
              <a:ext cx="187003" cy="58895"/>
            </a:xfrm>
            <a:custGeom>
              <a:rect b="b" l="l" r="r" t="t"/>
              <a:pathLst>
                <a:path extrusionOk="0" h="200" w="635">
                  <a:moveTo>
                    <a:pt x="0" y="0"/>
                  </a:moveTo>
                  <a:lnTo>
                    <a:pt x="0" y="199"/>
                  </a:lnTo>
                  <a:lnTo>
                    <a:pt x="634" y="199"/>
                  </a:lnTo>
                  <a:lnTo>
                    <a:pt x="63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2" name="Google Shape;2552;p80"/>
            <p:cNvSpPr/>
            <p:nvPr/>
          </p:nvSpPr>
          <p:spPr>
            <a:xfrm>
              <a:off x="6259365" y="1441687"/>
              <a:ext cx="464120" cy="375164"/>
            </a:xfrm>
            <a:custGeom>
              <a:rect b="b" l="l" r="r" t="t"/>
              <a:pathLst>
                <a:path extrusionOk="0" h="1274" w="1576">
                  <a:moveTo>
                    <a:pt x="1" y="0"/>
                  </a:moveTo>
                  <a:lnTo>
                    <a:pt x="1" y="885"/>
                  </a:lnTo>
                  <a:cubicBezTo>
                    <a:pt x="1" y="1099"/>
                    <a:pt x="175" y="1274"/>
                    <a:pt x="389" y="1274"/>
                  </a:cubicBezTo>
                  <a:lnTo>
                    <a:pt x="1576" y="1274"/>
                  </a:lnTo>
                  <a:lnTo>
                    <a:pt x="1576" y="1164"/>
                  </a:lnTo>
                  <a:lnTo>
                    <a:pt x="389" y="1164"/>
                  </a:lnTo>
                  <a:cubicBezTo>
                    <a:pt x="236" y="1164"/>
                    <a:pt x="110" y="1039"/>
                    <a:pt x="110" y="885"/>
                  </a:cubicBezTo>
                  <a:lnTo>
                    <a:pt x="11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3" name="Google Shape;2553;p80"/>
            <p:cNvSpPr/>
            <p:nvPr/>
          </p:nvSpPr>
          <p:spPr>
            <a:xfrm>
              <a:off x="7195836" y="1469957"/>
              <a:ext cx="464709" cy="1252413"/>
            </a:xfrm>
            <a:custGeom>
              <a:rect b="b" l="l" r="r" t="t"/>
              <a:pathLst>
                <a:path extrusionOk="0" h="4253" w="1578">
                  <a:moveTo>
                    <a:pt x="1" y="1"/>
                  </a:moveTo>
                  <a:lnTo>
                    <a:pt x="1" y="110"/>
                  </a:lnTo>
                  <a:lnTo>
                    <a:pt x="1188" y="110"/>
                  </a:lnTo>
                  <a:cubicBezTo>
                    <a:pt x="1342" y="110"/>
                    <a:pt x="1468" y="236"/>
                    <a:pt x="1468" y="389"/>
                  </a:cubicBezTo>
                  <a:lnTo>
                    <a:pt x="1468" y="4252"/>
                  </a:lnTo>
                  <a:lnTo>
                    <a:pt x="1577" y="4252"/>
                  </a:lnTo>
                  <a:lnTo>
                    <a:pt x="1577" y="389"/>
                  </a:lnTo>
                  <a:cubicBezTo>
                    <a:pt x="1577" y="175"/>
                    <a:pt x="1402" y="1"/>
                    <a:pt x="1188"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4" name="Google Shape;2554;p80"/>
            <p:cNvSpPr/>
            <p:nvPr/>
          </p:nvSpPr>
          <p:spPr>
            <a:xfrm>
              <a:off x="7115441" y="1382497"/>
              <a:ext cx="464415" cy="1252118"/>
            </a:xfrm>
            <a:custGeom>
              <a:rect b="b" l="l" r="r" t="t"/>
              <a:pathLst>
                <a:path extrusionOk="0" h="4252" w="1577">
                  <a:moveTo>
                    <a:pt x="0" y="0"/>
                  </a:moveTo>
                  <a:lnTo>
                    <a:pt x="0" y="110"/>
                  </a:lnTo>
                  <a:lnTo>
                    <a:pt x="1187" y="110"/>
                  </a:lnTo>
                  <a:cubicBezTo>
                    <a:pt x="1341" y="110"/>
                    <a:pt x="1466" y="236"/>
                    <a:pt x="1466" y="390"/>
                  </a:cubicBezTo>
                  <a:lnTo>
                    <a:pt x="1466" y="4252"/>
                  </a:lnTo>
                  <a:lnTo>
                    <a:pt x="1576" y="4252"/>
                  </a:lnTo>
                  <a:lnTo>
                    <a:pt x="1576" y="390"/>
                  </a:lnTo>
                  <a:cubicBezTo>
                    <a:pt x="1576" y="176"/>
                    <a:pt x="1401" y="0"/>
                    <a:pt x="118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5" name="Google Shape;2555;p80"/>
            <p:cNvSpPr/>
            <p:nvPr/>
          </p:nvSpPr>
          <p:spPr>
            <a:xfrm>
              <a:off x="6634542" y="1784166"/>
              <a:ext cx="288603" cy="375753"/>
            </a:xfrm>
            <a:custGeom>
              <a:rect b="b" l="l" r="r" t="t"/>
              <a:pathLst>
                <a:path extrusionOk="0" h="1276" w="980">
                  <a:moveTo>
                    <a:pt x="0" y="1"/>
                  </a:moveTo>
                  <a:lnTo>
                    <a:pt x="0" y="111"/>
                  </a:lnTo>
                  <a:lnTo>
                    <a:pt x="591" y="111"/>
                  </a:lnTo>
                  <a:cubicBezTo>
                    <a:pt x="745" y="111"/>
                    <a:pt x="870" y="236"/>
                    <a:pt x="870" y="390"/>
                  </a:cubicBezTo>
                  <a:lnTo>
                    <a:pt x="870" y="1275"/>
                  </a:lnTo>
                  <a:lnTo>
                    <a:pt x="980" y="1275"/>
                  </a:lnTo>
                  <a:lnTo>
                    <a:pt x="980" y="390"/>
                  </a:lnTo>
                  <a:cubicBezTo>
                    <a:pt x="980" y="176"/>
                    <a:pt x="804" y="1"/>
                    <a:pt x="59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6" name="Google Shape;2556;p80"/>
            <p:cNvSpPr/>
            <p:nvPr/>
          </p:nvSpPr>
          <p:spPr>
            <a:xfrm>
              <a:off x="6070892" y="466372"/>
              <a:ext cx="40345" cy="221742"/>
            </a:xfrm>
            <a:custGeom>
              <a:rect b="b" l="l" r="r" t="t"/>
              <a:pathLst>
                <a:path extrusionOk="0" h="753" w="137">
                  <a:moveTo>
                    <a:pt x="0" y="1"/>
                  </a:moveTo>
                  <a:lnTo>
                    <a:pt x="0" y="752"/>
                  </a:lnTo>
                  <a:lnTo>
                    <a:pt x="136" y="752"/>
                  </a:lnTo>
                  <a:lnTo>
                    <a:pt x="136"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7" name="Google Shape;2557;p80"/>
            <p:cNvSpPr/>
            <p:nvPr/>
          </p:nvSpPr>
          <p:spPr>
            <a:xfrm>
              <a:off x="6041149" y="437513"/>
              <a:ext cx="99244" cy="280048"/>
            </a:xfrm>
            <a:custGeom>
              <a:rect b="b" l="l" r="r" t="t"/>
              <a:pathLst>
                <a:path extrusionOk="0" h="951" w="337">
                  <a:moveTo>
                    <a:pt x="237" y="99"/>
                  </a:moveTo>
                  <a:lnTo>
                    <a:pt x="237" y="850"/>
                  </a:lnTo>
                  <a:lnTo>
                    <a:pt x="101" y="850"/>
                  </a:lnTo>
                  <a:lnTo>
                    <a:pt x="101" y="99"/>
                  </a:lnTo>
                  <a:close/>
                  <a:moveTo>
                    <a:pt x="1" y="0"/>
                  </a:moveTo>
                  <a:lnTo>
                    <a:pt x="1" y="951"/>
                  </a:lnTo>
                  <a:lnTo>
                    <a:pt x="336" y="951"/>
                  </a:lnTo>
                  <a:lnTo>
                    <a:pt x="33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8" name="Google Shape;2558;p80"/>
            <p:cNvSpPr/>
            <p:nvPr/>
          </p:nvSpPr>
          <p:spPr>
            <a:xfrm>
              <a:off x="6070892" y="813269"/>
              <a:ext cx="40345" cy="221447"/>
            </a:xfrm>
            <a:custGeom>
              <a:rect b="b" l="l" r="r" t="t"/>
              <a:pathLst>
                <a:path extrusionOk="0" h="752" w="137">
                  <a:moveTo>
                    <a:pt x="0" y="0"/>
                  </a:moveTo>
                  <a:lnTo>
                    <a:pt x="0" y="752"/>
                  </a:lnTo>
                  <a:lnTo>
                    <a:pt x="136" y="752"/>
                  </a:lnTo>
                  <a:lnTo>
                    <a:pt x="136"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9" name="Google Shape;2559;p80"/>
            <p:cNvSpPr/>
            <p:nvPr/>
          </p:nvSpPr>
          <p:spPr>
            <a:xfrm>
              <a:off x="6041149" y="783821"/>
              <a:ext cx="99244" cy="280343"/>
            </a:xfrm>
            <a:custGeom>
              <a:rect b="b" l="l" r="r" t="t"/>
              <a:pathLst>
                <a:path extrusionOk="0" h="952" w="337">
                  <a:moveTo>
                    <a:pt x="237" y="101"/>
                  </a:moveTo>
                  <a:lnTo>
                    <a:pt x="237" y="852"/>
                  </a:lnTo>
                  <a:lnTo>
                    <a:pt x="101" y="852"/>
                  </a:lnTo>
                  <a:lnTo>
                    <a:pt x="101" y="101"/>
                  </a:lnTo>
                  <a:close/>
                  <a:moveTo>
                    <a:pt x="1" y="1"/>
                  </a:moveTo>
                  <a:lnTo>
                    <a:pt x="1" y="951"/>
                  </a:lnTo>
                  <a:lnTo>
                    <a:pt x="336" y="951"/>
                  </a:lnTo>
                  <a:lnTo>
                    <a:pt x="33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0" name="Google Shape;2560;p80"/>
            <p:cNvSpPr/>
            <p:nvPr/>
          </p:nvSpPr>
          <p:spPr>
            <a:xfrm>
              <a:off x="6191927" y="2204682"/>
              <a:ext cx="1139980" cy="32687"/>
            </a:xfrm>
            <a:custGeom>
              <a:rect b="b" l="l" r="r" t="t"/>
              <a:pathLst>
                <a:path extrusionOk="0" h="111" w="3871">
                  <a:moveTo>
                    <a:pt x="1" y="0"/>
                  </a:moveTo>
                  <a:lnTo>
                    <a:pt x="1" y="110"/>
                  </a:lnTo>
                  <a:lnTo>
                    <a:pt x="3871" y="110"/>
                  </a:lnTo>
                  <a:lnTo>
                    <a:pt x="387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1" name="Google Shape;2561;p80"/>
            <p:cNvSpPr/>
            <p:nvPr/>
          </p:nvSpPr>
          <p:spPr>
            <a:xfrm>
              <a:off x="6050278" y="1945835"/>
              <a:ext cx="550406" cy="550084"/>
            </a:xfrm>
            <a:custGeom>
              <a:rect b="b" l="l" r="r" t="t"/>
              <a:pathLst>
                <a:path extrusionOk="0" h="1868" w="1869">
                  <a:moveTo>
                    <a:pt x="58" y="0"/>
                  </a:moveTo>
                  <a:cubicBezTo>
                    <a:pt x="26" y="0"/>
                    <a:pt x="1" y="26"/>
                    <a:pt x="1" y="58"/>
                  </a:cubicBezTo>
                  <a:lnTo>
                    <a:pt x="1" y="1810"/>
                  </a:lnTo>
                  <a:cubicBezTo>
                    <a:pt x="1" y="1842"/>
                    <a:pt x="26" y="1867"/>
                    <a:pt x="58" y="1867"/>
                  </a:cubicBezTo>
                  <a:lnTo>
                    <a:pt x="1812" y="1867"/>
                  </a:lnTo>
                  <a:cubicBezTo>
                    <a:pt x="1842" y="1867"/>
                    <a:pt x="1868" y="1842"/>
                    <a:pt x="1869" y="1810"/>
                  </a:cubicBezTo>
                  <a:lnTo>
                    <a:pt x="1869" y="58"/>
                  </a:lnTo>
                  <a:cubicBezTo>
                    <a:pt x="1869" y="25"/>
                    <a:pt x="1844" y="0"/>
                    <a:pt x="181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2" name="Google Shape;2562;p80"/>
            <p:cNvSpPr/>
            <p:nvPr/>
          </p:nvSpPr>
          <p:spPr>
            <a:xfrm>
              <a:off x="6141275" y="2038891"/>
              <a:ext cx="335721" cy="334526"/>
            </a:xfrm>
            <a:custGeom>
              <a:rect b="b" l="l" r="r" t="t"/>
              <a:pathLst>
                <a:path extrusionOk="0" h="1136" w="1140">
                  <a:moveTo>
                    <a:pt x="559" y="1"/>
                  </a:moveTo>
                  <a:cubicBezTo>
                    <a:pt x="245" y="34"/>
                    <a:pt x="1" y="300"/>
                    <a:pt x="1" y="622"/>
                  </a:cubicBezTo>
                  <a:cubicBezTo>
                    <a:pt x="1" y="835"/>
                    <a:pt x="108" y="1023"/>
                    <a:pt x="269" y="1135"/>
                  </a:cubicBezTo>
                  <a:cubicBezTo>
                    <a:pt x="199" y="1034"/>
                    <a:pt x="157" y="911"/>
                    <a:pt x="157" y="778"/>
                  </a:cubicBezTo>
                  <a:cubicBezTo>
                    <a:pt x="157" y="433"/>
                    <a:pt x="437" y="154"/>
                    <a:pt x="782" y="154"/>
                  </a:cubicBezTo>
                  <a:cubicBezTo>
                    <a:pt x="914" y="154"/>
                    <a:pt x="1038" y="194"/>
                    <a:pt x="1140" y="266"/>
                  </a:cubicBezTo>
                  <a:cubicBezTo>
                    <a:pt x="1039" y="121"/>
                    <a:pt x="878" y="21"/>
                    <a:pt x="693" y="1"/>
                  </a:cubicBezTo>
                  <a:lnTo>
                    <a:pt x="693" y="79"/>
                  </a:lnTo>
                  <a:cubicBezTo>
                    <a:pt x="693" y="116"/>
                    <a:pt x="662" y="145"/>
                    <a:pt x="626" y="145"/>
                  </a:cubicBezTo>
                  <a:cubicBezTo>
                    <a:pt x="589" y="145"/>
                    <a:pt x="559" y="114"/>
                    <a:pt x="559" y="79"/>
                  </a:cubicBezTo>
                  <a:lnTo>
                    <a:pt x="55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3" name="Google Shape;2563;p80"/>
            <p:cNvSpPr/>
            <p:nvPr/>
          </p:nvSpPr>
          <p:spPr>
            <a:xfrm>
              <a:off x="6187215" y="2083357"/>
              <a:ext cx="322764" cy="321569"/>
            </a:xfrm>
            <a:custGeom>
              <a:rect b="b" l="l" r="r" t="t"/>
              <a:pathLst>
                <a:path extrusionOk="0" h="1092" w="1096">
                  <a:moveTo>
                    <a:pt x="626" y="1"/>
                  </a:moveTo>
                  <a:cubicBezTo>
                    <a:pt x="281" y="1"/>
                    <a:pt x="1" y="282"/>
                    <a:pt x="1" y="626"/>
                  </a:cubicBezTo>
                  <a:cubicBezTo>
                    <a:pt x="1" y="759"/>
                    <a:pt x="43" y="882"/>
                    <a:pt x="113" y="983"/>
                  </a:cubicBezTo>
                  <a:cubicBezTo>
                    <a:pt x="197" y="1042"/>
                    <a:pt x="296" y="1080"/>
                    <a:pt x="403" y="1091"/>
                  </a:cubicBezTo>
                  <a:lnTo>
                    <a:pt x="403" y="1014"/>
                  </a:lnTo>
                  <a:cubicBezTo>
                    <a:pt x="403" y="977"/>
                    <a:pt x="434" y="947"/>
                    <a:pt x="470" y="947"/>
                  </a:cubicBezTo>
                  <a:cubicBezTo>
                    <a:pt x="508" y="947"/>
                    <a:pt x="537" y="978"/>
                    <a:pt x="537" y="1014"/>
                  </a:cubicBezTo>
                  <a:lnTo>
                    <a:pt x="537" y="1091"/>
                  </a:lnTo>
                  <a:cubicBezTo>
                    <a:pt x="851" y="1058"/>
                    <a:pt x="1096" y="794"/>
                    <a:pt x="1096" y="470"/>
                  </a:cubicBezTo>
                  <a:cubicBezTo>
                    <a:pt x="1096" y="337"/>
                    <a:pt x="1054" y="215"/>
                    <a:pt x="984" y="113"/>
                  </a:cubicBezTo>
                  <a:cubicBezTo>
                    <a:pt x="882" y="42"/>
                    <a:pt x="759" y="1"/>
                    <a:pt x="62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4" name="Google Shape;2564;p80"/>
            <p:cNvSpPr/>
            <p:nvPr/>
          </p:nvSpPr>
          <p:spPr>
            <a:xfrm>
              <a:off x="6305305" y="2362818"/>
              <a:ext cx="39756" cy="43583"/>
            </a:xfrm>
            <a:custGeom>
              <a:rect b="b" l="l" r="r" t="t"/>
              <a:pathLst>
                <a:path extrusionOk="0" h="148" w="135">
                  <a:moveTo>
                    <a:pt x="64" y="0"/>
                  </a:moveTo>
                  <a:cubicBezTo>
                    <a:pt x="29" y="0"/>
                    <a:pt x="1" y="30"/>
                    <a:pt x="1" y="66"/>
                  </a:cubicBezTo>
                  <a:lnTo>
                    <a:pt x="1" y="144"/>
                  </a:lnTo>
                  <a:cubicBezTo>
                    <a:pt x="23" y="147"/>
                    <a:pt x="45" y="148"/>
                    <a:pt x="67" y="148"/>
                  </a:cubicBezTo>
                  <a:cubicBezTo>
                    <a:pt x="91" y="148"/>
                    <a:pt x="113" y="147"/>
                    <a:pt x="135" y="144"/>
                  </a:cubicBezTo>
                  <a:lnTo>
                    <a:pt x="135" y="66"/>
                  </a:lnTo>
                  <a:cubicBezTo>
                    <a:pt x="135" y="29"/>
                    <a:pt x="104" y="0"/>
                    <a:pt x="67" y="0"/>
                  </a:cubicBezTo>
                  <a:cubicBezTo>
                    <a:pt x="66" y="0"/>
                    <a:pt x="65" y="0"/>
                    <a:pt x="6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5" name="Google Shape;2565;p80"/>
            <p:cNvSpPr/>
            <p:nvPr/>
          </p:nvSpPr>
          <p:spPr>
            <a:xfrm>
              <a:off x="6305599" y="2037418"/>
              <a:ext cx="39756" cy="44172"/>
            </a:xfrm>
            <a:custGeom>
              <a:rect b="b" l="l" r="r" t="t"/>
              <a:pathLst>
                <a:path extrusionOk="0" h="150" w="135">
                  <a:moveTo>
                    <a:pt x="68" y="1"/>
                  </a:moveTo>
                  <a:cubicBezTo>
                    <a:pt x="45" y="1"/>
                    <a:pt x="22" y="2"/>
                    <a:pt x="1" y="5"/>
                  </a:cubicBezTo>
                  <a:lnTo>
                    <a:pt x="1" y="82"/>
                  </a:lnTo>
                  <a:cubicBezTo>
                    <a:pt x="1" y="119"/>
                    <a:pt x="32" y="149"/>
                    <a:pt x="68" y="149"/>
                  </a:cubicBezTo>
                  <a:cubicBezTo>
                    <a:pt x="106" y="149"/>
                    <a:pt x="135" y="119"/>
                    <a:pt x="135" y="82"/>
                  </a:cubicBezTo>
                  <a:lnTo>
                    <a:pt x="135" y="5"/>
                  </a:lnTo>
                  <a:cubicBezTo>
                    <a:pt x="112" y="2"/>
                    <a:pt x="91" y="1"/>
                    <a:pt x="6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6" name="Google Shape;2566;p80"/>
            <p:cNvSpPr/>
            <p:nvPr/>
          </p:nvSpPr>
          <p:spPr>
            <a:xfrm>
              <a:off x="6143631" y="2250327"/>
              <a:ext cx="26799" cy="70086"/>
            </a:xfrm>
            <a:custGeom>
              <a:rect b="b" l="l" r="r" t="t"/>
              <a:pathLst>
                <a:path extrusionOk="0" h="238" w="91">
                  <a:moveTo>
                    <a:pt x="0" y="0"/>
                  </a:moveTo>
                  <a:cubicBezTo>
                    <a:pt x="14" y="86"/>
                    <a:pt x="44" y="166"/>
                    <a:pt x="90" y="238"/>
                  </a:cubicBezTo>
                  <a:lnTo>
                    <a:pt x="9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7" name="Google Shape;2567;p80"/>
            <p:cNvSpPr/>
            <p:nvPr/>
          </p:nvSpPr>
          <p:spPr>
            <a:xfrm>
              <a:off x="6143631" y="2121934"/>
              <a:ext cx="26799" cy="69791"/>
            </a:xfrm>
            <a:custGeom>
              <a:rect b="b" l="l" r="r" t="t"/>
              <a:pathLst>
                <a:path extrusionOk="0" h="237" w="91">
                  <a:moveTo>
                    <a:pt x="90" y="0"/>
                  </a:moveTo>
                  <a:cubicBezTo>
                    <a:pt x="44" y="71"/>
                    <a:pt x="14" y="151"/>
                    <a:pt x="0" y="236"/>
                  </a:cubicBezTo>
                  <a:lnTo>
                    <a:pt x="90" y="236"/>
                  </a:lnTo>
                  <a:lnTo>
                    <a:pt x="9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8" name="Google Shape;2568;p80"/>
            <p:cNvSpPr/>
            <p:nvPr/>
          </p:nvSpPr>
          <p:spPr>
            <a:xfrm>
              <a:off x="6480525" y="2121934"/>
              <a:ext cx="26799" cy="69791"/>
            </a:xfrm>
            <a:custGeom>
              <a:rect b="b" l="l" r="r" t="t"/>
              <a:pathLst>
                <a:path extrusionOk="0" h="237" w="91">
                  <a:moveTo>
                    <a:pt x="0" y="0"/>
                  </a:moveTo>
                  <a:lnTo>
                    <a:pt x="0" y="236"/>
                  </a:lnTo>
                  <a:lnTo>
                    <a:pt x="90" y="236"/>
                  </a:lnTo>
                  <a:cubicBezTo>
                    <a:pt x="76" y="151"/>
                    <a:pt x="46" y="71"/>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9" name="Google Shape;2569;p80"/>
            <p:cNvSpPr/>
            <p:nvPr/>
          </p:nvSpPr>
          <p:spPr>
            <a:xfrm>
              <a:off x="6480819" y="2250327"/>
              <a:ext cx="26799" cy="70086"/>
            </a:xfrm>
            <a:custGeom>
              <a:rect b="b" l="l" r="r" t="t"/>
              <a:pathLst>
                <a:path extrusionOk="0" h="238" w="91">
                  <a:moveTo>
                    <a:pt x="0" y="0"/>
                  </a:moveTo>
                  <a:lnTo>
                    <a:pt x="0" y="238"/>
                  </a:lnTo>
                  <a:cubicBezTo>
                    <a:pt x="46" y="166"/>
                    <a:pt x="77" y="86"/>
                    <a:pt x="9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0" name="Google Shape;2570;p80"/>
            <p:cNvSpPr/>
            <p:nvPr/>
          </p:nvSpPr>
          <p:spPr>
            <a:xfrm>
              <a:off x="6305599" y="2202032"/>
              <a:ext cx="39756" cy="39754"/>
            </a:xfrm>
            <a:custGeom>
              <a:rect b="b" l="l" r="r" t="t"/>
              <a:pathLst>
                <a:path extrusionOk="0" h="135" w="135">
                  <a:moveTo>
                    <a:pt x="68" y="1"/>
                  </a:moveTo>
                  <a:cubicBezTo>
                    <a:pt x="32" y="1"/>
                    <a:pt x="1" y="30"/>
                    <a:pt x="1" y="67"/>
                  </a:cubicBezTo>
                  <a:cubicBezTo>
                    <a:pt x="1" y="103"/>
                    <a:pt x="31" y="134"/>
                    <a:pt x="68" y="134"/>
                  </a:cubicBezTo>
                  <a:cubicBezTo>
                    <a:pt x="104" y="134"/>
                    <a:pt x="135" y="105"/>
                    <a:pt x="135" y="67"/>
                  </a:cubicBezTo>
                  <a:cubicBezTo>
                    <a:pt x="135" y="31"/>
                    <a:pt x="106" y="1"/>
                    <a:pt x="68"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1" name="Google Shape;2571;p80"/>
            <p:cNvSpPr/>
            <p:nvPr/>
          </p:nvSpPr>
          <p:spPr>
            <a:xfrm>
              <a:off x="6223142" y="2196142"/>
              <a:ext cx="51536" cy="51239"/>
            </a:xfrm>
            <a:custGeom>
              <a:rect b="b" l="l" r="r" t="t"/>
              <a:pathLst>
                <a:path extrusionOk="0" h="174" w="175">
                  <a:moveTo>
                    <a:pt x="87" y="0"/>
                  </a:moveTo>
                  <a:cubicBezTo>
                    <a:pt x="39" y="0"/>
                    <a:pt x="1" y="39"/>
                    <a:pt x="1" y="87"/>
                  </a:cubicBezTo>
                  <a:cubicBezTo>
                    <a:pt x="1" y="135"/>
                    <a:pt x="39" y="174"/>
                    <a:pt x="87" y="174"/>
                  </a:cubicBezTo>
                  <a:cubicBezTo>
                    <a:pt x="136" y="174"/>
                    <a:pt x="174" y="135"/>
                    <a:pt x="174" y="87"/>
                  </a:cubicBezTo>
                  <a:cubicBezTo>
                    <a:pt x="174" y="39"/>
                    <a:pt x="136" y="0"/>
                    <a:pt x="8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2" name="Google Shape;2572;p80"/>
            <p:cNvSpPr/>
            <p:nvPr/>
          </p:nvSpPr>
          <p:spPr>
            <a:xfrm>
              <a:off x="6376276" y="2196142"/>
              <a:ext cx="51242" cy="51239"/>
            </a:xfrm>
            <a:custGeom>
              <a:rect b="b" l="l" r="r" t="t"/>
              <a:pathLst>
                <a:path extrusionOk="0" h="174" w="174">
                  <a:moveTo>
                    <a:pt x="87" y="0"/>
                  </a:moveTo>
                  <a:cubicBezTo>
                    <a:pt x="39" y="0"/>
                    <a:pt x="0" y="39"/>
                    <a:pt x="0" y="87"/>
                  </a:cubicBezTo>
                  <a:cubicBezTo>
                    <a:pt x="0" y="135"/>
                    <a:pt x="39" y="174"/>
                    <a:pt x="87" y="174"/>
                  </a:cubicBezTo>
                  <a:cubicBezTo>
                    <a:pt x="135" y="174"/>
                    <a:pt x="174" y="135"/>
                    <a:pt x="174" y="87"/>
                  </a:cubicBezTo>
                  <a:cubicBezTo>
                    <a:pt x="174" y="39"/>
                    <a:pt x="135" y="0"/>
                    <a:pt x="8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3" name="Google Shape;2573;p80"/>
            <p:cNvSpPr/>
            <p:nvPr/>
          </p:nvSpPr>
          <p:spPr>
            <a:xfrm>
              <a:off x="6305599" y="2027406"/>
              <a:ext cx="214980" cy="389299"/>
            </a:xfrm>
            <a:custGeom>
              <a:rect b="b" l="l" r="r" t="t"/>
              <a:pathLst>
                <a:path extrusionOk="0" h="1322" w="730">
                  <a:moveTo>
                    <a:pt x="135" y="0"/>
                  </a:moveTo>
                  <a:lnTo>
                    <a:pt x="135" y="39"/>
                  </a:lnTo>
                  <a:cubicBezTo>
                    <a:pt x="448" y="72"/>
                    <a:pt x="691" y="337"/>
                    <a:pt x="691" y="659"/>
                  </a:cubicBezTo>
                  <a:cubicBezTo>
                    <a:pt x="691" y="981"/>
                    <a:pt x="448" y="1245"/>
                    <a:pt x="135" y="1279"/>
                  </a:cubicBezTo>
                  <a:cubicBezTo>
                    <a:pt x="112" y="1281"/>
                    <a:pt x="91" y="1282"/>
                    <a:pt x="68" y="1282"/>
                  </a:cubicBezTo>
                  <a:cubicBezTo>
                    <a:pt x="45" y="1282"/>
                    <a:pt x="22" y="1281"/>
                    <a:pt x="1" y="1279"/>
                  </a:cubicBezTo>
                  <a:lnTo>
                    <a:pt x="1" y="1318"/>
                  </a:lnTo>
                  <a:cubicBezTo>
                    <a:pt x="23" y="1320"/>
                    <a:pt x="45" y="1322"/>
                    <a:pt x="68" y="1322"/>
                  </a:cubicBezTo>
                  <a:cubicBezTo>
                    <a:pt x="91" y="1322"/>
                    <a:pt x="113" y="1320"/>
                    <a:pt x="135" y="1318"/>
                  </a:cubicBezTo>
                  <a:cubicBezTo>
                    <a:pt x="469" y="1285"/>
                    <a:pt x="729" y="1001"/>
                    <a:pt x="729" y="659"/>
                  </a:cubicBezTo>
                  <a:cubicBezTo>
                    <a:pt x="729" y="317"/>
                    <a:pt x="469" y="33"/>
                    <a:pt x="13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4" name="Google Shape;2574;p80"/>
            <p:cNvSpPr/>
            <p:nvPr/>
          </p:nvSpPr>
          <p:spPr>
            <a:xfrm>
              <a:off x="6130673" y="2026228"/>
              <a:ext cx="214685" cy="389299"/>
            </a:xfrm>
            <a:custGeom>
              <a:rect b="b" l="l" r="r" t="t"/>
              <a:pathLst>
                <a:path extrusionOk="0" h="1322" w="729">
                  <a:moveTo>
                    <a:pt x="662" y="0"/>
                  </a:moveTo>
                  <a:cubicBezTo>
                    <a:pt x="639" y="0"/>
                    <a:pt x="616" y="1"/>
                    <a:pt x="595" y="4"/>
                  </a:cubicBezTo>
                  <a:cubicBezTo>
                    <a:pt x="261" y="37"/>
                    <a:pt x="0" y="321"/>
                    <a:pt x="0" y="663"/>
                  </a:cubicBezTo>
                  <a:cubicBezTo>
                    <a:pt x="0" y="1005"/>
                    <a:pt x="262" y="1289"/>
                    <a:pt x="595" y="1322"/>
                  </a:cubicBezTo>
                  <a:lnTo>
                    <a:pt x="595" y="1283"/>
                  </a:lnTo>
                  <a:cubicBezTo>
                    <a:pt x="283" y="1250"/>
                    <a:pt x="39" y="985"/>
                    <a:pt x="39" y="663"/>
                  </a:cubicBezTo>
                  <a:cubicBezTo>
                    <a:pt x="39" y="341"/>
                    <a:pt x="283" y="76"/>
                    <a:pt x="595" y="43"/>
                  </a:cubicBezTo>
                  <a:cubicBezTo>
                    <a:pt x="617" y="40"/>
                    <a:pt x="639" y="39"/>
                    <a:pt x="662" y="39"/>
                  </a:cubicBezTo>
                  <a:cubicBezTo>
                    <a:pt x="685" y="39"/>
                    <a:pt x="707" y="40"/>
                    <a:pt x="729" y="43"/>
                  </a:cubicBezTo>
                  <a:lnTo>
                    <a:pt x="729" y="4"/>
                  </a:lnTo>
                  <a:cubicBezTo>
                    <a:pt x="707" y="1"/>
                    <a:pt x="685" y="0"/>
                    <a:pt x="66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5" name="Google Shape;2575;p80"/>
            <p:cNvSpPr/>
            <p:nvPr/>
          </p:nvSpPr>
          <p:spPr>
            <a:xfrm>
              <a:off x="6310900" y="2208805"/>
              <a:ext cx="27682" cy="27386"/>
            </a:xfrm>
            <a:custGeom>
              <a:rect b="b" l="l" r="r" t="t"/>
              <a:pathLst>
                <a:path extrusionOk="0" h="93" w="94">
                  <a:moveTo>
                    <a:pt x="23" y="0"/>
                  </a:moveTo>
                  <a:lnTo>
                    <a:pt x="0" y="22"/>
                  </a:lnTo>
                  <a:lnTo>
                    <a:pt x="72" y="92"/>
                  </a:lnTo>
                  <a:lnTo>
                    <a:pt x="93" y="71"/>
                  </a:lnTo>
                  <a:lnTo>
                    <a:pt x="23" y="0"/>
                  </a:lnTo>
                  <a:close/>
                </a:path>
              </a:pathLst>
            </a:custGeom>
            <a:solidFill>
              <a:srgbClr val="1897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6" name="Google Shape;2576;p80"/>
            <p:cNvSpPr/>
            <p:nvPr/>
          </p:nvSpPr>
          <p:spPr>
            <a:xfrm>
              <a:off x="6041149" y="1131306"/>
              <a:ext cx="277117" cy="549495"/>
            </a:xfrm>
            <a:custGeom>
              <a:rect b="b" l="l" r="r" t="t"/>
              <a:pathLst>
                <a:path extrusionOk="0" h="1866" w="941">
                  <a:moveTo>
                    <a:pt x="214" y="0"/>
                  </a:moveTo>
                  <a:lnTo>
                    <a:pt x="214" y="1"/>
                  </a:lnTo>
                  <a:cubicBezTo>
                    <a:pt x="96" y="1"/>
                    <a:pt x="1" y="95"/>
                    <a:pt x="1" y="213"/>
                  </a:cubicBezTo>
                  <a:lnTo>
                    <a:pt x="1" y="1654"/>
                  </a:lnTo>
                  <a:cubicBezTo>
                    <a:pt x="1" y="1772"/>
                    <a:pt x="96" y="1866"/>
                    <a:pt x="214" y="1866"/>
                  </a:cubicBezTo>
                  <a:lnTo>
                    <a:pt x="941" y="1866"/>
                  </a:lnTo>
                  <a:lnTo>
                    <a:pt x="941"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7" name="Google Shape;2577;p80"/>
            <p:cNvSpPr/>
            <p:nvPr/>
          </p:nvSpPr>
          <p:spPr>
            <a:xfrm>
              <a:off x="6317968" y="1131601"/>
              <a:ext cx="273289" cy="549789"/>
            </a:xfrm>
            <a:custGeom>
              <a:rect b="b" l="l" r="r" t="t"/>
              <a:pathLst>
                <a:path extrusionOk="0" h="1867" w="928">
                  <a:moveTo>
                    <a:pt x="1" y="0"/>
                  </a:moveTo>
                  <a:lnTo>
                    <a:pt x="1" y="1866"/>
                  </a:lnTo>
                  <a:lnTo>
                    <a:pt x="716" y="1866"/>
                  </a:lnTo>
                  <a:cubicBezTo>
                    <a:pt x="834" y="1866"/>
                    <a:pt x="928" y="1771"/>
                    <a:pt x="928" y="1653"/>
                  </a:cubicBezTo>
                  <a:lnTo>
                    <a:pt x="928" y="212"/>
                  </a:lnTo>
                  <a:cubicBezTo>
                    <a:pt x="928" y="94"/>
                    <a:pt x="834" y="0"/>
                    <a:pt x="716"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8" name="Google Shape;2578;p80"/>
            <p:cNvSpPr/>
            <p:nvPr/>
          </p:nvSpPr>
          <p:spPr>
            <a:xfrm>
              <a:off x="6191927" y="3443850"/>
              <a:ext cx="115147" cy="1297468"/>
            </a:xfrm>
            <a:custGeom>
              <a:rect b="b" l="l" r="r" t="t"/>
              <a:pathLst>
                <a:path extrusionOk="0" h="4406" w="391">
                  <a:moveTo>
                    <a:pt x="280" y="0"/>
                  </a:moveTo>
                  <a:lnTo>
                    <a:pt x="280" y="4018"/>
                  </a:lnTo>
                  <a:cubicBezTo>
                    <a:pt x="280" y="4170"/>
                    <a:pt x="155" y="4297"/>
                    <a:pt x="1" y="4297"/>
                  </a:cubicBezTo>
                  <a:lnTo>
                    <a:pt x="1" y="4406"/>
                  </a:lnTo>
                  <a:cubicBezTo>
                    <a:pt x="216" y="4406"/>
                    <a:pt x="390" y="4231"/>
                    <a:pt x="390" y="4018"/>
                  </a:cubicBezTo>
                  <a:lnTo>
                    <a:pt x="39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9" name="Google Shape;2579;p80"/>
            <p:cNvSpPr/>
            <p:nvPr/>
          </p:nvSpPr>
          <p:spPr>
            <a:xfrm>
              <a:off x="8179426" y="2964144"/>
              <a:ext cx="97183" cy="142233"/>
            </a:xfrm>
            <a:custGeom>
              <a:rect b="b" l="l" r="r" t="t"/>
              <a:pathLst>
                <a:path extrusionOk="0" h="483" w="330">
                  <a:moveTo>
                    <a:pt x="165" y="1"/>
                  </a:moveTo>
                  <a:cubicBezTo>
                    <a:pt x="74" y="1"/>
                    <a:pt x="0" y="73"/>
                    <a:pt x="0" y="164"/>
                  </a:cubicBezTo>
                  <a:lnTo>
                    <a:pt x="0" y="483"/>
                  </a:lnTo>
                  <a:lnTo>
                    <a:pt x="330" y="483"/>
                  </a:lnTo>
                  <a:lnTo>
                    <a:pt x="330" y="164"/>
                  </a:lnTo>
                  <a:cubicBezTo>
                    <a:pt x="328" y="73"/>
                    <a:pt x="255" y="1"/>
                    <a:pt x="16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0" name="Google Shape;2580;p80"/>
            <p:cNvSpPr/>
            <p:nvPr/>
          </p:nvSpPr>
          <p:spPr>
            <a:xfrm>
              <a:off x="8226839" y="3443556"/>
              <a:ext cx="269461" cy="352784"/>
            </a:xfrm>
            <a:custGeom>
              <a:rect b="b" l="l" r="r" t="t"/>
              <a:pathLst>
                <a:path extrusionOk="0" h="1198" w="915">
                  <a:moveTo>
                    <a:pt x="822" y="0"/>
                  </a:moveTo>
                  <a:cubicBezTo>
                    <a:pt x="655" y="278"/>
                    <a:pt x="348" y="465"/>
                    <a:pt x="1" y="465"/>
                  </a:cubicBezTo>
                  <a:lnTo>
                    <a:pt x="1" y="1198"/>
                  </a:lnTo>
                  <a:lnTo>
                    <a:pt x="792" y="1198"/>
                  </a:lnTo>
                  <a:lnTo>
                    <a:pt x="910" y="322"/>
                  </a:lnTo>
                  <a:cubicBezTo>
                    <a:pt x="914" y="278"/>
                    <a:pt x="910" y="233"/>
                    <a:pt x="894" y="191"/>
                  </a:cubicBezTo>
                  <a:lnTo>
                    <a:pt x="82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1" name="Google Shape;2581;p80"/>
            <p:cNvSpPr/>
            <p:nvPr/>
          </p:nvSpPr>
          <p:spPr>
            <a:xfrm>
              <a:off x="7958855" y="3445323"/>
              <a:ext cx="267988" cy="351017"/>
            </a:xfrm>
            <a:custGeom>
              <a:rect b="b" l="l" r="r" t="t"/>
              <a:pathLst>
                <a:path extrusionOk="0" h="1192" w="910">
                  <a:moveTo>
                    <a:pt x="93" y="0"/>
                  </a:moveTo>
                  <a:lnTo>
                    <a:pt x="22" y="185"/>
                  </a:lnTo>
                  <a:cubicBezTo>
                    <a:pt x="6" y="227"/>
                    <a:pt x="1" y="272"/>
                    <a:pt x="7" y="316"/>
                  </a:cubicBezTo>
                  <a:lnTo>
                    <a:pt x="125" y="1192"/>
                  </a:lnTo>
                  <a:lnTo>
                    <a:pt x="910" y="1192"/>
                  </a:lnTo>
                  <a:lnTo>
                    <a:pt x="910" y="459"/>
                  </a:lnTo>
                  <a:cubicBezTo>
                    <a:pt x="564" y="459"/>
                    <a:pt x="262" y="275"/>
                    <a:pt x="93"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2" name="Google Shape;2582;p80"/>
            <p:cNvSpPr/>
            <p:nvPr/>
          </p:nvSpPr>
          <p:spPr>
            <a:xfrm>
              <a:off x="7995371" y="3795753"/>
              <a:ext cx="464709" cy="55067"/>
            </a:xfrm>
            <a:custGeom>
              <a:rect b="b" l="l" r="r" t="t"/>
              <a:pathLst>
                <a:path extrusionOk="0" h="187" w="1578">
                  <a:moveTo>
                    <a:pt x="1" y="1"/>
                  </a:moveTo>
                  <a:cubicBezTo>
                    <a:pt x="16" y="108"/>
                    <a:pt x="107" y="187"/>
                    <a:pt x="214" y="187"/>
                  </a:cubicBezTo>
                  <a:lnTo>
                    <a:pt x="1366" y="187"/>
                  </a:lnTo>
                  <a:cubicBezTo>
                    <a:pt x="1473" y="187"/>
                    <a:pt x="1563" y="108"/>
                    <a:pt x="157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3" name="Google Shape;2583;p80"/>
            <p:cNvSpPr/>
            <p:nvPr/>
          </p:nvSpPr>
          <p:spPr>
            <a:xfrm>
              <a:off x="7985653" y="3410280"/>
              <a:ext cx="483262" cy="170502"/>
            </a:xfrm>
            <a:custGeom>
              <a:rect b="b" l="l" r="r" t="t"/>
              <a:pathLst>
                <a:path extrusionOk="0" h="579" w="1641">
                  <a:moveTo>
                    <a:pt x="1596" y="1"/>
                  </a:moveTo>
                  <a:cubicBezTo>
                    <a:pt x="1456" y="288"/>
                    <a:pt x="1160" y="486"/>
                    <a:pt x="819" y="486"/>
                  </a:cubicBezTo>
                  <a:cubicBezTo>
                    <a:pt x="479" y="486"/>
                    <a:pt x="187" y="291"/>
                    <a:pt x="44" y="7"/>
                  </a:cubicBezTo>
                  <a:lnTo>
                    <a:pt x="1" y="118"/>
                  </a:lnTo>
                  <a:cubicBezTo>
                    <a:pt x="171" y="394"/>
                    <a:pt x="473" y="578"/>
                    <a:pt x="819" y="578"/>
                  </a:cubicBezTo>
                  <a:cubicBezTo>
                    <a:pt x="1166" y="578"/>
                    <a:pt x="1472" y="391"/>
                    <a:pt x="1640" y="113"/>
                  </a:cubicBezTo>
                  <a:lnTo>
                    <a:pt x="159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4" name="Google Shape;2584;p80"/>
            <p:cNvSpPr/>
            <p:nvPr/>
          </p:nvSpPr>
          <p:spPr>
            <a:xfrm>
              <a:off x="7980352" y="3051604"/>
              <a:ext cx="493275" cy="493250"/>
            </a:xfrm>
            <a:custGeom>
              <a:rect b="b" l="l" r="r" t="t"/>
              <a:pathLst>
                <a:path extrusionOk="0" h="1675" w="1675">
                  <a:moveTo>
                    <a:pt x="837" y="1"/>
                  </a:moveTo>
                  <a:cubicBezTo>
                    <a:pt x="376" y="1"/>
                    <a:pt x="1" y="377"/>
                    <a:pt x="1" y="838"/>
                  </a:cubicBezTo>
                  <a:cubicBezTo>
                    <a:pt x="1" y="1299"/>
                    <a:pt x="376" y="1674"/>
                    <a:pt x="837" y="1674"/>
                  </a:cubicBezTo>
                  <a:cubicBezTo>
                    <a:pt x="1298" y="1674"/>
                    <a:pt x="1674" y="1300"/>
                    <a:pt x="1674" y="838"/>
                  </a:cubicBezTo>
                  <a:cubicBezTo>
                    <a:pt x="1674" y="377"/>
                    <a:pt x="1298" y="1"/>
                    <a:pt x="837"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5" name="Google Shape;2585;p80"/>
            <p:cNvSpPr/>
            <p:nvPr/>
          </p:nvSpPr>
          <p:spPr>
            <a:xfrm>
              <a:off x="7971518" y="3043064"/>
              <a:ext cx="510650" cy="510624"/>
            </a:xfrm>
            <a:custGeom>
              <a:rect b="b" l="l" r="r" t="t"/>
              <a:pathLst>
                <a:path extrusionOk="0" h="1734" w="1734">
                  <a:moveTo>
                    <a:pt x="867" y="62"/>
                  </a:moveTo>
                  <a:cubicBezTo>
                    <a:pt x="1311" y="62"/>
                    <a:pt x="1673" y="423"/>
                    <a:pt x="1673" y="868"/>
                  </a:cubicBezTo>
                  <a:cubicBezTo>
                    <a:pt x="1673" y="1312"/>
                    <a:pt x="1312" y="1674"/>
                    <a:pt x="867" y="1674"/>
                  </a:cubicBezTo>
                  <a:cubicBezTo>
                    <a:pt x="423" y="1674"/>
                    <a:pt x="61" y="1313"/>
                    <a:pt x="61" y="868"/>
                  </a:cubicBezTo>
                  <a:cubicBezTo>
                    <a:pt x="63" y="423"/>
                    <a:pt x="423" y="62"/>
                    <a:pt x="867" y="62"/>
                  </a:cubicBezTo>
                  <a:close/>
                  <a:moveTo>
                    <a:pt x="867" y="1"/>
                  </a:moveTo>
                  <a:cubicBezTo>
                    <a:pt x="389" y="1"/>
                    <a:pt x="1" y="388"/>
                    <a:pt x="1" y="867"/>
                  </a:cubicBezTo>
                  <a:cubicBezTo>
                    <a:pt x="1" y="1345"/>
                    <a:pt x="389" y="1733"/>
                    <a:pt x="867" y="1733"/>
                  </a:cubicBezTo>
                  <a:cubicBezTo>
                    <a:pt x="1346" y="1733"/>
                    <a:pt x="1733" y="1345"/>
                    <a:pt x="1733" y="867"/>
                  </a:cubicBezTo>
                  <a:cubicBezTo>
                    <a:pt x="1734" y="390"/>
                    <a:pt x="1346" y="1"/>
                    <a:pt x="86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6" name="Google Shape;2586;p80"/>
            <p:cNvSpPr/>
            <p:nvPr/>
          </p:nvSpPr>
          <p:spPr>
            <a:xfrm>
              <a:off x="8208875" y="3703286"/>
              <a:ext cx="36517" cy="80687"/>
            </a:xfrm>
            <a:custGeom>
              <a:rect b="b" l="l" r="r" t="t"/>
              <a:pathLst>
                <a:path extrusionOk="0" h="274" w="124">
                  <a:moveTo>
                    <a:pt x="62" y="0"/>
                  </a:moveTo>
                  <a:cubicBezTo>
                    <a:pt x="29" y="0"/>
                    <a:pt x="1" y="28"/>
                    <a:pt x="1" y="62"/>
                  </a:cubicBezTo>
                  <a:lnTo>
                    <a:pt x="1" y="213"/>
                  </a:lnTo>
                  <a:cubicBezTo>
                    <a:pt x="1" y="247"/>
                    <a:pt x="29" y="274"/>
                    <a:pt x="62" y="274"/>
                  </a:cubicBezTo>
                  <a:cubicBezTo>
                    <a:pt x="97" y="274"/>
                    <a:pt x="124" y="246"/>
                    <a:pt x="124" y="213"/>
                  </a:cubicBezTo>
                  <a:lnTo>
                    <a:pt x="124" y="62"/>
                  </a:lnTo>
                  <a:cubicBezTo>
                    <a:pt x="124" y="28"/>
                    <a:pt x="96" y="0"/>
                    <a:pt x="6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7" name="Google Shape;2587;p80"/>
            <p:cNvSpPr/>
            <p:nvPr/>
          </p:nvSpPr>
          <p:spPr>
            <a:xfrm>
              <a:off x="8056625" y="3148488"/>
              <a:ext cx="342200" cy="58601"/>
            </a:xfrm>
            <a:custGeom>
              <a:rect b="b" l="l" r="r" t="t"/>
              <a:pathLst>
                <a:path extrusionOk="0" h="199" w="1162">
                  <a:moveTo>
                    <a:pt x="164" y="0"/>
                  </a:moveTo>
                  <a:cubicBezTo>
                    <a:pt x="97" y="55"/>
                    <a:pt x="41" y="123"/>
                    <a:pt x="0" y="199"/>
                  </a:cubicBezTo>
                  <a:lnTo>
                    <a:pt x="1162" y="199"/>
                  </a:lnTo>
                  <a:cubicBezTo>
                    <a:pt x="1122" y="123"/>
                    <a:pt x="1065" y="55"/>
                    <a:pt x="99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8" name="Google Shape;2588;p80"/>
            <p:cNvSpPr/>
            <p:nvPr/>
          </p:nvSpPr>
          <p:spPr>
            <a:xfrm>
              <a:off x="8038956" y="3238009"/>
              <a:ext cx="378128" cy="16491"/>
            </a:xfrm>
            <a:custGeom>
              <a:rect b="b" l="l" r="r" t="t"/>
              <a:pathLst>
                <a:path extrusionOk="0" h="56" w="1284">
                  <a:moveTo>
                    <a:pt x="15" y="1"/>
                  </a:moveTo>
                  <a:cubicBezTo>
                    <a:pt x="10" y="19"/>
                    <a:pt x="5" y="36"/>
                    <a:pt x="0" y="55"/>
                  </a:cubicBezTo>
                  <a:lnTo>
                    <a:pt x="1284" y="55"/>
                  </a:lnTo>
                  <a:cubicBezTo>
                    <a:pt x="1279" y="36"/>
                    <a:pt x="1274" y="19"/>
                    <a:pt x="1268" y="1"/>
                  </a:cubicBezTo>
                  <a:close/>
                </a:path>
              </a:pathLst>
            </a:custGeom>
            <a:solidFill>
              <a:srgbClr val="D0F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9" name="Google Shape;2589;p80"/>
            <p:cNvSpPr/>
            <p:nvPr/>
          </p:nvSpPr>
          <p:spPr>
            <a:xfrm>
              <a:off x="8033949" y="3261862"/>
              <a:ext cx="388436" cy="187582"/>
            </a:xfrm>
            <a:custGeom>
              <a:rect b="b" l="l" r="r" t="t"/>
              <a:pathLst>
                <a:path extrusionOk="0" h="637" w="1319">
                  <a:moveTo>
                    <a:pt x="13" y="0"/>
                  </a:moveTo>
                  <a:cubicBezTo>
                    <a:pt x="4" y="40"/>
                    <a:pt x="0" y="82"/>
                    <a:pt x="0" y="125"/>
                  </a:cubicBezTo>
                  <a:cubicBezTo>
                    <a:pt x="0" y="332"/>
                    <a:pt x="94" y="515"/>
                    <a:pt x="243" y="636"/>
                  </a:cubicBezTo>
                  <a:lnTo>
                    <a:pt x="1076" y="636"/>
                  </a:lnTo>
                  <a:cubicBezTo>
                    <a:pt x="1225" y="515"/>
                    <a:pt x="1319" y="332"/>
                    <a:pt x="1319" y="125"/>
                  </a:cubicBezTo>
                  <a:cubicBezTo>
                    <a:pt x="1319" y="82"/>
                    <a:pt x="1316" y="41"/>
                    <a:pt x="130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0" name="Google Shape;2590;p80"/>
            <p:cNvSpPr/>
            <p:nvPr/>
          </p:nvSpPr>
          <p:spPr>
            <a:xfrm>
              <a:off x="8046023" y="3214745"/>
              <a:ext cx="363404" cy="16491"/>
            </a:xfrm>
            <a:custGeom>
              <a:rect b="b" l="l" r="r" t="t"/>
              <a:pathLst>
                <a:path extrusionOk="0" h="56" w="1234">
                  <a:moveTo>
                    <a:pt x="24" y="1"/>
                  </a:moveTo>
                  <a:cubicBezTo>
                    <a:pt x="15" y="18"/>
                    <a:pt x="6" y="37"/>
                    <a:pt x="0" y="55"/>
                  </a:cubicBezTo>
                  <a:lnTo>
                    <a:pt x="1234" y="55"/>
                  </a:lnTo>
                  <a:cubicBezTo>
                    <a:pt x="1228" y="37"/>
                    <a:pt x="1219" y="19"/>
                    <a:pt x="1212" y="1"/>
                  </a:cubicBezTo>
                  <a:close/>
                </a:path>
              </a:pathLst>
            </a:custGeom>
            <a:solidFill>
              <a:srgbClr val="D0F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1" name="Google Shape;2591;p80"/>
            <p:cNvSpPr/>
            <p:nvPr/>
          </p:nvSpPr>
          <p:spPr>
            <a:xfrm>
              <a:off x="8115817" y="3166745"/>
              <a:ext cx="23854" cy="23853"/>
            </a:xfrm>
            <a:custGeom>
              <a:rect b="b" l="l" r="r" t="t"/>
              <a:pathLst>
                <a:path extrusionOk="0" h="81" w="81">
                  <a:moveTo>
                    <a:pt x="40" y="0"/>
                  </a:moveTo>
                  <a:cubicBezTo>
                    <a:pt x="17" y="0"/>
                    <a:pt x="0" y="18"/>
                    <a:pt x="0" y="41"/>
                  </a:cubicBezTo>
                  <a:cubicBezTo>
                    <a:pt x="0" y="63"/>
                    <a:pt x="19" y="80"/>
                    <a:pt x="40" y="80"/>
                  </a:cubicBezTo>
                  <a:cubicBezTo>
                    <a:pt x="61" y="80"/>
                    <a:pt x="81" y="63"/>
                    <a:pt x="81" y="41"/>
                  </a:cubicBezTo>
                  <a:cubicBezTo>
                    <a:pt x="81" y="18"/>
                    <a:pt x="62" y="0"/>
                    <a:pt x="40"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2" name="Google Shape;2592;p80"/>
            <p:cNvSpPr/>
            <p:nvPr/>
          </p:nvSpPr>
          <p:spPr>
            <a:xfrm>
              <a:off x="8161463" y="3169396"/>
              <a:ext cx="131049" cy="19141"/>
            </a:xfrm>
            <a:custGeom>
              <a:rect b="b" l="l" r="r" t="t"/>
              <a:pathLst>
                <a:path extrusionOk="0" h="65" w="445">
                  <a:moveTo>
                    <a:pt x="0" y="1"/>
                  </a:moveTo>
                  <a:lnTo>
                    <a:pt x="0" y="65"/>
                  </a:lnTo>
                  <a:lnTo>
                    <a:pt x="444" y="65"/>
                  </a:lnTo>
                  <a:lnTo>
                    <a:pt x="444" y="1"/>
                  </a:lnTo>
                  <a:close/>
                </a:path>
              </a:pathLst>
            </a:custGeom>
            <a:solidFill>
              <a:srgbClr val="2631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3" name="Google Shape;2593;p80"/>
            <p:cNvSpPr/>
            <p:nvPr/>
          </p:nvSpPr>
          <p:spPr>
            <a:xfrm>
              <a:off x="8076650" y="3333421"/>
              <a:ext cx="33867" cy="34159"/>
            </a:xfrm>
            <a:custGeom>
              <a:rect b="b" l="l" r="r" t="t"/>
              <a:pathLst>
                <a:path extrusionOk="0" h="116" w="115">
                  <a:moveTo>
                    <a:pt x="1" y="1"/>
                  </a:moveTo>
                  <a:lnTo>
                    <a:pt x="1" y="115"/>
                  </a:lnTo>
                  <a:lnTo>
                    <a:pt x="114" y="115"/>
                  </a:lnTo>
                  <a:lnTo>
                    <a:pt x="114"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4" name="Google Shape;2594;p80"/>
            <p:cNvSpPr/>
            <p:nvPr/>
          </p:nvSpPr>
          <p:spPr>
            <a:xfrm>
              <a:off x="8315774" y="3162034"/>
              <a:ext cx="33572" cy="33865"/>
            </a:xfrm>
            <a:custGeom>
              <a:rect b="b" l="l" r="r" t="t"/>
              <a:pathLst>
                <a:path extrusionOk="0" h="115" w="114">
                  <a:moveTo>
                    <a:pt x="0" y="0"/>
                  </a:moveTo>
                  <a:lnTo>
                    <a:pt x="0" y="114"/>
                  </a:lnTo>
                  <a:lnTo>
                    <a:pt x="114" y="114"/>
                  </a:lnTo>
                  <a:lnTo>
                    <a:pt x="114"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5" name="Google Shape;2595;p80"/>
            <p:cNvSpPr/>
            <p:nvPr/>
          </p:nvSpPr>
          <p:spPr>
            <a:xfrm>
              <a:off x="8144677" y="3333421"/>
              <a:ext cx="33867" cy="34159"/>
            </a:xfrm>
            <a:custGeom>
              <a:rect b="b" l="l" r="r" t="t"/>
              <a:pathLst>
                <a:path extrusionOk="0" h="116" w="115">
                  <a:moveTo>
                    <a:pt x="1" y="1"/>
                  </a:moveTo>
                  <a:lnTo>
                    <a:pt x="1" y="115"/>
                  </a:lnTo>
                  <a:lnTo>
                    <a:pt x="114" y="115"/>
                  </a:lnTo>
                  <a:lnTo>
                    <a:pt x="114"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6" name="Google Shape;2596;p80"/>
            <p:cNvSpPr/>
            <p:nvPr/>
          </p:nvSpPr>
          <p:spPr>
            <a:xfrm>
              <a:off x="8211526" y="3333421"/>
              <a:ext cx="33867" cy="34159"/>
            </a:xfrm>
            <a:custGeom>
              <a:rect b="b" l="l" r="r" t="t"/>
              <a:pathLst>
                <a:path extrusionOk="0" h="116" w="115">
                  <a:moveTo>
                    <a:pt x="0" y="1"/>
                  </a:moveTo>
                  <a:lnTo>
                    <a:pt x="0" y="115"/>
                  </a:lnTo>
                  <a:lnTo>
                    <a:pt x="115" y="115"/>
                  </a:lnTo>
                  <a:lnTo>
                    <a:pt x="115"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7" name="Google Shape;2597;p80"/>
            <p:cNvSpPr/>
            <p:nvPr/>
          </p:nvSpPr>
          <p:spPr>
            <a:xfrm>
              <a:off x="8278669" y="3333421"/>
              <a:ext cx="33572" cy="34159"/>
            </a:xfrm>
            <a:custGeom>
              <a:rect b="b" l="l" r="r" t="t"/>
              <a:pathLst>
                <a:path extrusionOk="0" h="116" w="114">
                  <a:moveTo>
                    <a:pt x="0" y="1"/>
                  </a:moveTo>
                  <a:lnTo>
                    <a:pt x="0" y="115"/>
                  </a:lnTo>
                  <a:lnTo>
                    <a:pt x="114" y="115"/>
                  </a:lnTo>
                  <a:lnTo>
                    <a:pt x="114"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8" name="Google Shape;2598;p80"/>
            <p:cNvSpPr/>
            <p:nvPr/>
          </p:nvSpPr>
          <p:spPr>
            <a:xfrm>
              <a:off x="8346107" y="3333421"/>
              <a:ext cx="33572" cy="34159"/>
            </a:xfrm>
            <a:custGeom>
              <a:rect b="b" l="l" r="r" t="t"/>
              <a:pathLst>
                <a:path extrusionOk="0" h="116" w="114">
                  <a:moveTo>
                    <a:pt x="0" y="1"/>
                  </a:moveTo>
                  <a:lnTo>
                    <a:pt x="0" y="115"/>
                  </a:lnTo>
                  <a:lnTo>
                    <a:pt x="113" y="115"/>
                  </a:lnTo>
                  <a:lnTo>
                    <a:pt x="113"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9" name="Google Shape;2599;p80"/>
            <p:cNvSpPr/>
            <p:nvPr/>
          </p:nvSpPr>
          <p:spPr>
            <a:xfrm>
              <a:off x="8076650" y="3375826"/>
              <a:ext cx="303033" cy="7656"/>
            </a:xfrm>
            <a:custGeom>
              <a:rect b="b" l="l" r="r" t="t"/>
              <a:pathLst>
                <a:path extrusionOk="0" h="26" w="1029">
                  <a:moveTo>
                    <a:pt x="1" y="0"/>
                  </a:moveTo>
                  <a:lnTo>
                    <a:pt x="1" y="26"/>
                  </a:lnTo>
                  <a:lnTo>
                    <a:pt x="1028" y="26"/>
                  </a:lnTo>
                  <a:lnTo>
                    <a:pt x="1028"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0" name="Google Shape;2600;p80"/>
            <p:cNvSpPr/>
            <p:nvPr/>
          </p:nvSpPr>
          <p:spPr>
            <a:xfrm>
              <a:off x="8076650" y="3391138"/>
              <a:ext cx="303033" cy="7656"/>
            </a:xfrm>
            <a:custGeom>
              <a:rect b="b" l="l" r="r" t="t"/>
              <a:pathLst>
                <a:path extrusionOk="0" h="26" w="1029">
                  <a:moveTo>
                    <a:pt x="1" y="1"/>
                  </a:moveTo>
                  <a:lnTo>
                    <a:pt x="1" y="25"/>
                  </a:lnTo>
                  <a:lnTo>
                    <a:pt x="1028" y="25"/>
                  </a:lnTo>
                  <a:lnTo>
                    <a:pt x="102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1" name="Google Shape;2601;p80"/>
            <p:cNvSpPr/>
            <p:nvPr/>
          </p:nvSpPr>
          <p:spPr>
            <a:xfrm>
              <a:off x="8180604" y="3648219"/>
              <a:ext cx="95121" cy="39460"/>
            </a:xfrm>
            <a:custGeom>
              <a:rect b="b" l="l" r="r" t="t"/>
              <a:pathLst>
                <a:path extrusionOk="0" h="134" w="323">
                  <a:moveTo>
                    <a:pt x="1" y="0"/>
                  </a:moveTo>
                  <a:cubicBezTo>
                    <a:pt x="14" y="75"/>
                    <a:pt x="81" y="134"/>
                    <a:pt x="161" y="134"/>
                  </a:cubicBezTo>
                  <a:cubicBezTo>
                    <a:pt x="241" y="134"/>
                    <a:pt x="308" y="76"/>
                    <a:pt x="32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2" name="Google Shape;2602;p80"/>
            <p:cNvSpPr/>
            <p:nvPr/>
          </p:nvSpPr>
          <p:spPr>
            <a:xfrm>
              <a:off x="8180015" y="3590795"/>
              <a:ext cx="95416" cy="39754"/>
            </a:xfrm>
            <a:custGeom>
              <a:rect b="b" l="l" r="r" t="t"/>
              <a:pathLst>
                <a:path extrusionOk="0" h="135" w="324">
                  <a:moveTo>
                    <a:pt x="163" y="0"/>
                  </a:moveTo>
                  <a:cubicBezTo>
                    <a:pt x="83" y="0"/>
                    <a:pt x="16" y="57"/>
                    <a:pt x="1" y="134"/>
                  </a:cubicBezTo>
                  <a:lnTo>
                    <a:pt x="323" y="134"/>
                  </a:lnTo>
                  <a:cubicBezTo>
                    <a:pt x="310" y="57"/>
                    <a:pt x="243" y="0"/>
                    <a:pt x="163"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3" name="Google Shape;2603;p80"/>
            <p:cNvSpPr/>
            <p:nvPr/>
          </p:nvSpPr>
          <p:spPr>
            <a:xfrm>
              <a:off x="8179426" y="3630255"/>
              <a:ext cx="96594" cy="17374"/>
            </a:xfrm>
            <a:custGeom>
              <a:rect b="b" l="l" r="r" t="t"/>
              <a:pathLst>
                <a:path extrusionOk="0" h="59" w="328">
                  <a:moveTo>
                    <a:pt x="3" y="0"/>
                  </a:moveTo>
                  <a:cubicBezTo>
                    <a:pt x="1" y="9"/>
                    <a:pt x="0" y="19"/>
                    <a:pt x="0" y="29"/>
                  </a:cubicBezTo>
                  <a:cubicBezTo>
                    <a:pt x="0" y="40"/>
                    <a:pt x="1" y="49"/>
                    <a:pt x="3" y="59"/>
                  </a:cubicBezTo>
                  <a:lnTo>
                    <a:pt x="325" y="59"/>
                  </a:lnTo>
                  <a:cubicBezTo>
                    <a:pt x="327" y="49"/>
                    <a:pt x="328" y="39"/>
                    <a:pt x="328" y="29"/>
                  </a:cubicBezTo>
                  <a:cubicBezTo>
                    <a:pt x="328" y="19"/>
                    <a:pt x="328" y="11"/>
                    <a:pt x="32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4" name="Google Shape;2604;p80"/>
            <p:cNvSpPr/>
            <p:nvPr/>
          </p:nvSpPr>
          <p:spPr>
            <a:xfrm>
              <a:off x="8202985" y="3018033"/>
              <a:ext cx="50358" cy="20908"/>
            </a:xfrm>
            <a:custGeom>
              <a:rect b="b" l="l" r="r" t="t"/>
              <a:pathLst>
                <a:path extrusionOk="0" h="71" w="171">
                  <a:moveTo>
                    <a:pt x="1" y="0"/>
                  </a:moveTo>
                  <a:cubicBezTo>
                    <a:pt x="7" y="42"/>
                    <a:pt x="42" y="71"/>
                    <a:pt x="85" y="71"/>
                  </a:cubicBezTo>
                  <a:cubicBezTo>
                    <a:pt x="128" y="71"/>
                    <a:pt x="162" y="40"/>
                    <a:pt x="17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5" name="Google Shape;2605;p80"/>
            <p:cNvSpPr/>
            <p:nvPr/>
          </p:nvSpPr>
          <p:spPr>
            <a:xfrm>
              <a:off x="8202691" y="2987997"/>
              <a:ext cx="50358" cy="21202"/>
            </a:xfrm>
            <a:custGeom>
              <a:rect b="b" l="l" r="r" t="t"/>
              <a:pathLst>
                <a:path extrusionOk="0" h="72" w="171">
                  <a:moveTo>
                    <a:pt x="86" y="1"/>
                  </a:moveTo>
                  <a:cubicBezTo>
                    <a:pt x="43" y="1"/>
                    <a:pt x="8" y="32"/>
                    <a:pt x="1" y="71"/>
                  </a:cubicBezTo>
                  <a:lnTo>
                    <a:pt x="171" y="71"/>
                  </a:lnTo>
                  <a:cubicBezTo>
                    <a:pt x="163" y="32"/>
                    <a:pt x="128" y="1"/>
                    <a:pt x="8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6" name="Google Shape;2606;p80"/>
            <p:cNvSpPr/>
            <p:nvPr/>
          </p:nvSpPr>
          <p:spPr>
            <a:xfrm>
              <a:off x="8202396" y="3008905"/>
              <a:ext cx="50947" cy="9718"/>
            </a:xfrm>
            <a:custGeom>
              <a:rect b="b" l="l" r="r" t="t"/>
              <a:pathLst>
                <a:path extrusionOk="0" h="33" w="173">
                  <a:moveTo>
                    <a:pt x="2" y="0"/>
                  </a:moveTo>
                  <a:cubicBezTo>
                    <a:pt x="0" y="6"/>
                    <a:pt x="0" y="11"/>
                    <a:pt x="0" y="16"/>
                  </a:cubicBezTo>
                  <a:cubicBezTo>
                    <a:pt x="0" y="22"/>
                    <a:pt x="0" y="27"/>
                    <a:pt x="2" y="32"/>
                  </a:cubicBezTo>
                  <a:lnTo>
                    <a:pt x="172" y="32"/>
                  </a:lnTo>
                  <a:cubicBezTo>
                    <a:pt x="173" y="27"/>
                    <a:pt x="173" y="22"/>
                    <a:pt x="173" y="16"/>
                  </a:cubicBezTo>
                  <a:cubicBezTo>
                    <a:pt x="173" y="11"/>
                    <a:pt x="173" y="6"/>
                    <a:pt x="172"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7" name="Google Shape;2607;p80"/>
            <p:cNvSpPr/>
            <p:nvPr/>
          </p:nvSpPr>
          <p:spPr>
            <a:xfrm>
              <a:off x="8048379" y="2406989"/>
              <a:ext cx="358986" cy="358968"/>
            </a:xfrm>
            <a:custGeom>
              <a:rect b="b" l="l" r="r" t="t"/>
              <a:pathLst>
                <a:path extrusionOk="0" h="1219" w="1219">
                  <a:moveTo>
                    <a:pt x="1079" y="97"/>
                  </a:moveTo>
                  <a:cubicBezTo>
                    <a:pt x="1102" y="97"/>
                    <a:pt x="1120" y="115"/>
                    <a:pt x="1120" y="139"/>
                  </a:cubicBezTo>
                  <a:lnTo>
                    <a:pt x="1120" y="1078"/>
                  </a:lnTo>
                  <a:cubicBezTo>
                    <a:pt x="1120" y="1101"/>
                    <a:pt x="1102" y="1119"/>
                    <a:pt x="1079" y="1119"/>
                  </a:cubicBezTo>
                  <a:lnTo>
                    <a:pt x="140" y="1119"/>
                  </a:lnTo>
                  <a:cubicBezTo>
                    <a:pt x="117" y="1119"/>
                    <a:pt x="98" y="1101"/>
                    <a:pt x="98" y="1078"/>
                  </a:cubicBezTo>
                  <a:lnTo>
                    <a:pt x="98" y="139"/>
                  </a:lnTo>
                  <a:cubicBezTo>
                    <a:pt x="98" y="115"/>
                    <a:pt x="117" y="97"/>
                    <a:pt x="140" y="97"/>
                  </a:cubicBezTo>
                  <a:close/>
                  <a:moveTo>
                    <a:pt x="140" y="1"/>
                  </a:moveTo>
                  <a:cubicBezTo>
                    <a:pt x="64" y="1"/>
                    <a:pt x="1" y="62"/>
                    <a:pt x="1" y="140"/>
                  </a:cubicBezTo>
                  <a:lnTo>
                    <a:pt x="1" y="1080"/>
                  </a:lnTo>
                  <a:cubicBezTo>
                    <a:pt x="1" y="1156"/>
                    <a:pt x="62" y="1219"/>
                    <a:pt x="140" y="1219"/>
                  </a:cubicBezTo>
                  <a:lnTo>
                    <a:pt x="1079" y="1219"/>
                  </a:lnTo>
                  <a:cubicBezTo>
                    <a:pt x="1155" y="1219"/>
                    <a:pt x="1219" y="1157"/>
                    <a:pt x="1219" y="1080"/>
                  </a:cubicBezTo>
                  <a:lnTo>
                    <a:pt x="1219" y="140"/>
                  </a:lnTo>
                  <a:cubicBezTo>
                    <a:pt x="1219" y="62"/>
                    <a:pt x="1156" y="1"/>
                    <a:pt x="107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8" name="Google Shape;2608;p80"/>
            <p:cNvSpPr/>
            <p:nvPr/>
          </p:nvSpPr>
          <p:spPr>
            <a:xfrm>
              <a:off x="8076650" y="2435554"/>
              <a:ext cx="301855" cy="301250"/>
            </a:xfrm>
            <a:custGeom>
              <a:rect b="b" l="l" r="r" t="t"/>
              <a:pathLst>
                <a:path extrusionOk="0" h="1023" w="1025">
                  <a:moveTo>
                    <a:pt x="42" y="0"/>
                  </a:moveTo>
                  <a:cubicBezTo>
                    <a:pt x="19" y="0"/>
                    <a:pt x="1" y="18"/>
                    <a:pt x="1" y="42"/>
                  </a:cubicBezTo>
                  <a:lnTo>
                    <a:pt x="1" y="55"/>
                  </a:lnTo>
                  <a:lnTo>
                    <a:pt x="1" y="981"/>
                  </a:lnTo>
                  <a:cubicBezTo>
                    <a:pt x="1" y="1004"/>
                    <a:pt x="19" y="1022"/>
                    <a:pt x="42" y="1022"/>
                  </a:cubicBezTo>
                  <a:lnTo>
                    <a:pt x="983" y="1022"/>
                  </a:lnTo>
                  <a:cubicBezTo>
                    <a:pt x="1006" y="1022"/>
                    <a:pt x="1024" y="1004"/>
                    <a:pt x="1024" y="981"/>
                  </a:cubicBezTo>
                  <a:lnTo>
                    <a:pt x="1024" y="55"/>
                  </a:lnTo>
                  <a:lnTo>
                    <a:pt x="1024" y="42"/>
                  </a:lnTo>
                  <a:cubicBezTo>
                    <a:pt x="1024" y="18"/>
                    <a:pt x="1006" y="0"/>
                    <a:pt x="983"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9" name="Google Shape;2609;p80"/>
            <p:cNvSpPr/>
            <p:nvPr/>
          </p:nvSpPr>
          <p:spPr>
            <a:xfrm>
              <a:off x="8076650" y="2435554"/>
              <a:ext cx="301855" cy="301250"/>
            </a:xfrm>
            <a:custGeom>
              <a:rect b="b" l="l" r="r" t="t"/>
              <a:pathLst>
                <a:path extrusionOk="0" h="1023" w="1025">
                  <a:moveTo>
                    <a:pt x="42" y="0"/>
                  </a:moveTo>
                  <a:cubicBezTo>
                    <a:pt x="19" y="0"/>
                    <a:pt x="1" y="18"/>
                    <a:pt x="1" y="42"/>
                  </a:cubicBezTo>
                  <a:lnTo>
                    <a:pt x="1" y="55"/>
                  </a:lnTo>
                  <a:lnTo>
                    <a:pt x="1" y="981"/>
                  </a:lnTo>
                  <a:cubicBezTo>
                    <a:pt x="1" y="1004"/>
                    <a:pt x="19" y="1022"/>
                    <a:pt x="42" y="1022"/>
                  </a:cubicBezTo>
                  <a:lnTo>
                    <a:pt x="55" y="1022"/>
                  </a:lnTo>
                  <a:lnTo>
                    <a:pt x="55" y="55"/>
                  </a:lnTo>
                  <a:lnTo>
                    <a:pt x="1023" y="55"/>
                  </a:lnTo>
                  <a:lnTo>
                    <a:pt x="1023" y="42"/>
                  </a:lnTo>
                  <a:cubicBezTo>
                    <a:pt x="1024" y="18"/>
                    <a:pt x="1006" y="0"/>
                    <a:pt x="983" y="0"/>
                  </a:cubicBez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0" name="Google Shape;2610;p80"/>
            <p:cNvSpPr/>
            <p:nvPr/>
          </p:nvSpPr>
          <p:spPr>
            <a:xfrm>
              <a:off x="8218299" y="2435554"/>
              <a:ext cx="16197" cy="300956"/>
            </a:xfrm>
            <a:custGeom>
              <a:rect b="b" l="l" r="r" t="t"/>
              <a:pathLst>
                <a:path extrusionOk="0" h="1022" w="55">
                  <a:moveTo>
                    <a:pt x="1" y="0"/>
                  </a:moveTo>
                  <a:lnTo>
                    <a:pt x="1" y="1021"/>
                  </a:lnTo>
                  <a:lnTo>
                    <a:pt x="54" y="1021"/>
                  </a:lnTo>
                  <a:lnTo>
                    <a:pt x="5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1" name="Google Shape;2611;p80"/>
            <p:cNvSpPr/>
            <p:nvPr/>
          </p:nvSpPr>
          <p:spPr>
            <a:xfrm>
              <a:off x="8102271" y="2684389"/>
              <a:ext cx="91293" cy="33276"/>
            </a:xfrm>
            <a:custGeom>
              <a:rect b="b" l="l" r="r" t="t"/>
              <a:pathLst>
                <a:path extrusionOk="0" h="113" w="310">
                  <a:moveTo>
                    <a:pt x="0" y="1"/>
                  </a:moveTo>
                  <a:lnTo>
                    <a:pt x="0" y="112"/>
                  </a:lnTo>
                  <a:lnTo>
                    <a:pt x="309" y="112"/>
                  </a:lnTo>
                  <a:lnTo>
                    <a:pt x="30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2" name="Google Shape;2612;p80"/>
            <p:cNvSpPr/>
            <p:nvPr/>
          </p:nvSpPr>
          <p:spPr>
            <a:xfrm>
              <a:off x="8092847" y="2674671"/>
              <a:ext cx="110140" cy="52123"/>
            </a:xfrm>
            <a:custGeom>
              <a:rect b="b" l="l" r="r" t="t"/>
              <a:pathLst>
                <a:path extrusionOk="0" h="177" w="374">
                  <a:moveTo>
                    <a:pt x="341" y="33"/>
                  </a:moveTo>
                  <a:lnTo>
                    <a:pt x="341" y="144"/>
                  </a:lnTo>
                  <a:lnTo>
                    <a:pt x="32" y="144"/>
                  </a:lnTo>
                  <a:lnTo>
                    <a:pt x="32" y="33"/>
                  </a:lnTo>
                  <a:close/>
                  <a:moveTo>
                    <a:pt x="0" y="1"/>
                  </a:moveTo>
                  <a:lnTo>
                    <a:pt x="0" y="33"/>
                  </a:lnTo>
                  <a:lnTo>
                    <a:pt x="0" y="144"/>
                  </a:lnTo>
                  <a:lnTo>
                    <a:pt x="0" y="176"/>
                  </a:lnTo>
                  <a:lnTo>
                    <a:pt x="374" y="176"/>
                  </a:lnTo>
                  <a:lnTo>
                    <a:pt x="374" y="144"/>
                  </a:lnTo>
                  <a:lnTo>
                    <a:pt x="374" y="33"/>
                  </a:lnTo>
                  <a:lnTo>
                    <a:pt x="37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3" name="Google Shape;2613;p80"/>
            <p:cNvSpPr/>
            <p:nvPr/>
          </p:nvSpPr>
          <p:spPr>
            <a:xfrm>
              <a:off x="8259233" y="2684389"/>
              <a:ext cx="91587" cy="33276"/>
            </a:xfrm>
            <a:custGeom>
              <a:rect b="b" l="l" r="r" t="t"/>
              <a:pathLst>
                <a:path extrusionOk="0" h="113" w="311">
                  <a:moveTo>
                    <a:pt x="1" y="1"/>
                  </a:moveTo>
                  <a:lnTo>
                    <a:pt x="1" y="112"/>
                  </a:lnTo>
                  <a:lnTo>
                    <a:pt x="310" y="112"/>
                  </a:lnTo>
                  <a:lnTo>
                    <a:pt x="31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4" name="Google Shape;2614;p80"/>
            <p:cNvSpPr/>
            <p:nvPr/>
          </p:nvSpPr>
          <p:spPr>
            <a:xfrm>
              <a:off x="8249515" y="2674671"/>
              <a:ext cx="109846" cy="52123"/>
            </a:xfrm>
            <a:custGeom>
              <a:rect b="b" l="l" r="r" t="t"/>
              <a:pathLst>
                <a:path extrusionOk="0" h="177" w="373">
                  <a:moveTo>
                    <a:pt x="341" y="33"/>
                  </a:moveTo>
                  <a:lnTo>
                    <a:pt x="341" y="144"/>
                  </a:lnTo>
                  <a:lnTo>
                    <a:pt x="32" y="144"/>
                  </a:lnTo>
                  <a:lnTo>
                    <a:pt x="32" y="33"/>
                  </a:lnTo>
                  <a:close/>
                  <a:moveTo>
                    <a:pt x="1" y="1"/>
                  </a:moveTo>
                  <a:lnTo>
                    <a:pt x="1" y="33"/>
                  </a:lnTo>
                  <a:lnTo>
                    <a:pt x="1" y="144"/>
                  </a:lnTo>
                  <a:lnTo>
                    <a:pt x="1" y="176"/>
                  </a:lnTo>
                  <a:lnTo>
                    <a:pt x="373" y="176"/>
                  </a:lnTo>
                  <a:lnTo>
                    <a:pt x="373" y="144"/>
                  </a:lnTo>
                  <a:lnTo>
                    <a:pt x="373" y="33"/>
                  </a:lnTo>
                  <a:lnTo>
                    <a:pt x="37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5" name="Google Shape;2615;p80"/>
            <p:cNvSpPr/>
            <p:nvPr/>
          </p:nvSpPr>
          <p:spPr>
            <a:xfrm>
              <a:off x="5879475" y="4549030"/>
              <a:ext cx="172278" cy="341594"/>
            </a:xfrm>
            <a:custGeom>
              <a:rect b="b" l="l" r="r" t="t"/>
              <a:pathLst>
                <a:path extrusionOk="0" h="1160" w="585">
                  <a:moveTo>
                    <a:pt x="133" y="0"/>
                  </a:moveTo>
                  <a:cubicBezTo>
                    <a:pt x="61" y="0"/>
                    <a:pt x="0" y="59"/>
                    <a:pt x="0" y="133"/>
                  </a:cubicBezTo>
                  <a:lnTo>
                    <a:pt x="0" y="1027"/>
                  </a:lnTo>
                  <a:cubicBezTo>
                    <a:pt x="0" y="1100"/>
                    <a:pt x="59" y="1160"/>
                    <a:pt x="133" y="1160"/>
                  </a:cubicBezTo>
                  <a:lnTo>
                    <a:pt x="585" y="1160"/>
                  </a:lnTo>
                  <a:lnTo>
                    <a:pt x="585"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6" name="Google Shape;2616;p80"/>
            <p:cNvSpPr/>
            <p:nvPr/>
          </p:nvSpPr>
          <p:spPr>
            <a:xfrm>
              <a:off x="6051750" y="4549030"/>
              <a:ext cx="169628" cy="341594"/>
            </a:xfrm>
            <a:custGeom>
              <a:rect b="b" l="l" r="r" t="t"/>
              <a:pathLst>
                <a:path extrusionOk="0" h="1160" w="576">
                  <a:moveTo>
                    <a:pt x="0" y="0"/>
                  </a:moveTo>
                  <a:lnTo>
                    <a:pt x="0" y="1160"/>
                  </a:lnTo>
                  <a:lnTo>
                    <a:pt x="444" y="1160"/>
                  </a:lnTo>
                  <a:cubicBezTo>
                    <a:pt x="515" y="1160"/>
                    <a:pt x="575" y="1101"/>
                    <a:pt x="575" y="1027"/>
                  </a:cubicBezTo>
                  <a:lnTo>
                    <a:pt x="575" y="133"/>
                  </a:lnTo>
                  <a:cubicBezTo>
                    <a:pt x="575" y="59"/>
                    <a:pt x="516" y="0"/>
                    <a:pt x="444"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17" name="Google Shape;2617;p80"/>
            <p:cNvGrpSpPr/>
            <p:nvPr/>
          </p:nvGrpSpPr>
          <p:grpSpPr>
            <a:xfrm>
              <a:off x="5971415" y="2931019"/>
              <a:ext cx="1464513" cy="1409630"/>
              <a:chOff x="519434" y="6188313"/>
              <a:chExt cx="571517" cy="550121"/>
            </a:xfrm>
          </p:grpSpPr>
          <p:sp>
            <p:nvSpPr>
              <p:cNvPr id="2618" name="Google Shape;2618;p80"/>
              <p:cNvSpPr/>
              <p:nvPr/>
            </p:nvSpPr>
            <p:spPr>
              <a:xfrm>
                <a:off x="703431" y="6188313"/>
                <a:ext cx="387520" cy="550121"/>
              </a:xfrm>
              <a:custGeom>
                <a:rect b="b" l="l" r="r" t="t"/>
                <a:pathLst>
                  <a:path extrusionOk="0" h="10593" w="7462">
                    <a:moveTo>
                      <a:pt x="40" y="1"/>
                    </a:moveTo>
                    <a:cubicBezTo>
                      <a:pt x="17" y="1"/>
                      <a:pt x="0" y="19"/>
                      <a:pt x="0" y="42"/>
                    </a:cubicBezTo>
                    <a:lnTo>
                      <a:pt x="0" y="10553"/>
                    </a:lnTo>
                    <a:cubicBezTo>
                      <a:pt x="0" y="10575"/>
                      <a:pt x="18" y="10592"/>
                      <a:pt x="40" y="10592"/>
                    </a:cubicBezTo>
                    <a:lnTo>
                      <a:pt x="7422" y="10592"/>
                    </a:lnTo>
                    <a:cubicBezTo>
                      <a:pt x="7445" y="10592"/>
                      <a:pt x="7462" y="10575"/>
                      <a:pt x="7462" y="10553"/>
                    </a:cubicBezTo>
                    <a:lnTo>
                      <a:pt x="7462" y="42"/>
                    </a:lnTo>
                    <a:cubicBezTo>
                      <a:pt x="7462" y="19"/>
                      <a:pt x="7445" y="1"/>
                      <a:pt x="742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9" name="Google Shape;2619;p80"/>
              <p:cNvSpPr/>
              <p:nvPr/>
            </p:nvSpPr>
            <p:spPr>
              <a:xfrm>
                <a:off x="728618" y="6213604"/>
                <a:ext cx="337094" cy="499539"/>
              </a:xfrm>
              <a:custGeom>
                <a:rect b="b" l="l" r="r" t="t"/>
                <a:pathLst>
                  <a:path extrusionOk="0" h="9619" w="6491">
                    <a:moveTo>
                      <a:pt x="1" y="0"/>
                    </a:moveTo>
                    <a:lnTo>
                      <a:pt x="1" y="9619"/>
                    </a:lnTo>
                    <a:lnTo>
                      <a:pt x="6490" y="9619"/>
                    </a:lnTo>
                    <a:lnTo>
                      <a:pt x="6490" y="0"/>
                    </a:lnTo>
                    <a:close/>
                  </a:path>
                </a:pathLst>
              </a:custGeom>
              <a:solidFill>
                <a:srgbClr val="525B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0" name="Google Shape;2620;p80"/>
              <p:cNvSpPr/>
              <p:nvPr/>
            </p:nvSpPr>
            <p:spPr>
              <a:xfrm>
                <a:off x="749339" y="6227626"/>
                <a:ext cx="295704" cy="98256"/>
              </a:xfrm>
              <a:custGeom>
                <a:rect b="b" l="l" r="r" t="t"/>
                <a:pathLst>
                  <a:path extrusionOk="0" h="1892" w="5694">
                    <a:moveTo>
                      <a:pt x="0" y="1"/>
                    </a:moveTo>
                    <a:lnTo>
                      <a:pt x="0" y="1892"/>
                    </a:lnTo>
                    <a:lnTo>
                      <a:pt x="5693" y="1892"/>
                    </a:lnTo>
                    <a:lnTo>
                      <a:pt x="569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1" name="Google Shape;2621;p80"/>
              <p:cNvSpPr/>
              <p:nvPr/>
            </p:nvSpPr>
            <p:spPr>
              <a:xfrm>
                <a:off x="773176" y="6399522"/>
                <a:ext cx="247978" cy="225906"/>
              </a:xfrm>
              <a:custGeom>
                <a:rect b="b" l="l" r="r" t="t"/>
                <a:pathLst>
                  <a:path extrusionOk="0" h="4350" w="4775">
                    <a:moveTo>
                      <a:pt x="2387" y="0"/>
                    </a:moveTo>
                    <a:cubicBezTo>
                      <a:pt x="1830" y="0"/>
                      <a:pt x="1274" y="213"/>
                      <a:pt x="849" y="638"/>
                    </a:cubicBezTo>
                    <a:cubicBezTo>
                      <a:pt x="0" y="1487"/>
                      <a:pt x="0" y="2863"/>
                      <a:pt x="849" y="3713"/>
                    </a:cubicBezTo>
                    <a:cubicBezTo>
                      <a:pt x="1274" y="4138"/>
                      <a:pt x="1830" y="4350"/>
                      <a:pt x="2387" y="4350"/>
                    </a:cubicBezTo>
                    <a:cubicBezTo>
                      <a:pt x="2943" y="4350"/>
                      <a:pt x="3500" y="4138"/>
                      <a:pt x="3925" y="3713"/>
                    </a:cubicBezTo>
                    <a:cubicBezTo>
                      <a:pt x="4775" y="2863"/>
                      <a:pt x="4775" y="1487"/>
                      <a:pt x="3925" y="638"/>
                    </a:cubicBezTo>
                    <a:cubicBezTo>
                      <a:pt x="3500" y="213"/>
                      <a:pt x="2943" y="0"/>
                      <a:pt x="238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2" name="Google Shape;2622;p80"/>
              <p:cNvSpPr/>
              <p:nvPr/>
            </p:nvSpPr>
            <p:spPr>
              <a:xfrm>
                <a:off x="791924" y="6407312"/>
                <a:ext cx="210586" cy="210482"/>
              </a:xfrm>
              <a:custGeom>
                <a:rect b="b" l="l" r="r" t="t"/>
                <a:pathLst>
                  <a:path extrusionOk="0" h="4053" w="4055">
                    <a:moveTo>
                      <a:pt x="2028" y="0"/>
                    </a:moveTo>
                    <a:cubicBezTo>
                      <a:pt x="908" y="0"/>
                      <a:pt x="1" y="907"/>
                      <a:pt x="1" y="2027"/>
                    </a:cubicBezTo>
                    <a:cubicBezTo>
                      <a:pt x="1" y="3145"/>
                      <a:pt x="908" y="4053"/>
                      <a:pt x="2028" y="4053"/>
                    </a:cubicBezTo>
                    <a:cubicBezTo>
                      <a:pt x="3147" y="4053"/>
                      <a:pt x="4054" y="3145"/>
                      <a:pt x="4054" y="2027"/>
                    </a:cubicBezTo>
                    <a:cubicBezTo>
                      <a:pt x="4054" y="907"/>
                      <a:pt x="3147" y="0"/>
                      <a:pt x="202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3" name="Google Shape;2623;p80"/>
              <p:cNvSpPr/>
              <p:nvPr/>
            </p:nvSpPr>
            <p:spPr>
              <a:xfrm>
                <a:off x="873666" y="6413233"/>
                <a:ext cx="47103" cy="198694"/>
              </a:xfrm>
              <a:custGeom>
                <a:rect b="b" l="l" r="r" t="t"/>
                <a:pathLst>
                  <a:path extrusionOk="0" h="3826" w="907">
                    <a:moveTo>
                      <a:pt x="7" y="1"/>
                    </a:moveTo>
                    <a:cubicBezTo>
                      <a:pt x="3" y="1"/>
                      <a:pt x="1" y="4"/>
                      <a:pt x="1" y="8"/>
                    </a:cubicBezTo>
                    <a:lnTo>
                      <a:pt x="1" y="3817"/>
                    </a:lnTo>
                    <a:cubicBezTo>
                      <a:pt x="1" y="3821"/>
                      <a:pt x="3" y="3823"/>
                      <a:pt x="7" y="3826"/>
                    </a:cubicBezTo>
                    <a:lnTo>
                      <a:pt x="900" y="3826"/>
                    </a:lnTo>
                    <a:cubicBezTo>
                      <a:pt x="904" y="3826"/>
                      <a:pt x="906" y="3822"/>
                      <a:pt x="906" y="3818"/>
                    </a:cubicBezTo>
                    <a:lnTo>
                      <a:pt x="906" y="8"/>
                    </a:lnTo>
                    <a:cubicBezTo>
                      <a:pt x="906" y="4"/>
                      <a:pt x="904" y="1"/>
                      <a:pt x="900"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4" name="Google Shape;2624;p80"/>
              <p:cNvSpPr/>
              <p:nvPr/>
            </p:nvSpPr>
            <p:spPr>
              <a:xfrm>
                <a:off x="877872" y="6417387"/>
                <a:ext cx="38690" cy="190229"/>
              </a:xfrm>
              <a:custGeom>
                <a:rect b="b" l="l" r="r" t="t"/>
                <a:pathLst>
                  <a:path extrusionOk="0" h="3663" w="745">
                    <a:moveTo>
                      <a:pt x="1" y="1"/>
                    </a:moveTo>
                    <a:lnTo>
                      <a:pt x="1" y="3662"/>
                    </a:lnTo>
                    <a:lnTo>
                      <a:pt x="744" y="3662"/>
                    </a:lnTo>
                    <a:lnTo>
                      <a:pt x="744"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5" name="Google Shape;2625;p80"/>
              <p:cNvSpPr/>
              <p:nvPr/>
            </p:nvSpPr>
            <p:spPr>
              <a:xfrm>
                <a:off x="893971" y="6414687"/>
                <a:ext cx="6440" cy="29653"/>
              </a:xfrm>
              <a:custGeom>
                <a:rect b="b" l="l" r="r" t="t"/>
                <a:pathLst>
                  <a:path extrusionOk="0" h="571" w="124">
                    <a:moveTo>
                      <a:pt x="1" y="0"/>
                    </a:moveTo>
                    <a:lnTo>
                      <a:pt x="1" y="570"/>
                    </a:lnTo>
                    <a:lnTo>
                      <a:pt x="124" y="570"/>
                    </a:lnTo>
                    <a:lnTo>
                      <a:pt x="124"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6" name="Google Shape;2626;p80"/>
              <p:cNvSpPr/>
              <p:nvPr/>
            </p:nvSpPr>
            <p:spPr>
              <a:xfrm>
                <a:off x="886649" y="6369921"/>
                <a:ext cx="21137" cy="21137"/>
              </a:xfrm>
              <a:custGeom>
                <a:rect b="b" l="l" r="r" t="t"/>
                <a:pathLst>
                  <a:path extrusionOk="0" h="407" w="407">
                    <a:moveTo>
                      <a:pt x="204" y="1"/>
                    </a:moveTo>
                    <a:cubicBezTo>
                      <a:pt x="92" y="1"/>
                      <a:pt x="1" y="91"/>
                      <a:pt x="1" y="204"/>
                    </a:cubicBezTo>
                    <a:cubicBezTo>
                      <a:pt x="1" y="316"/>
                      <a:pt x="92" y="407"/>
                      <a:pt x="204" y="407"/>
                    </a:cubicBezTo>
                    <a:cubicBezTo>
                      <a:pt x="315" y="407"/>
                      <a:pt x="406" y="316"/>
                      <a:pt x="406" y="204"/>
                    </a:cubicBezTo>
                    <a:cubicBezTo>
                      <a:pt x="406" y="91"/>
                      <a:pt x="315" y="1"/>
                      <a:pt x="20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7" name="Google Shape;2627;p80"/>
              <p:cNvSpPr/>
              <p:nvPr/>
            </p:nvSpPr>
            <p:spPr>
              <a:xfrm>
                <a:off x="807660" y="6395160"/>
                <a:ext cx="23941" cy="21137"/>
              </a:xfrm>
              <a:custGeom>
                <a:rect b="b" l="l" r="r" t="t"/>
                <a:pathLst>
                  <a:path extrusionOk="0" h="407" w="461">
                    <a:moveTo>
                      <a:pt x="229" y="1"/>
                    </a:moveTo>
                    <a:cubicBezTo>
                      <a:pt x="188" y="1"/>
                      <a:pt x="147" y="13"/>
                      <a:pt x="111" y="39"/>
                    </a:cubicBezTo>
                    <a:cubicBezTo>
                      <a:pt x="21" y="105"/>
                      <a:pt x="0" y="231"/>
                      <a:pt x="65" y="322"/>
                    </a:cubicBezTo>
                    <a:cubicBezTo>
                      <a:pt x="106" y="377"/>
                      <a:pt x="168" y="406"/>
                      <a:pt x="230" y="406"/>
                    </a:cubicBezTo>
                    <a:cubicBezTo>
                      <a:pt x="272" y="406"/>
                      <a:pt x="313" y="394"/>
                      <a:pt x="349" y="368"/>
                    </a:cubicBezTo>
                    <a:cubicBezTo>
                      <a:pt x="440" y="303"/>
                      <a:pt x="460" y="175"/>
                      <a:pt x="395" y="84"/>
                    </a:cubicBezTo>
                    <a:cubicBezTo>
                      <a:pt x="355" y="30"/>
                      <a:pt x="293" y="1"/>
                      <a:pt x="22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8" name="Google Shape;2628;p80"/>
              <p:cNvSpPr/>
              <p:nvPr/>
            </p:nvSpPr>
            <p:spPr>
              <a:xfrm>
                <a:off x="759830" y="6461166"/>
                <a:ext cx="23629" cy="21137"/>
              </a:xfrm>
              <a:custGeom>
                <a:rect b="b" l="l" r="r" t="t"/>
                <a:pathLst>
                  <a:path extrusionOk="0" h="407" w="455">
                    <a:moveTo>
                      <a:pt x="227" y="1"/>
                    </a:moveTo>
                    <a:cubicBezTo>
                      <a:pt x="142" y="1"/>
                      <a:pt x="63" y="56"/>
                      <a:pt x="35" y="141"/>
                    </a:cubicBezTo>
                    <a:cubicBezTo>
                      <a:pt x="1" y="247"/>
                      <a:pt x="58" y="361"/>
                      <a:pt x="165" y="396"/>
                    </a:cubicBezTo>
                    <a:cubicBezTo>
                      <a:pt x="186" y="403"/>
                      <a:pt x="208" y="406"/>
                      <a:pt x="228" y="406"/>
                    </a:cubicBezTo>
                    <a:cubicBezTo>
                      <a:pt x="314" y="406"/>
                      <a:pt x="392" y="353"/>
                      <a:pt x="420" y="267"/>
                    </a:cubicBezTo>
                    <a:cubicBezTo>
                      <a:pt x="455" y="160"/>
                      <a:pt x="397" y="45"/>
                      <a:pt x="290" y="11"/>
                    </a:cubicBezTo>
                    <a:cubicBezTo>
                      <a:pt x="269" y="4"/>
                      <a:pt x="248" y="1"/>
                      <a:pt x="22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9" name="Google Shape;2629;p80"/>
              <p:cNvSpPr/>
              <p:nvPr/>
            </p:nvSpPr>
            <p:spPr>
              <a:xfrm>
                <a:off x="759830" y="6542752"/>
                <a:ext cx="23733" cy="21085"/>
              </a:xfrm>
              <a:custGeom>
                <a:rect b="b" l="l" r="r" t="t"/>
                <a:pathLst>
                  <a:path extrusionOk="0" h="406" w="457">
                    <a:moveTo>
                      <a:pt x="230" y="1"/>
                    </a:moveTo>
                    <a:cubicBezTo>
                      <a:pt x="209" y="1"/>
                      <a:pt x="187" y="4"/>
                      <a:pt x="166" y="11"/>
                    </a:cubicBezTo>
                    <a:cubicBezTo>
                      <a:pt x="59" y="45"/>
                      <a:pt x="1" y="161"/>
                      <a:pt x="37" y="265"/>
                    </a:cubicBezTo>
                    <a:cubicBezTo>
                      <a:pt x="64" y="351"/>
                      <a:pt x="144" y="406"/>
                      <a:pt x="229" y="406"/>
                    </a:cubicBezTo>
                    <a:cubicBezTo>
                      <a:pt x="250" y="406"/>
                      <a:pt x="271" y="403"/>
                      <a:pt x="291" y="396"/>
                    </a:cubicBezTo>
                    <a:cubicBezTo>
                      <a:pt x="397" y="361"/>
                      <a:pt x="456" y="247"/>
                      <a:pt x="422" y="140"/>
                    </a:cubicBezTo>
                    <a:cubicBezTo>
                      <a:pt x="394" y="55"/>
                      <a:pt x="315"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0" name="Google Shape;2630;p80"/>
              <p:cNvSpPr/>
              <p:nvPr/>
            </p:nvSpPr>
            <p:spPr>
              <a:xfrm>
                <a:off x="807660" y="6608759"/>
                <a:ext cx="23993" cy="21085"/>
              </a:xfrm>
              <a:custGeom>
                <a:rect b="b" l="l" r="r" t="t"/>
                <a:pathLst>
                  <a:path extrusionOk="0" h="406" w="462">
                    <a:moveTo>
                      <a:pt x="232" y="0"/>
                    </a:moveTo>
                    <a:cubicBezTo>
                      <a:pt x="169" y="0"/>
                      <a:pt x="107" y="29"/>
                      <a:pt x="68" y="84"/>
                    </a:cubicBezTo>
                    <a:cubicBezTo>
                      <a:pt x="0" y="175"/>
                      <a:pt x="21" y="302"/>
                      <a:pt x="112" y="367"/>
                    </a:cubicBezTo>
                    <a:cubicBezTo>
                      <a:pt x="149" y="393"/>
                      <a:pt x="191" y="406"/>
                      <a:pt x="232" y="406"/>
                    </a:cubicBezTo>
                    <a:cubicBezTo>
                      <a:pt x="295" y="406"/>
                      <a:pt x="357" y="377"/>
                      <a:pt x="396" y="323"/>
                    </a:cubicBezTo>
                    <a:cubicBezTo>
                      <a:pt x="461" y="232"/>
                      <a:pt x="441" y="104"/>
                      <a:pt x="351" y="39"/>
                    </a:cubicBezTo>
                    <a:cubicBezTo>
                      <a:pt x="315" y="13"/>
                      <a:pt x="273" y="0"/>
                      <a:pt x="23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1" name="Google Shape;2631;p80"/>
              <p:cNvSpPr/>
              <p:nvPr/>
            </p:nvSpPr>
            <p:spPr>
              <a:xfrm>
                <a:off x="886649" y="6633946"/>
                <a:ext cx="21137" cy="21137"/>
              </a:xfrm>
              <a:custGeom>
                <a:rect b="b" l="l" r="r" t="t"/>
                <a:pathLst>
                  <a:path extrusionOk="0" h="407" w="407">
                    <a:moveTo>
                      <a:pt x="204" y="0"/>
                    </a:moveTo>
                    <a:cubicBezTo>
                      <a:pt x="92" y="0"/>
                      <a:pt x="1" y="91"/>
                      <a:pt x="1" y="203"/>
                    </a:cubicBezTo>
                    <a:cubicBezTo>
                      <a:pt x="1" y="316"/>
                      <a:pt x="92" y="406"/>
                      <a:pt x="204" y="406"/>
                    </a:cubicBezTo>
                    <a:cubicBezTo>
                      <a:pt x="315" y="406"/>
                      <a:pt x="406" y="316"/>
                      <a:pt x="406" y="203"/>
                    </a:cubicBezTo>
                    <a:cubicBezTo>
                      <a:pt x="406" y="91"/>
                      <a:pt x="315" y="0"/>
                      <a:pt x="20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2" name="Google Shape;2632;p80"/>
              <p:cNvSpPr/>
              <p:nvPr/>
            </p:nvSpPr>
            <p:spPr>
              <a:xfrm>
                <a:off x="962834" y="6608759"/>
                <a:ext cx="23941" cy="21085"/>
              </a:xfrm>
              <a:custGeom>
                <a:rect b="b" l="l" r="r" t="t"/>
                <a:pathLst>
                  <a:path extrusionOk="0" h="406" w="461">
                    <a:moveTo>
                      <a:pt x="232" y="0"/>
                    </a:moveTo>
                    <a:cubicBezTo>
                      <a:pt x="190" y="0"/>
                      <a:pt x="148" y="13"/>
                      <a:pt x="112" y="39"/>
                    </a:cubicBezTo>
                    <a:cubicBezTo>
                      <a:pt x="21" y="104"/>
                      <a:pt x="1" y="232"/>
                      <a:pt x="66" y="323"/>
                    </a:cubicBezTo>
                    <a:cubicBezTo>
                      <a:pt x="106" y="377"/>
                      <a:pt x="168" y="406"/>
                      <a:pt x="230" y="406"/>
                    </a:cubicBezTo>
                    <a:cubicBezTo>
                      <a:pt x="272" y="406"/>
                      <a:pt x="313" y="393"/>
                      <a:pt x="350" y="367"/>
                    </a:cubicBezTo>
                    <a:cubicBezTo>
                      <a:pt x="440" y="302"/>
                      <a:pt x="461" y="175"/>
                      <a:pt x="396" y="84"/>
                    </a:cubicBezTo>
                    <a:cubicBezTo>
                      <a:pt x="356" y="29"/>
                      <a:pt x="294" y="0"/>
                      <a:pt x="23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3" name="Google Shape;2633;p80"/>
              <p:cNvSpPr/>
              <p:nvPr/>
            </p:nvSpPr>
            <p:spPr>
              <a:xfrm>
                <a:off x="1010871" y="6542804"/>
                <a:ext cx="23681" cy="21085"/>
              </a:xfrm>
              <a:custGeom>
                <a:rect b="b" l="l" r="r" t="t"/>
                <a:pathLst>
                  <a:path extrusionOk="0" h="406" w="456">
                    <a:moveTo>
                      <a:pt x="227" y="1"/>
                    </a:moveTo>
                    <a:cubicBezTo>
                      <a:pt x="142" y="1"/>
                      <a:pt x="64" y="55"/>
                      <a:pt x="36" y="140"/>
                    </a:cubicBezTo>
                    <a:cubicBezTo>
                      <a:pt x="1" y="247"/>
                      <a:pt x="59" y="361"/>
                      <a:pt x="166" y="396"/>
                    </a:cubicBezTo>
                    <a:cubicBezTo>
                      <a:pt x="186" y="402"/>
                      <a:pt x="207" y="406"/>
                      <a:pt x="228" y="406"/>
                    </a:cubicBezTo>
                    <a:cubicBezTo>
                      <a:pt x="314" y="406"/>
                      <a:pt x="393" y="353"/>
                      <a:pt x="421" y="267"/>
                    </a:cubicBezTo>
                    <a:cubicBezTo>
                      <a:pt x="455" y="160"/>
                      <a:pt x="398" y="45"/>
                      <a:pt x="291" y="11"/>
                    </a:cubicBezTo>
                    <a:cubicBezTo>
                      <a:pt x="269" y="4"/>
                      <a:pt x="248" y="1"/>
                      <a:pt x="22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4" name="Google Shape;2634;p80"/>
              <p:cNvSpPr/>
              <p:nvPr/>
            </p:nvSpPr>
            <p:spPr>
              <a:xfrm>
                <a:off x="1010871" y="6461166"/>
                <a:ext cx="23681" cy="21085"/>
              </a:xfrm>
              <a:custGeom>
                <a:rect b="b" l="l" r="r" t="t"/>
                <a:pathLst>
                  <a:path extrusionOk="0" h="406" w="456">
                    <a:moveTo>
                      <a:pt x="229" y="1"/>
                    </a:moveTo>
                    <a:cubicBezTo>
                      <a:pt x="208" y="1"/>
                      <a:pt x="187" y="4"/>
                      <a:pt x="166" y="11"/>
                    </a:cubicBezTo>
                    <a:cubicBezTo>
                      <a:pt x="60" y="45"/>
                      <a:pt x="1" y="160"/>
                      <a:pt x="36" y="267"/>
                    </a:cubicBezTo>
                    <a:cubicBezTo>
                      <a:pt x="64" y="351"/>
                      <a:pt x="143" y="406"/>
                      <a:pt x="229" y="406"/>
                    </a:cubicBezTo>
                    <a:cubicBezTo>
                      <a:pt x="249" y="406"/>
                      <a:pt x="270" y="403"/>
                      <a:pt x="291" y="396"/>
                    </a:cubicBezTo>
                    <a:cubicBezTo>
                      <a:pt x="398" y="363"/>
                      <a:pt x="455" y="247"/>
                      <a:pt x="421" y="141"/>
                    </a:cubicBezTo>
                    <a:cubicBezTo>
                      <a:pt x="393" y="56"/>
                      <a:pt x="314" y="1"/>
                      <a:pt x="22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5" name="Google Shape;2635;p80"/>
              <p:cNvSpPr/>
              <p:nvPr/>
            </p:nvSpPr>
            <p:spPr>
              <a:xfrm>
                <a:off x="962782" y="6395212"/>
                <a:ext cx="23941" cy="21137"/>
              </a:xfrm>
              <a:custGeom>
                <a:rect b="b" l="l" r="r" t="t"/>
                <a:pathLst>
                  <a:path extrusionOk="0" h="407" w="461">
                    <a:moveTo>
                      <a:pt x="230" y="1"/>
                    </a:moveTo>
                    <a:cubicBezTo>
                      <a:pt x="167" y="1"/>
                      <a:pt x="105" y="30"/>
                      <a:pt x="66" y="85"/>
                    </a:cubicBezTo>
                    <a:cubicBezTo>
                      <a:pt x="1" y="175"/>
                      <a:pt x="21" y="303"/>
                      <a:pt x="112" y="368"/>
                    </a:cubicBezTo>
                    <a:cubicBezTo>
                      <a:pt x="148" y="394"/>
                      <a:pt x="190" y="406"/>
                      <a:pt x="231" y="406"/>
                    </a:cubicBezTo>
                    <a:cubicBezTo>
                      <a:pt x="294" y="406"/>
                      <a:pt x="356" y="378"/>
                      <a:pt x="395" y="323"/>
                    </a:cubicBezTo>
                    <a:cubicBezTo>
                      <a:pt x="461" y="232"/>
                      <a:pt x="440" y="105"/>
                      <a:pt x="349" y="40"/>
                    </a:cubicBezTo>
                    <a:cubicBezTo>
                      <a:pt x="313" y="13"/>
                      <a:pt x="272"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6" name="Google Shape;2636;p80"/>
              <p:cNvSpPr/>
              <p:nvPr/>
            </p:nvSpPr>
            <p:spPr>
              <a:xfrm>
                <a:off x="789587" y="6245750"/>
                <a:ext cx="8465" cy="62163"/>
              </a:xfrm>
              <a:custGeom>
                <a:rect b="b" l="l" r="r" t="t"/>
                <a:pathLst>
                  <a:path extrusionOk="0" h="1197" w="163">
                    <a:moveTo>
                      <a:pt x="1" y="1"/>
                    </a:moveTo>
                    <a:lnTo>
                      <a:pt x="1" y="1196"/>
                    </a:lnTo>
                    <a:lnTo>
                      <a:pt x="162" y="1196"/>
                    </a:lnTo>
                    <a:lnTo>
                      <a:pt x="16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7" name="Google Shape;2637;p80"/>
              <p:cNvSpPr/>
              <p:nvPr/>
            </p:nvSpPr>
            <p:spPr>
              <a:xfrm>
                <a:off x="828796" y="6245750"/>
                <a:ext cx="8517" cy="62163"/>
              </a:xfrm>
              <a:custGeom>
                <a:rect b="b" l="l" r="r" t="t"/>
                <a:pathLst>
                  <a:path extrusionOk="0" h="1197" w="164">
                    <a:moveTo>
                      <a:pt x="1" y="1"/>
                    </a:moveTo>
                    <a:lnTo>
                      <a:pt x="1" y="1196"/>
                    </a:lnTo>
                    <a:lnTo>
                      <a:pt x="163" y="1196"/>
                    </a:lnTo>
                    <a:lnTo>
                      <a:pt x="16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8" name="Google Shape;2638;p80"/>
              <p:cNvSpPr/>
              <p:nvPr/>
            </p:nvSpPr>
            <p:spPr>
              <a:xfrm>
                <a:off x="798052" y="6237337"/>
                <a:ext cx="31004" cy="8413"/>
              </a:xfrm>
              <a:custGeom>
                <a:rect b="b" l="l" r="r" t="t"/>
                <a:pathLst>
                  <a:path extrusionOk="0" h="162" w="597">
                    <a:moveTo>
                      <a:pt x="0" y="0"/>
                    </a:moveTo>
                    <a:lnTo>
                      <a:pt x="0" y="161"/>
                    </a:lnTo>
                    <a:lnTo>
                      <a:pt x="597" y="161"/>
                    </a:lnTo>
                    <a:lnTo>
                      <a:pt x="59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9" name="Google Shape;2639;p80"/>
              <p:cNvSpPr/>
              <p:nvPr/>
            </p:nvSpPr>
            <p:spPr>
              <a:xfrm>
                <a:off x="758220" y="6272599"/>
                <a:ext cx="23266" cy="8465"/>
              </a:xfrm>
              <a:custGeom>
                <a:rect b="b" l="l" r="r" t="t"/>
                <a:pathLst>
                  <a:path extrusionOk="0" h="163" w="448">
                    <a:moveTo>
                      <a:pt x="1" y="0"/>
                    </a:moveTo>
                    <a:lnTo>
                      <a:pt x="1" y="163"/>
                    </a:lnTo>
                    <a:lnTo>
                      <a:pt x="447" y="163"/>
                    </a:lnTo>
                    <a:lnTo>
                      <a:pt x="44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0" name="Google Shape;2640;p80"/>
              <p:cNvSpPr/>
              <p:nvPr/>
            </p:nvSpPr>
            <p:spPr>
              <a:xfrm>
                <a:off x="798052" y="6307758"/>
                <a:ext cx="31056" cy="8517"/>
              </a:xfrm>
              <a:custGeom>
                <a:rect b="b" l="l" r="r" t="t"/>
                <a:pathLst>
                  <a:path extrusionOk="0" h="164" w="598">
                    <a:moveTo>
                      <a:pt x="0" y="1"/>
                    </a:moveTo>
                    <a:lnTo>
                      <a:pt x="0" y="164"/>
                    </a:lnTo>
                    <a:lnTo>
                      <a:pt x="598" y="164"/>
                    </a:lnTo>
                    <a:lnTo>
                      <a:pt x="59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1" name="Google Shape;2641;p80"/>
              <p:cNvSpPr/>
              <p:nvPr/>
            </p:nvSpPr>
            <p:spPr>
              <a:xfrm>
                <a:off x="845466" y="6245750"/>
                <a:ext cx="8465" cy="62163"/>
              </a:xfrm>
              <a:custGeom>
                <a:rect b="b" l="l" r="r" t="t"/>
                <a:pathLst>
                  <a:path extrusionOk="0" h="1197" w="163">
                    <a:moveTo>
                      <a:pt x="0" y="1"/>
                    </a:moveTo>
                    <a:lnTo>
                      <a:pt x="0" y="1196"/>
                    </a:lnTo>
                    <a:lnTo>
                      <a:pt x="163" y="1196"/>
                    </a:lnTo>
                    <a:lnTo>
                      <a:pt x="16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2" name="Google Shape;2642;p80"/>
              <p:cNvSpPr/>
              <p:nvPr/>
            </p:nvSpPr>
            <p:spPr>
              <a:xfrm>
                <a:off x="884623" y="6245750"/>
                <a:ext cx="8413" cy="62163"/>
              </a:xfrm>
              <a:custGeom>
                <a:rect b="b" l="l" r="r" t="t"/>
                <a:pathLst>
                  <a:path extrusionOk="0" h="1197" w="162">
                    <a:moveTo>
                      <a:pt x="0" y="1"/>
                    </a:moveTo>
                    <a:lnTo>
                      <a:pt x="0" y="1196"/>
                    </a:lnTo>
                    <a:lnTo>
                      <a:pt x="162" y="1196"/>
                    </a:lnTo>
                    <a:lnTo>
                      <a:pt x="16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3" name="Google Shape;2643;p80"/>
              <p:cNvSpPr/>
              <p:nvPr/>
            </p:nvSpPr>
            <p:spPr>
              <a:xfrm>
                <a:off x="853828" y="6237337"/>
                <a:ext cx="31108" cy="8413"/>
              </a:xfrm>
              <a:custGeom>
                <a:rect b="b" l="l" r="r" t="t"/>
                <a:pathLst>
                  <a:path extrusionOk="0" h="162" w="599">
                    <a:moveTo>
                      <a:pt x="1" y="0"/>
                    </a:moveTo>
                    <a:lnTo>
                      <a:pt x="1" y="161"/>
                    </a:lnTo>
                    <a:lnTo>
                      <a:pt x="599" y="161"/>
                    </a:lnTo>
                    <a:lnTo>
                      <a:pt x="59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4" name="Google Shape;2644;p80"/>
              <p:cNvSpPr/>
              <p:nvPr/>
            </p:nvSpPr>
            <p:spPr>
              <a:xfrm>
                <a:off x="853828" y="6307862"/>
                <a:ext cx="31108" cy="8413"/>
              </a:xfrm>
              <a:custGeom>
                <a:rect b="b" l="l" r="r" t="t"/>
                <a:pathLst>
                  <a:path extrusionOk="0" h="162" w="599">
                    <a:moveTo>
                      <a:pt x="1" y="0"/>
                    </a:moveTo>
                    <a:lnTo>
                      <a:pt x="1" y="162"/>
                    </a:lnTo>
                    <a:lnTo>
                      <a:pt x="599" y="162"/>
                    </a:lnTo>
                    <a:lnTo>
                      <a:pt x="59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5" name="Google Shape;2645;p80"/>
              <p:cNvSpPr/>
              <p:nvPr/>
            </p:nvSpPr>
            <p:spPr>
              <a:xfrm>
                <a:off x="901294" y="6245750"/>
                <a:ext cx="8413" cy="62163"/>
              </a:xfrm>
              <a:custGeom>
                <a:rect b="b" l="l" r="r" t="t"/>
                <a:pathLst>
                  <a:path extrusionOk="0" h="1197" w="162">
                    <a:moveTo>
                      <a:pt x="0" y="1"/>
                    </a:moveTo>
                    <a:lnTo>
                      <a:pt x="0" y="1196"/>
                    </a:lnTo>
                    <a:lnTo>
                      <a:pt x="162" y="1196"/>
                    </a:lnTo>
                    <a:lnTo>
                      <a:pt x="16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6" name="Google Shape;2646;p80"/>
              <p:cNvSpPr/>
              <p:nvPr/>
            </p:nvSpPr>
            <p:spPr>
              <a:xfrm>
                <a:off x="940503" y="6245750"/>
                <a:ext cx="8465" cy="62163"/>
              </a:xfrm>
              <a:custGeom>
                <a:rect b="b" l="l" r="r" t="t"/>
                <a:pathLst>
                  <a:path extrusionOk="0" h="1197" w="163">
                    <a:moveTo>
                      <a:pt x="0" y="1"/>
                    </a:moveTo>
                    <a:lnTo>
                      <a:pt x="0" y="1196"/>
                    </a:lnTo>
                    <a:lnTo>
                      <a:pt x="163" y="1196"/>
                    </a:lnTo>
                    <a:lnTo>
                      <a:pt x="16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7" name="Google Shape;2647;p80"/>
              <p:cNvSpPr/>
              <p:nvPr/>
            </p:nvSpPr>
            <p:spPr>
              <a:xfrm>
                <a:off x="909707" y="6237337"/>
                <a:ext cx="31056" cy="8465"/>
              </a:xfrm>
              <a:custGeom>
                <a:rect b="b" l="l" r="r" t="t"/>
                <a:pathLst>
                  <a:path extrusionOk="0" h="163" w="598">
                    <a:moveTo>
                      <a:pt x="1" y="0"/>
                    </a:moveTo>
                    <a:lnTo>
                      <a:pt x="1" y="163"/>
                    </a:lnTo>
                    <a:lnTo>
                      <a:pt x="597" y="163"/>
                    </a:lnTo>
                    <a:lnTo>
                      <a:pt x="59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8" name="Google Shape;2648;p80"/>
              <p:cNvSpPr/>
              <p:nvPr/>
            </p:nvSpPr>
            <p:spPr>
              <a:xfrm>
                <a:off x="909707" y="6307862"/>
                <a:ext cx="31108" cy="8413"/>
              </a:xfrm>
              <a:custGeom>
                <a:rect b="b" l="l" r="r" t="t"/>
                <a:pathLst>
                  <a:path extrusionOk="0" h="162" w="599">
                    <a:moveTo>
                      <a:pt x="1" y="0"/>
                    </a:moveTo>
                    <a:lnTo>
                      <a:pt x="1" y="162"/>
                    </a:lnTo>
                    <a:lnTo>
                      <a:pt x="598" y="162"/>
                    </a:lnTo>
                    <a:lnTo>
                      <a:pt x="598"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9" name="Google Shape;2649;p80"/>
              <p:cNvSpPr/>
              <p:nvPr/>
            </p:nvSpPr>
            <p:spPr>
              <a:xfrm>
                <a:off x="957069" y="6245750"/>
                <a:ext cx="8517" cy="62163"/>
              </a:xfrm>
              <a:custGeom>
                <a:rect b="b" l="l" r="r" t="t"/>
                <a:pathLst>
                  <a:path extrusionOk="0" h="1197" w="164">
                    <a:moveTo>
                      <a:pt x="1" y="1"/>
                    </a:moveTo>
                    <a:lnTo>
                      <a:pt x="1" y="1196"/>
                    </a:lnTo>
                    <a:lnTo>
                      <a:pt x="163" y="1196"/>
                    </a:lnTo>
                    <a:lnTo>
                      <a:pt x="16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0" name="Google Shape;2650;p80"/>
              <p:cNvSpPr/>
              <p:nvPr/>
            </p:nvSpPr>
            <p:spPr>
              <a:xfrm>
                <a:off x="996330" y="6245750"/>
                <a:ext cx="8465" cy="62163"/>
              </a:xfrm>
              <a:custGeom>
                <a:rect b="b" l="l" r="r" t="t"/>
                <a:pathLst>
                  <a:path extrusionOk="0" h="1197" w="163">
                    <a:moveTo>
                      <a:pt x="1" y="1"/>
                    </a:moveTo>
                    <a:lnTo>
                      <a:pt x="1" y="1196"/>
                    </a:lnTo>
                    <a:lnTo>
                      <a:pt x="162" y="1196"/>
                    </a:lnTo>
                    <a:lnTo>
                      <a:pt x="16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1" name="Google Shape;2651;p80"/>
              <p:cNvSpPr/>
              <p:nvPr/>
            </p:nvSpPr>
            <p:spPr>
              <a:xfrm>
                <a:off x="965534" y="6237337"/>
                <a:ext cx="31108" cy="8413"/>
              </a:xfrm>
              <a:custGeom>
                <a:rect b="b" l="l" r="r" t="t"/>
                <a:pathLst>
                  <a:path extrusionOk="0" h="162" w="599">
                    <a:moveTo>
                      <a:pt x="0" y="0"/>
                    </a:moveTo>
                    <a:lnTo>
                      <a:pt x="0" y="161"/>
                    </a:lnTo>
                    <a:lnTo>
                      <a:pt x="598" y="161"/>
                    </a:lnTo>
                    <a:lnTo>
                      <a:pt x="598"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2" name="Google Shape;2652;p80"/>
              <p:cNvSpPr/>
              <p:nvPr/>
            </p:nvSpPr>
            <p:spPr>
              <a:xfrm>
                <a:off x="965534" y="6307758"/>
                <a:ext cx="31108" cy="8517"/>
              </a:xfrm>
              <a:custGeom>
                <a:rect b="b" l="l" r="r" t="t"/>
                <a:pathLst>
                  <a:path extrusionOk="0" h="164" w="599">
                    <a:moveTo>
                      <a:pt x="0" y="1"/>
                    </a:moveTo>
                    <a:lnTo>
                      <a:pt x="0" y="164"/>
                    </a:lnTo>
                    <a:lnTo>
                      <a:pt x="598" y="164"/>
                    </a:lnTo>
                    <a:lnTo>
                      <a:pt x="59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3" name="Google Shape;2653;p80"/>
              <p:cNvSpPr/>
              <p:nvPr/>
            </p:nvSpPr>
            <p:spPr>
              <a:xfrm>
                <a:off x="619872" y="6355380"/>
                <a:ext cx="44922" cy="181089"/>
              </a:xfrm>
              <a:custGeom>
                <a:rect b="b" l="l" r="r" t="t"/>
                <a:pathLst>
                  <a:path extrusionOk="0" h="3487" w="865">
                    <a:moveTo>
                      <a:pt x="1" y="0"/>
                    </a:moveTo>
                    <a:lnTo>
                      <a:pt x="1" y="3486"/>
                    </a:lnTo>
                    <a:lnTo>
                      <a:pt x="865" y="3486"/>
                    </a:lnTo>
                    <a:lnTo>
                      <a:pt x="86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4" name="Google Shape;2654;p80"/>
              <p:cNvSpPr/>
              <p:nvPr/>
            </p:nvSpPr>
            <p:spPr>
              <a:xfrm>
                <a:off x="611407" y="6337775"/>
                <a:ext cx="61800" cy="17657"/>
              </a:xfrm>
              <a:custGeom>
                <a:rect b="b" l="l" r="r" t="t"/>
                <a:pathLst>
                  <a:path extrusionOk="0" h="340" w="1190">
                    <a:moveTo>
                      <a:pt x="0" y="0"/>
                    </a:moveTo>
                    <a:lnTo>
                      <a:pt x="0" y="339"/>
                    </a:lnTo>
                    <a:lnTo>
                      <a:pt x="1189" y="339"/>
                    </a:lnTo>
                    <a:lnTo>
                      <a:pt x="1189"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5" name="Google Shape;2655;p80"/>
              <p:cNvSpPr/>
              <p:nvPr/>
            </p:nvSpPr>
            <p:spPr>
              <a:xfrm>
                <a:off x="632803" y="6195843"/>
                <a:ext cx="19007" cy="142035"/>
              </a:xfrm>
              <a:custGeom>
                <a:rect b="b" l="l" r="r" t="t"/>
                <a:pathLst>
                  <a:path extrusionOk="0" h="2735" w="366">
                    <a:moveTo>
                      <a:pt x="184" y="0"/>
                    </a:moveTo>
                    <a:lnTo>
                      <a:pt x="1" y="417"/>
                    </a:lnTo>
                    <a:lnTo>
                      <a:pt x="1" y="2734"/>
                    </a:lnTo>
                    <a:lnTo>
                      <a:pt x="366" y="2734"/>
                    </a:lnTo>
                    <a:lnTo>
                      <a:pt x="366" y="417"/>
                    </a:lnTo>
                    <a:lnTo>
                      <a:pt x="18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6" name="Google Shape;2656;p80"/>
              <p:cNvSpPr/>
              <p:nvPr/>
            </p:nvSpPr>
            <p:spPr>
              <a:xfrm>
                <a:off x="638048" y="6536417"/>
                <a:ext cx="65435" cy="118614"/>
              </a:xfrm>
              <a:custGeom>
                <a:rect b="b" l="l" r="r" t="t"/>
                <a:pathLst>
                  <a:path extrusionOk="0" h="2284" w="1260">
                    <a:moveTo>
                      <a:pt x="1" y="0"/>
                    </a:moveTo>
                    <a:lnTo>
                      <a:pt x="1" y="1846"/>
                    </a:lnTo>
                    <a:cubicBezTo>
                      <a:pt x="1" y="2087"/>
                      <a:pt x="196" y="2283"/>
                      <a:pt x="438" y="2283"/>
                    </a:cubicBezTo>
                    <a:lnTo>
                      <a:pt x="1259" y="2283"/>
                    </a:lnTo>
                    <a:lnTo>
                      <a:pt x="1259" y="2122"/>
                    </a:lnTo>
                    <a:lnTo>
                      <a:pt x="438" y="2122"/>
                    </a:lnTo>
                    <a:cubicBezTo>
                      <a:pt x="286" y="2122"/>
                      <a:pt x="163" y="1999"/>
                      <a:pt x="163" y="1846"/>
                    </a:cubicBezTo>
                    <a:lnTo>
                      <a:pt x="16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7" name="Google Shape;2657;p80"/>
              <p:cNvSpPr/>
              <p:nvPr/>
            </p:nvSpPr>
            <p:spPr>
              <a:xfrm>
                <a:off x="527951" y="6355380"/>
                <a:ext cx="44922" cy="181089"/>
              </a:xfrm>
              <a:custGeom>
                <a:rect b="b" l="l" r="r" t="t"/>
                <a:pathLst>
                  <a:path extrusionOk="0" h="3487" w="865">
                    <a:moveTo>
                      <a:pt x="0" y="0"/>
                    </a:moveTo>
                    <a:lnTo>
                      <a:pt x="0" y="3486"/>
                    </a:lnTo>
                    <a:lnTo>
                      <a:pt x="864" y="3486"/>
                    </a:lnTo>
                    <a:lnTo>
                      <a:pt x="86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8" name="Google Shape;2658;p80"/>
              <p:cNvSpPr/>
              <p:nvPr/>
            </p:nvSpPr>
            <p:spPr>
              <a:xfrm>
                <a:off x="519434" y="6337775"/>
                <a:ext cx="61748" cy="17657"/>
              </a:xfrm>
              <a:custGeom>
                <a:rect b="b" l="l" r="r" t="t"/>
                <a:pathLst>
                  <a:path extrusionOk="0" h="340" w="1189">
                    <a:moveTo>
                      <a:pt x="0" y="0"/>
                    </a:moveTo>
                    <a:lnTo>
                      <a:pt x="0" y="339"/>
                    </a:lnTo>
                    <a:lnTo>
                      <a:pt x="1188" y="339"/>
                    </a:lnTo>
                    <a:lnTo>
                      <a:pt x="118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9" name="Google Shape;2659;p80"/>
              <p:cNvSpPr/>
              <p:nvPr/>
            </p:nvSpPr>
            <p:spPr>
              <a:xfrm>
                <a:off x="540882" y="6195843"/>
                <a:ext cx="18903" cy="142035"/>
              </a:xfrm>
              <a:custGeom>
                <a:rect b="b" l="l" r="r" t="t"/>
                <a:pathLst>
                  <a:path extrusionOk="0" h="2735" w="364">
                    <a:moveTo>
                      <a:pt x="182" y="0"/>
                    </a:moveTo>
                    <a:lnTo>
                      <a:pt x="0" y="417"/>
                    </a:lnTo>
                    <a:lnTo>
                      <a:pt x="0" y="2734"/>
                    </a:lnTo>
                    <a:lnTo>
                      <a:pt x="364" y="2734"/>
                    </a:lnTo>
                    <a:lnTo>
                      <a:pt x="364" y="417"/>
                    </a:lnTo>
                    <a:lnTo>
                      <a:pt x="182"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0" name="Google Shape;2660;p80"/>
              <p:cNvSpPr/>
              <p:nvPr/>
            </p:nvSpPr>
            <p:spPr>
              <a:xfrm>
                <a:off x="546127" y="6536417"/>
                <a:ext cx="157407" cy="145930"/>
              </a:xfrm>
              <a:custGeom>
                <a:rect b="b" l="l" r="r" t="t"/>
                <a:pathLst>
                  <a:path extrusionOk="0" h="2810" w="3031">
                    <a:moveTo>
                      <a:pt x="1" y="0"/>
                    </a:moveTo>
                    <a:lnTo>
                      <a:pt x="1" y="2373"/>
                    </a:lnTo>
                    <a:cubicBezTo>
                      <a:pt x="1" y="2614"/>
                      <a:pt x="196" y="2809"/>
                      <a:pt x="438" y="2809"/>
                    </a:cubicBezTo>
                    <a:lnTo>
                      <a:pt x="3030" y="2809"/>
                    </a:lnTo>
                    <a:lnTo>
                      <a:pt x="3030" y="2648"/>
                    </a:lnTo>
                    <a:lnTo>
                      <a:pt x="438" y="2648"/>
                    </a:lnTo>
                    <a:cubicBezTo>
                      <a:pt x="286" y="2648"/>
                      <a:pt x="163" y="2525"/>
                      <a:pt x="163" y="2373"/>
                    </a:cubicBezTo>
                    <a:lnTo>
                      <a:pt x="16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61" name="Google Shape;2661;p80"/>
            <p:cNvSpPr/>
            <p:nvPr/>
          </p:nvSpPr>
          <p:spPr>
            <a:xfrm>
              <a:off x="6041149" y="1131306"/>
              <a:ext cx="277117" cy="549495"/>
            </a:xfrm>
            <a:custGeom>
              <a:rect b="b" l="l" r="r" t="t"/>
              <a:pathLst>
                <a:path extrusionOk="0" h="1866" w="941">
                  <a:moveTo>
                    <a:pt x="214" y="0"/>
                  </a:moveTo>
                  <a:lnTo>
                    <a:pt x="214" y="1"/>
                  </a:lnTo>
                  <a:cubicBezTo>
                    <a:pt x="96" y="1"/>
                    <a:pt x="1" y="95"/>
                    <a:pt x="1" y="213"/>
                  </a:cubicBezTo>
                  <a:lnTo>
                    <a:pt x="1" y="1654"/>
                  </a:lnTo>
                  <a:cubicBezTo>
                    <a:pt x="1" y="1772"/>
                    <a:pt x="96" y="1866"/>
                    <a:pt x="214" y="1866"/>
                  </a:cubicBezTo>
                  <a:lnTo>
                    <a:pt x="941" y="1866"/>
                  </a:lnTo>
                  <a:lnTo>
                    <a:pt x="941"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2" name="Google Shape;2662;p80"/>
            <p:cNvSpPr/>
            <p:nvPr/>
          </p:nvSpPr>
          <p:spPr>
            <a:xfrm>
              <a:off x="6234922" y="1198447"/>
              <a:ext cx="167272" cy="417569"/>
            </a:xfrm>
            <a:custGeom>
              <a:rect b="b" l="l" r="r" t="t"/>
              <a:pathLst>
                <a:path extrusionOk="0" h="1418" w="568">
                  <a:moveTo>
                    <a:pt x="0" y="1"/>
                  </a:moveTo>
                  <a:lnTo>
                    <a:pt x="0" y="1418"/>
                  </a:lnTo>
                  <a:lnTo>
                    <a:pt x="567" y="1418"/>
                  </a:lnTo>
                  <a:lnTo>
                    <a:pt x="567"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3" name="Google Shape;2663;p80"/>
            <p:cNvSpPr/>
            <p:nvPr/>
          </p:nvSpPr>
          <p:spPr>
            <a:xfrm>
              <a:off x="6256420" y="1473491"/>
              <a:ext cx="120153" cy="120147"/>
            </a:xfrm>
            <a:custGeom>
              <a:rect b="b" l="l" r="r" t="t"/>
              <a:pathLst>
                <a:path extrusionOk="0" h="408" w="408">
                  <a:moveTo>
                    <a:pt x="0" y="0"/>
                  </a:moveTo>
                  <a:lnTo>
                    <a:pt x="0" y="408"/>
                  </a:lnTo>
                  <a:lnTo>
                    <a:pt x="407" y="408"/>
                  </a:lnTo>
                  <a:lnTo>
                    <a:pt x="407"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4" name="Google Shape;2664;p80"/>
            <p:cNvSpPr/>
            <p:nvPr/>
          </p:nvSpPr>
          <p:spPr>
            <a:xfrm>
              <a:off x="8052797" y="3206795"/>
              <a:ext cx="350152" cy="7951"/>
            </a:xfrm>
            <a:custGeom>
              <a:rect b="b" l="l" r="r" t="t"/>
              <a:pathLst>
                <a:path extrusionOk="0" h="27" w="1189">
                  <a:moveTo>
                    <a:pt x="13" y="1"/>
                  </a:moveTo>
                  <a:cubicBezTo>
                    <a:pt x="9" y="8"/>
                    <a:pt x="4" y="18"/>
                    <a:pt x="1" y="27"/>
                  </a:cubicBezTo>
                  <a:lnTo>
                    <a:pt x="1189" y="27"/>
                  </a:lnTo>
                  <a:cubicBezTo>
                    <a:pt x="1184" y="18"/>
                    <a:pt x="1180" y="11"/>
                    <a:pt x="117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5" name="Google Shape;2665;p80"/>
            <p:cNvSpPr/>
            <p:nvPr/>
          </p:nvSpPr>
          <p:spPr>
            <a:xfrm>
              <a:off x="8037483" y="3254206"/>
              <a:ext cx="381073" cy="7951"/>
            </a:xfrm>
            <a:custGeom>
              <a:rect b="b" l="l" r="r" t="t"/>
              <a:pathLst>
                <a:path extrusionOk="0" h="27" w="1294">
                  <a:moveTo>
                    <a:pt x="5" y="0"/>
                  </a:moveTo>
                  <a:cubicBezTo>
                    <a:pt x="2" y="8"/>
                    <a:pt x="1" y="17"/>
                    <a:pt x="0" y="26"/>
                  </a:cubicBezTo>
                  <a:lnTo>
                    <a:pt x="1294" y="26"/>
                  </a:lnTo>
                  <a:cubicBezTo>
                    <a:pt x="1292" y="17"/>
                    <a:pt x="1291" y="8"/>
                    <a:pt x="1289"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6" name="Google Shape;2666;p80"/>
            <p:cNvSpPr/>
            <p:nvPr/>
          </p:nvSpPr>
          <p:spPr>
            <a:xfrm>
              <a:off x="8043373" y="3230647"/>
              <a:ext cx="368999" cy="7656"/>
            </a:xfrm>
            <a:custGeom>
              <a:rect b="b" l="l" r="r" t="t"/>
              <a:pathLst>
                <a:path extrusionOk="0" h="26" w="1253">
                  <a:moveTo>
                    <a:pt x="9" y="0"/>
                  </a:moveTo>
                  <a:cubicBezTo>
                    <a:pt x="7" y="10"/>
                    <a:pt x="3" y="17"/>
                    <a:pt x="0" y="26"/>
                  </a:cubicBezTo>
                  <a:lnTo>
                    <a:pt x="1253" y="26"/>
                  </a:lnTo>
                  <a:cubicBezTo>
                    <a:pt x="1249" y="17"/>
                    <a:pt x="1247" y="8"/>
                    <a:pt x="124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7" name="Google Shape;2667;p80"/>
            <p:cNvSpPr/>
            <p:nvPr/>
          </p:nvSpPr>
          <p:spPr>
            <a:xfrm>
              <a:off x="8113461" y="3164979"/>
              <a:ext cx="27977" cy="27975"/>
            </a:xfrm>
            <a:custGeom>
              <a:rect b="b" l="l" r="r" t="t"/>
              <a:pathLst>
                <a:path extrusionOk="0" h="95" w="95">
                  <a:moveTo>
                    <a:pt x="48" y="16"/>
                  </a:moveTo>
                  <a:cubicBezTo>
                    <a:pt x="65" y="16"/>
                    <a:pt x="80" y="31"/>
                    <a:pt x="80" y="48"/>
                  </a:cubicBezTo>
                  <a:cubicBezTo>
                    <a:pt x="80" y="65"/>
                    <a:pt x="65" y="80"/>
                    <a:pt x="48" y="80"/>
                  </a:cubicBezTo>
                  <a:cubicBezTo>
                    <a:pt x="31" y="80"/>
                    <a:pt x="16" y="65"/>
                    <a:pt x="16" y="48"/>
                  </a:cubicBezTo>
                  <a:cubicBezTo>
                    <a:pt x="16" y="31"/>
                    <a:pt x="31" y="16"/>
                    <a:pt x="48" y="16"/>
                  </a:cubicBezTo>
                  <a:close/>
                  <a:moveTo>
                    <a:pt x="48" y="1"/>
                  </a:moveTo>
                  <a:cubicBezTo>
                    <a:pt x="22" y="1"/>
                    <a:pt x="1" y="22"/>
                    <a:pt x="1" y="48"/>
                  </a:cubicBezTo>
                  <a:cubicBezTo>
                    <a:pt x="1" y="73"/>
                    <a:pt x="22" y="95"/>
                    <a:pt x="48" y="95"/>
                  </a:cubicBezTo>
                  <a:cubicBezTo>
                    <a:pt x="74" y="95"/>
                    <a:pt x="95" y="73"/>
                    <a:pt x="95" y="48"/>
                  </a:cubicBezTo>
                  <a:cubicBezTo>
                    <a:pt x="95" y="22"/>
                    <a:pt x="75" y="1"/>
                    <a:pt x="48"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8" name="Google Shape;2668;p80"/>
            <p:cNvSpPr/>
            <p:nvPr/>
          </p:nvSpPr>
          <p:spPr>
            <a:xfrm>
              <a:off x="8085485" y="3214745"/>
              <a:ext cx="282713" cy="39754"/>
            </a:xfrm>
            <a:custGeom>
              <a:rect b="b" l="l" r="r" t="t"/>
              <a:pathLst>
                <a:path extrusionOk="0" h="135" w="960">
                  <a:moveTo>
                    <a:pt x="1" y="1"/>
                  </a:moveTo>
                  <a:lnTo>
                    <a:pt x="1" y="134"/>
                  </a:lnTo>
                  <a:lnTo>
                    <a:pt x="960" y="134"/>
                  </a:lnTo>
                  <a:lnTo>
                    <a:pt x="960"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9" name="Google Shape;2669;p80"/>
            <p:cNvSpPr/>
            <p:nvPr/>
          </p:nvSpPr>
          <p:spPr>
            <a:xfrm>
              <a:off x="8138198" y="3217985"/>
              <a:ext cx="20320" cy="31509"/>
            </a:xfrm>
            <a:custGeom>
              <a:rect b="b" l="l" r="r" t="t"/>
              <a:pathLst>
                <a:path extrusionOk="0" h="107" w="69">
                  <a:moveTo>
                    <a:pt x="43" y="0"/>
                  </a:moveTo>
                  <a:lnTo>
                    <a:pt x="0" y="21"/>
                  </a:lnTo>
                  <a:cubicBezTo>
                    <a:pt x="1" y="23"/>
                    <a:pt x="1" y="26"/>
                    <a:pt x="2" y="27"/>
                  </a:cubicBezTo>
                  <a:cubicBezTo>
                    <a:pt x="5" y="28"/>
                    <a:pt x="6" y="31"/>
                    <a:pt x="7" y="32"/>
                  </a:cubicBezTo>
                  <a:lnTo>
                    <a:pt x="28" y="23"/>
                  </a:lnTo>
                  <a:lnTo>
                    <a:pt x="28" y="92"/>
                  </a:lnTo>
                  <a:lnTo>
                    <a:pt x="5" y="92"/>
                  </a:lnTo>
                  <a:cubicBezTo>
                    <a:pt x="2" y="93"/>
                    <a:pt x="2" y="97"/>
                    <a:pt x="2" y="99"/>
                  </a:cubicBezTo>
                  <a:cubicBezTo>
                    <a:pt x="2" y="102"/>
                    <a:pt x="5" y="103"/>
                    <a:pt x="5" y="106"/>
                  </a:cubicBezTo>
                  <a:lnTo>
                    <a:pt x="69" y="106"/>
                  </a:lnTo>
                  <a:lnTo>
                    <a:pt x="69" y="99"/>
                  </a:lnTo>
                  <a:lnTo>
                    <a:pt x="69" y="92"/>
                  </a:lnTo>
                  <a:lnTo>
                    <a:pt x="45" y="92"/>
                  </a:lnTo>
                  <a:lnTo>
                    <a:pt x="4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0" name="Google Shape;2670;p80"/>
            <p:cNvSpPr/>
            <p:nvPr/>
          </p:nvSpPr>
          <p:spPr>
            <a:xfrm>
              <a:off x="8166763" y="3217985"/>
              <a:ext cx="20614" cy="31509"/>
            </a:xfrm>
            <a:custGeom>
              <a:rect b="b" l="l" r="r" t="t"/>
              <a:pathLst>
                <a:path extrusionOk="0" h="107" w="70">
                  <a:moveTo>
                    <a:pt x="43" y="0"/>
                  </a:moveTo>
                  <a:lnTo>
                    <a:pt x="1" y="21"/>
                  </a:lnTo>
                  <a:cubicBezTo>
                    <a:pt x="2" y="23"/>
                    <a:pt x="2" y="26"/>
                    <a:pt x="4" y="27"/>
                  </a:cubicBezTo>
                  <a:cubicBezTo>
                    <a:pt x="5" y="28"/>
                    <a:pt x="6" y="31"/>
                    <a:pt x="7" y="32"/>
                  </a:cubicBezTo>
                  <a:lnTo>
                    <a:pt x="28" y="23"/>
                  </a:lnTo>
                  <a:lnTo>
                    <a:pt x="28" y="92"/>
                  </a:lnTo>
                  <a:lnTo>
                    <a:pt x="5" y="92"/>
                  </a:lnTo>
                  <a:cubicBezTo>
                    <a:pt x="4" y="93"/>
                    <a:pt x="4" y="97"/>
                    <a:pt x="4" y="99"/>
                  </a:cubicBezTo>
                  <a:cubicBezTo>
                    <a:pt x="4" y="102"/>
                    <a:pt x="5" y="103"/>
                    <a:pt x="5" y="106"/>
                  </a:cubicBezTo>
                  <a:lnTo>
                    <a:pt x="69" y="106"/>
                  </a:lnTo>
                  <a:lnTo>
                    <a:pt x="69" y="99"/>
                  </a:lnTo>
                  <a:lnTo>
                    <a:pt x="69" y="92"/>
                  </a:lnTo>
                  <a:lnTo>
                    <a:pt x="47" y="92"/>
                  </a:lnTo>
                  <a:lnTo>
                    <a:pt x="4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1" name="Google Shape;2671;p80"/>
            <p:cNvSpPr/>
            <p:nvPr/>
          </p:nvSpPr>
          <p:spPr>
            <a:xfrm>
              <a:off x="8195623" y="3217985"/>
              <a:ext cx="20614" cy="31509"/>
            </a:xfrm>
            <a:custGeom>
              <a:rect b="b" l="l" r="r" t="t"/>
              <a:pathLst>
                <a:path extrusionOk="0" h="107" w="70">
                  <a:moveTo>
                    <a:pt x="45" y="0"/>
                  </a:moveTo>
                  <a:lnTo>
                    <a:pt x="1" y="21"/>
                  </a:lnTo>
                  <a:cubicBezTo>
                    <a:pt x="3" y="23"/>
                    <a:pt x="3" y="26"/>
                    <a:pt x="4" y="27"/>
                  </a:cubicBezTo>
                  <a:cubicBezTo>
                    <a:pt x="5" y="28"/>
                    <a:pt x="6" y="31"/>
                    <a:pt x="8" y="32"/>
                  </a:cubicBezTo>
                  <a:lnTo>
                    <a:pt x="30" y="23"/>
                  </a:lnTo>
                  <a:lnTo>
                    <a:pt x="30" y="92"/>
                  </a:lnTo>
                  <a:lnTo>
                    <a:pt x="5" y="92"/>
                  </a:lnTo>
                  <a:cubicBezTo>
                    <a:pt x="4" y="93"/>
                    <a:pt x="4" y="97"/>
                    <a:pt x="4" y="99"/>
                  </a:cubicBezTo>
                  <a:cubicBezTo>
                    <a:pt x="4" y="102"/>
                    <a:pt x="5" y="103"/>
                    <a:pt x="5" y="106"/>
                  </a:cubicBezTo>
                  <a:lnTo>
                    <a:pt x="69" y="106"/>
                  </a:lnTo>
                  <a:lnTo>
                    <a:pt x="69" y="99"/>
                  </a:lnTo>
                  <a:lnTo>
                    <a:pt x="69" y="92"/>
                  </a:lnTo>
                  <a:lnTo>
                    <a:pt x="47" y="92"/>
                  </a:lnTo>
                  <a:lnTo>
                    <a:pt x="4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2" name="Google Shape;2672;p80"/>
            <p:cNvSpPr/>
            <p:nvPr/>
          </p:nvSpPr>
          <p:spPr>
            <a:xfrm>
              <a:off x="8222716" y="3217690"/>
              <a:ext cx="21203" cy="31804"/>
            </a:xfrm>
            <a:custGeom>
              <a:rect b="b" l="l" r="r" t="t"/>
              <a:pathLst>
                <a:path extrusionOk="0" h="108" w="72">
                  <a:moveTo>
                    <a:pt x="31" y="0"/>
                  </a:moveTo>
                  <a:cubicBezTo>
                    <a:pt x="26" y="0"/>
                    <a:pt x="19" y="1"/>
                    <a:pt x="15" y="2"/>
                  </a:cubicBezTo>
                  <a:lnTo>
                    <a:pt x="3" y="7"/>
                  </a:lnTo>
                  <a:cubicBezTo>
                    <a:pt x="3" y="9"/>
                    <a:pt x="3" y="11"/>
                    <a:pt x="4" y="13"/>
                  </a:cubicBezTo>
                  <a:cubicBezTo>
                    <a:pt x="6" y="16"/>
                    <a:pt x="6" y="17"/>
                    <a:pt x="7" y="20"/>
                  </a:cubicBezTo>
                  <a:cubicBezTo>
                    <a:pt x="12" y="19"/>
                    <a:pt x="14" y="17"/>
                    <a:pt x="18" y="16"/>
                  </a:cubicBezTo>
                  <a:cubicBezTo>
                    <a:pt x="21" y="14"/>
                    <a:pt x="26" y="14"/>
                    <a:pt x="31" y="14"/>
                  </a:cubicBezTo>
                  <a:cubicBezTo>
                    <a:pt x="38" y="14"/>
                    <a:pt x="44" y="16"/>
                    <a:pt x="47" y="19"/>
                  </a:cubicBezTo>
                  <a:cubicBezTo>
                    <a:pt x="51" y="21"/>
                    <a:pt x="52" y="27"/>
                    <a:pt x="52" y="32"/>
                  </a:cubicBezTo>
                  <a:cubicBezTo>
                    <a:pt x="52" y="35"/>
                    <a:pt x="52" y="38"/>
                    <a:pt x="51" y="40"/>
                  </a:cubicBezTo>
                  <a:lnTo>
                    <a:pt x="47" y="48"/>
                  </a:lnTo>
                  <a:cubicBezTo>
                    <a:pt x="45" y="52"/>
                    <a:pt x="44" y="55"/>
                    <a:pt x="41" y="57"/>
                  </a:cubicBezTo>
                  <a:cubicBezTo>
                    <a:pt x="38" y="60"/>
                    <a:pt x="35" y="62"/>
                    <a:pt x="33" y="67"/>
                  </a:cubicBezTo>
                  <a:lnTo>
                    <a:pt x="1" y="104"/>
                  </a:lnTo>
                  <a:lnTo>
                    <a:pt x="2" y="107"/>
                  </a:lnTo>
                  <a:lnTo>
                    <a:pt x="72" y="107"/>
                  </a:lnTo>
                  <a:lnTo>
                    <a:pt x="72" y="103"/>
                  </a:lnTo>
                  <a:lnTo>
                    <a:pt x="72" y="99"/>
                  </a:lnTo>
                  <a:lnTo>
                    <a:pt x="72" y="94"/>
                  </a:lnTo>
                  <a:lnTo>
                    <a:pt x="72" y="91"/>
                  </a:lnTo>
                  <a:lnTo>
                    <a:pt x="29" y="91"/>
                  </a:lnTo>
                  <a:lnTo>
                    <a:pt x="45" y="73"/>
                  </a:lnTo>
                  <a:cubicBezTo>
                    <a:pt x="52" y="66"/>
                    <a:pt x="58" y="57"/>
                    <a:pt x="62" y="51"/>
                  </a:cubicBezTo>
                  <a:cubicBezTo>
                    <a:pt x="66" y="44"/>
                    <a:pt x="68" y="36"/>
                    <a:pt x="68" y="29"/>
                  </a:cubicBezTo>
                  <a:cubicBezTo>
                    <a:pt x="68" y="24"/>
                    <a:pt x="67" y="20"/>
                    <a:pt x="66" y="16"/>
                  </a:cubicBezTo>
                  <a:cubicBezTo>
                    <a:pt x="63" y="12"/>
                    <a:pt x="61" y="9"/>
                    <a:pt x="58" y="7"/>
                  </a:cubicBezTo>
                  <a:cubicBezTo>
                    <a:pt x="54" y="4"/>
                    <a:pt x="50" y="2"/>
                    <a:pt x="46" y="1"/>
                  </a:cubicBezTo>
                  <a:cubicBezTo>
                    <a:pt x="42" y="0"/>
                    <a:pt x="36" y="0"/>
                    <a:pt x="3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3" name="Google Shape;2673;p80"/>
            <p:cNvSpPr/>
            <p:nvPr/>
          </p:nvSpPr>
          <p:spPr>
            <a:xfrm>
              <a:off x="8251576" y="3217690"/>
              <a:ext cx="20909" cy="31804"/>
            </a:xfrm>
            <a:custGeom>
              <a:rect b="b" l="l" r="r" t="t"/>
              <a:pathLst>
                <a:path extrusionOk="0" h="108" w="71">
                  <a:moveTo>
                    <a:pt x="30" y="0"/>
                  </a:moveTo>
                  <a:cubicBezTo>
                    <a:pt x="24" y="0"/>
                    <a:pt x="18" y="1"/>
                    <a:pt x="14" y="2"/>
                  </a:cubicBezTo>
                  <a:lnTo>
                    <a:pt x="2" y="7"/>
                  </a:lnTo>
                  <a:cubicBezTo>
                    <a:pt x="2" y="9"/>
                    <a:pt x="2" y="11"/>
                    <a:pt x="3" y="13"/>
                  </a:cubicBezTo>
                  <a:cubicBezTo>
                    <a:pt x="6" y="16"/>
                    <a:pt x="6" y="17"/>
                    <a:pt x="7" y="20"/>
                  </a:cubicBezTo>
                  <a:cubicBezTo>
                    <a:pt x="11" y="19"/>
                    <a:pt x="13" y="17"/>
                    <a:pt x="17" y="16"/>
                  </a:cubicBezTo>
                  <a:cubicBezTo>
                    <a:pt x="22" y="14"/>
                    <a:pt x="25" y="14"/>
                    <a:pt x="30" y="14"/>
                  </a:cubicBezTo>
                  <a:cubicBezTo>
                    <a:pt x="38" y="14"/>
                    <a:pt x="43" y="16"/>
                    <a:pt x="47" y="19"/>
                  </a:cubicBezTo>
                  <a:cubicBezTo>
                    <a:pt x="51" y="21"/>
                    <a:pt x="52" y="27"/>
                    <a:pt x="52" y="32"/>
                  </a:cubicBezTo>
                  <a:cubicBezTo>
                    <a:pt x="52" y="35"/>
                    <a:pt x="52" y="38"/>
                    <a:pt x="51" y="40"/>
                  </a:cubicBezTo>
                  <a:lnTo>
                    <a:pt x="47" y="48"/>
                  </a:lnTo>
                  <a:cubicBezTo>
                    <a:pt x="44" y="52"/>
                    <a:pt x="43" y="55"/>
                    <a:pt x="40" y="57"/>
                  </a:cubicBezTo>
                  <a:cubicBezTo>
                    <a:pt x="38" y="60"/>
                    <a:pt x="34" y="62"/>
                    <a:pt x="32" y="67"/>
                  </a:cubicBezTo>
                  <a:lnTo>
                    <a:pt x="0" y="104"/>
                  </a:lnTo>
                  <a:lnTo>
                    <a:pt x="1" y="107"/>
                  </a:lnTo>
                  <a:lnTo>
                    <a:pt x="71" y="107"/>
                  </a:lnTo>
                  <a:lnTo>
                    <a:pt x="71" y="103"/>
                  </a:lnTo>
                  <a:lnTo>
                    <a:pt x="71" y="99"/>
                  </a:lnTo>
                  <a:lnTo>
                    <a:pt x="71" y="94"/>
                  </a:lnTo>
                  <a:lnTo>
                    <a:pt x="71" y="91"/>
                  </a:lnTo>
                  <a:lnTo>
                    <a:pt x="28" y="91"/>
                  </a:lnTo>
                  <a:lnTo>
                    <a:pt x="44" y="73"/>
                  </a:lnTo>
                  <a:cubicBezTo>
                    <a:pt x="52" y="66"/>
                    <a:pt x="58" y="57"/>
                    <a:pt x="61" y="51"/>
                  </a:cubicBezTo>
                  <a:cubicBezTo>
                    <a:pt x="65" y="44"/>
                    <a:pt x="69" y="36"/>
                    <a:pt x="69" y="29"/>
                  </a:cubicBezTo>
                  <a:cubicBezTo>
                    <a:pt x="69" y="24"/>
                    <a:pt x="67" y="20"/>
                    <a:pt x="65" y="16"/>
                  </a:cubicBezTo>
                  <a:cubicBezTo>
                    <a:pt x="62" y="12"/>
                    <a:pt x="60" y="9"/>
                    <a:pt x="57" y="7"/>
                  </a:cubicBezTo>
                  <a:cubicBezTo>
                    <a:pt x="54" y="4"/>
                    <a:pt x="49" y="2"/>
                    <a:pt x="45" y="1"/>
                  </a:cubicBezTo>
                  <a:cubicBezTo>
                    <a:pt x="41" y="0"/>
                    <a:pt x="36" y="0"/>
                    <a:pt x="3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4" name="Google Shape;2674;p80"/>
            <p:cNvSpPr/>
            <p:nvPr/>
          </p:nvSpPr>
          <p:spPr>
            <a:xfrm>
              <a:off x="8281908" y="3217985"/>
              <a:ext cx="20614" cy="31509"/>
            </a:xfrm>
            <a:custGeom>
              <a:rect b="b" l="l" r="r" t="t"/>
              <a:pathLst>
                <a:path extrusionOk="0" h="107" w="70">
                  <a:moveTo>
                    <a:pt x="44" y="0"/>
                  </a:moveTo>
                  <a:lnTo>
                    <a:pt x="1" y="21"/>
                  </a:lnTo>
                  <a:cubicBezTo>
                    <a:pt x="3" y="23"/>
                    <a:pt x="3" y="26"/>
                    <a:pt x="4" y="27"/>
                  </a:cubicBezTo>
                  <a:cubicBezTo>
                    <a:pt x="5" y="28"/>
                    <a:pt x="6" y="31"/>
                    <a:pt x="8" y="32"/>
                  </a:cubicBezTo>
                  <a:lnTo>
                    <a:pt x="30" y="23"/>
                  </a:lnTo>
                  <a:lnTo>
                    <a:pt x="30" y="92"/>
                  </a:lnTo>
                  <a:lnTo>
                    <a:pt x="5" y="92"/>
                  </a:lnTo>
                  <a:cubicBezTo>
                    <a:pt x="4" y="93"/>
                    <a:pt x="4" y="97"/>
                    <a:pt x="4" y="99"/>
                  </a:cubicBezTo>
                  <a:cubicBezTo>
                    <a:pt x="4" y="102"/>
                    <a:pt x="5" y="103"/>
                    <a:pt x="5" y="106"/>
                  </a:cubicBezTo>
                  <a:lnTo>
                    <a:pt x="69" y="106"/>
                  </a:lnTo>
                  <a:lnTo>
                    <a:pt x="69" y="99"/>
                  </a:lnTo>
                  <a:lnTo>
                    <a:pt x="69" y="92"/>
                  </a:lnTo>
                  <a:lnTo>
                    <a:pt x="47" y="92"/>
                  </a:lnTo>
                  <a:lnTo>
                    <a:pt x="4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5" name="Google Shape;2675;p80"/>
            <p:cNvSpPr/>
            <p:nvPr/>
          </p:nvSpPr>
          <p:spPr>
            <a:xfrm>
              <a:off x="8309590" y="3218574"/>
              <a:ext cx="22087" cy="33865"/>
            </a:xfrm>
            <a:custGeom>
              <a:rect b="b" l="l" r="r" t="t"/>
              <a:pathLst>
                <a:path extrusionOk="0" h="115" w="75">
                  <a:moveTo>
                    <a:pt x="14" y="1"/>
                  </a:moveTo>
                  <a:cubicBezTo>
                    <a:pt x="14" y="10"/>
                    <a:pt x="13" y="20"/>
                    <a:pt x="13" y="29"/>
                  </a:cubicBezTo>
                  <a:cubicBezTo>
                    <a:pt x="13" y="38"/>
                    <a:pt x="12" y="48"/>
                    <a:pt x="12" y="57"/>
                  </a:cubicBezTo>
                  <a:lnTo>
                    <a:pt x="13" y="58"/>
                  </a:lnTo>
                  <a:cubicBezTo>
                    <a:pt x="14" y="57"/>
                    <a:pt x="18" y="56"/>
                    <a:pt x="21" y="56"/>
                  </a:cubicBezTo>
                  <a:cubicBezTo>
                    <a:pt x="24" y="54"/>
                    <a:pt x="27" y="54"/>
                    <a:pt x="30" y="54"/>
                  </a:cubicBezTo>
                  <a:cubicBezTo>
                    <a:pt x="34" y="54"/>
                    <a:pt x="39" y="54"/>
                    <a:pt x="43" y="56"/>
                  </a:cubicBezTo>
                  <a:cubicBezTo>
                    <a:pt x="45" y="57"/>
                    <a:pt x="48" y="59"/>
                    <a:pt x="50" y="61"/>
                  </a:cubicBezTo>
                  <a:cubicBezTo>
                    <a:pt x="51" y="63"/>
                    <a:pt x="53" y="65"/>
                    <a:pt x="55" y="68"/>
                  </a:cubicBezTo>
                  <a:cubicBezTo>
                    <a:pt x="56" y="70"/>
                    <a:pt x="56" y="73"/>
                    <a:pt x="56" y="75"/>
                  </a:cubicBezTo>
                  <a:cubicBezTo>
                    <a:pt x="56" y="84"/>
                    <a:pt x="53" y="90"/>
                    <a:pt x="48" y="95"/>
                  </a:cubicBezTo>
                  <a:cubicBezTo>
                    <a:pt x="44" y="98"/>
                    <a:pt x="35" y="100"/>
                    <a:pt x="27" y="100"/>
                  </a:cubicBezTo>
                  <a:cubicBezTo>
                    <a:pt x="21" y="100"/>
                    <a:pt x="17" y="100"/>
                    <a:pt x="14" y="98"/>
                  </a:cubicBezTo>
                  <a:cubicBezTo>
                    <a:pt x="11" y="98"/>
                    <a:pt x="8" y="97"/>
                    <a:pt x="3" y="96"/>
                  </a:cubicBezTo>
                  <a:cubicBezTo>
                    <a:pt x="2" y="98"/>
                    <a:pt x="2" y="100"/>
                    <a:pt x="1" y="102"/>
                  </a:cubicBezTo>
                  <a:cubicBezTo>
                    <a:pt x="1" y="104"/>
                    <a:pt x="0" y="106"/>
                    <a:pt x="0" y="110"/>
                  </a:cubicBezTo>
                  <a:cubicBezTo>
                    <a:pt x="3" y="112"/>
                    <a:pt x="8" y="112"/>
                    <a:pt x="13" y="113"/>
                  </a:cubicBezTo>
                  <a:cubicBezTo>
                    <a:pt x="18" y="115"/>
                    <a:pt x="22" y="115"/>
                    <a:pt x="27" y="115"/>
                  </a:cubicBezTo>
                  <a:cubicBezTo>
                    <a:pt x="33" y="115"/>
                    <a:pt x="40" y="113"/>
                    <a:pt x="45" y="112"/>
                  </a:cubicBezTo>
                  <a:cubicBezTo>
                    <a:pt x="50" y="111"/>
                    <a:pt x="56" y="107"/>
                    <a:pt x="60" y="105"/>
                  </a:cubicBezTo>
                  <a:cubicBezTo>
                    <a:pt x="64" y="102"/>
                    <a:pt x="66" y="99"/>
                    <a:pt x="70" y="94"/>
                  </a:cubicBezTo>
                  <a:cubicBezTo>
                    <a:pt x="72" y="89"/>
                    <a:pt x="73" y="83"/>
                    <a:pt x="73" y="75"/>
                  </a:cubicBezTo>
                  <a:cubicBezTo>
                    <a:pt x="73" y="70"/>
                    <a:pt x="72" y="65"/>
                    <a:pt x="75" y="65"/>
                  </a:cubicBezTo>
                  <a:cubicBezTo>
                    <a:pt x="72" y="60"/>
                    <a:pt x="70" y="57"/>
                    <a:pt x="66" y="54"/>
                  </a:cubicBezTo>
                  <a:cubicBezTo>
                    <a:pt x="62" y="52"/>
                    <a:pt x="59" y="49"/>
                    <a:pt x="55" y="48"/>
                  </a:cubicBezTo>
                  <a:cubicBezTo>
                    <a:pt x="50" y="47"/>
                    <a:pt x="45" y="44"/>
                    <a:pt x="40" y="44"/>
                  </a:cubicBezTo>
                  <a:lnTo>
                    <a:pt x="34" y="44"/>
                  </a:lnTo>
                  <a:cubicBezTo>
                    <a:pt x="32" y="44"/>
                    <a:pt x="30" y="47"/>
                    <a:pt x="28" y="47"/>
                  </a:cubicBezTo>
                  <a:lnTo>
                    <a:pt x="29" y="17"/>
                  </a:lnTo>
                  <a:lnTo>
                    <a:pt x="70" y="17"/>
                  </a:lnTo>
                  <a:lnTo>
                    <a:pt x="70" y="13"/>
                  </a:lnTo>
                  <a:lnTo>
                    <a:pt x="70" y="9"/>
                  </a:lnTo>
                  <a:lnTo>
                    <a:pt x="70" y="5"/>
                  </a:lnTo>
                  <a:lnTo>
                    <a:pt x="7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6" name="Google Shape;2676;p80"/>
            <p:cNvSpPr/>
            <p:nvPr/>
          </p:nvSpPr>
          <p:spPr>
            <a:xfrm>
              <a:off x="8337861" y="3217985"/>
              <a:ext cx="22381" cy="33865"/>
            </a:xfrm>
            <a:custGeom>
              <a:rect b="b" l="l" r="r" t="t"/>
              <a:pathLst>
                <a:path extrusionOk="0" h="115" w="76">
                  <a:moveTo>
                    <a:pt x="6" y="0"/>
                  </a:moveTo>
                  <a:lnTo>
                    <a:pt x="6" y="5"/>
                  </a:lnTo>
                  <a:lnTo>
                    <a:pt x="6" y="8"/>
                  </a:lnTo>
                  <a:lnTo>
                    <a:pt x="6" y="15"/>
                  </a:lnTo>
                  <a:lnTo>
                    <a:pt x="46" y="15"/>
                  </a:lnTo>
                  <a:lnTo>
                    <a:pt x="20" y="58"/>
                  </a:lnTo>
                  <a:lnTo>
                    <a:pt x="22" y="60"/>
                  </a:lnTo>
                  <a:cubicBezTo>
                    <a:pt x="24" y="59"/>
                    <a:pt x="25" y="59"/>
                    <a:pt x="28" y="59"/>
                  </a:cubicBezTo>
                  <a:lnTo>
                    <a:pt x="34" y="59"/>
                  </a:lnTo>
                  <a:cubicBezTo>
                    <a:pt x="41" y="59"/>
                    <a:pt x="48" y="61"/>
                    <a:pt x="52" y="65"/>
                  </a:cubicBezTo>
                  <a:cubicBezTo>
                    <a:pt x="56" y="67"/>
                    <a:pt x="59" y="72"/>
                    <a:pt x="59" y="78"/>
                  </a:cubicBezTo>
                  <a:cubicBezTo>
                    <a:pt x="59" y="83"/>
                    <a:pt x="57" y="87"/>
                    <a:pt x="56" y="89"/>
                  </a:cubicBezTo>
                  <a:cubicBezTo>
                    <a:pt x="55" y="93"/>
                    <a:pt x="52" y="97"/>
                    <a:pt x="49" y="98"/>
                  </a:cubicBezTo>
                  <a:cubicBezTo>
                    <a:pt x="46" y="99"/>
                    <a:pt x="44" y="100"/>
                    <a:pt x="40" y="102"/>
                  </a:cubicBezTo>
                  <a:cubicBezTo>
                    <a:pt x="36" y="103"/>
                    <a:pt x="31" y="103"/>
                    <a:pt x="28" y="103"/>
                  </a:cubicBezTo>
                  <a:cubicBezTo>
                    <a:pt x="23" y="103"/>
                    <a:pt x="18" y="103"/>
                    <a:pt x="14" y="100"/>
                  </a:cubicBezTo>
                  <a:cubicBezTo>
                    <a:pt x="11" y="99"/>
                    <a:pt x="8" y="98"/>
                    <a:pt x="3" y="97"/>
                  </a:cubicBezTo>
                  <a:cubicBezTo>
                    <a:pt x="2" y="99"/>
                    <a:pt x="2" y="100"/>
                    <a:pt x="1" y="103"/>
                  </a:cubicBezTo>
                  <a:cubicBezTo>
                    <a:pt x="1" y="104"/>
                    <a:pt x="0" y="107"/>
                    <a:pt x="0" y="109"/>
                  </a:cubicBezTo>
                  <a:cubicBezTo>
                    <a:pt x="6" y="111"/>
                    <a:pt x="9" y="113"/>
                    <a:pt x="14" y="114"/>
                  </a:cubicBezTo>
                  <a:cubicBezTo>
                    <a:pt x="18" y="115"/>
                    <a:pt x="24" y="115"/>
                    <a:pt x="29" y="115"/>
                  </a:cubicBezTo>
                  <a:cubicBezTo>
                    <a:pt x="34" y="115"/>
                    <a:pt x="41" y="114"/>
                    <a:pt x="46" y="113"/>
                  </a:cubicBezTo>
                  <a:cubicBezTo>
                    <a:pt x="52" y="111"/>
                    <a:pt x="57" y="108"/>
                    <a:pt x="61" y="105"/>
                  </a:cubicBezTo>
                  <a:cubicBezTo>
                    <a:pt x="65" y="103"/>
                    <a:pt x="68" y="99"/>
                    <a:pt x="71" y="93"/>
                  </a:cubicBezTo>
                  <a:cubicBezTo>
                    <a:pt x="73" y="89"/>
                    <a:pt x="75" y="83"/>
                    <a:pt x="75" y="76"/>
                  </a:cubicBezTo>
                  <a:cubicBezTo>
                    <a:pt x="75" y="72"/>
                    <a:pt x="75" y="70"/>
                    <a:pt x="73" y="66"/>
                  </a:cubicBezTo>
                  <a:cubicBezTo>
                    <a:pt x="72" y="62"/>
                    <a:pt x="71" y="59"/>
                    <a:pt x="68" y="56"/>
                  </a:cubicBezTo>
                  <a:cubicBezTo>
                    <a:pt x="65" y="54"/>
                    <a:pt x="62" y="51"/>
                    <a:pt x="59" y="50"/>
                  </a:cubicBezTo>
                  <a:cubicBezTo>
                    <a:pt x="55" y="49"/>
                    <a:pt x="51" y="46"/>
                    <a:pt x="45" y="46"/>
                  </a:cubicBezTo>
                  <a:lnTo>
                    <a:pt x="43" y="46"/>
                  </a:lnTo>
                  <a:lnTo>
                    <a:pt x="72" y="1"/>
                  </a:lnTo>
                  <a:lnTo>
                    <a:pt x="7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7" name="Google Shape;2677;p80"/>
            <p:cNvSpPr/>
            <p:nvPr/>
          </p:nvSpPr>
          <p:spPr>
            <a:xfrm>
              <a:off x="5879475" y="4549030"/>
              <a:ext cx="172278" cy="341594"/>
            </a:xfrm>
            <a:custGeom>
              <a:rect b="b" l="l" r="r" t="t"/>
              <a:pathLst>
                <a:path extrusionOk="0" h="1160" w="585">
                  <a:moveTo>
                    <a:pt x="133" y="0"/>
                  </a:moveTo>
                  <a:cubicBezTo>
                    <a:pt x="61" y="0"/>
                    <a:pt x="0" y="59"/>
                    <a:pt x="0" y="133"/>
                  </a:cubicBezTo>
                  <a:lnTo>
                    <a:pt x="0" y="1027"/>
                  </a:lnTo>
                  <a:cubicBezTo>
                    <a:pt x="0" y="1100"/>
                    <a:pt x="59" y="1160"/>
                    <a:pt x="133" y="1160"/>
                  </a:cubicBezTo>
                  <a:lnTo>
                    <a:pt x="585" y="1160"/>
                  </a:lnTo>
                  <a:lnTo>
                    <a:pt x="585"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8" name="Google Shape;2678;p80"/>
            <p:cNvSpPr/>
            <p:nvPr/>
          </p:nvSpPr>
          <p:spPr>
            <a:xfrm>
              <a:off x="5999921" y="4591141"/>
              <a:ext cx="103956" cy="259435"/>
            </a:xfrm>
            <a:custGeom>
              <a:rect b="b" l="l" r="r" t="t"/>
              <a:pathLst>
                <a:path extrusionOk="0" h="881" w="353">
                  <a:moveTo>
                    <a:pt x="1" y="1"/>
                  </a:moveTo>
                  <a:lnTo>
                    <a:pt x="1" y="881"/>
                  </a:lnTo>
                  <a:lnTo>
                    <a:pt x="352" y="881"/>
                  </a:lnTo>
                  <a:lnTo>
                    <a:pt x="35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9" name="Google Shape;2679;p80"/>
            <p:cNvSpPr/>
            <p:nvPr/>
          </p:nvSpPr>
          <p:spPr>
            <a:xfrm>
              <a:off x="6013173" y="4761644"/>
              <a:ext cx="74507" cy="74503"/>
            </a:xfrm>
            <a:custGeom>
              <a:rect b="b" l="l" r="r" t="t"/>
              <a:pathLst>
                <a:path extrusionOk="0" h="253" w="253">
                  <a:moveTo>
                    <a:pt x="1" y="0"/>
                  </a:moveTo>
                  <a:lnTo>
                    <a:pt x="1" y="253"/>
                  </a:lnTo>
                  <a:lnTo>
                    <a:pt x="253" y="253"/>
                  </a:lnTo>
                  <a:lnTo>
                    <a:pt x="253"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680" name="Google Shape;2680;p80"/>
          <p:cNvPicPr preferRelativeResize="0"/>
          <p:nvPr/>
        </p:nvPicPr>
        <p:blipFill>
          <a:blip r:embed="rId3">
            <a:alphaModFix/>
          </a:blip>
          <a:stretch>
            <a:fillRect/>
          </a:stretch>
        </p:blipFill>
        <p:spPr>
          <a:xfrm>
            <a:off x="7885958" y="183450"/>
            <a:ext cx="953240" cy="1004252"/>
          </a:xfrm>
          <a:prstGeom prst="rect">
            <a:avLst/>
          </a:prstGeom>
          <a:noFill/>
          <a:ln>
            <a:noFill/>
          </a:ln>
        </p:spPr>
      </p:pic>
      <p:pic>
        <p:nvPicPr>
          <p:cNvPr id="2681" name="Google Shape;2681;p80" title="07.mp3">
            <a:hlinkClick r:id="rId4"/>
          </p:cNvPr>
          <p:cNvPicPr preferRelativeResize="0"/>
          <p:nvPr/>
        </p:nvPicPr>
        <p:blipFill>
          <a:blip r:embed="rId5">
            <a:alphaModFix/>
          </a:blip>
          <a:stretch>
            <a:fillRect/>
          </a:stretch>
        </p:blipFill>
        <p:spPr>
          <a:xfrm>
            <a:off x="894050" y="4433425"/>
            <a:ext cx="457200" cy="457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24" name="Shape 1124"/>
        <p:cNvGrpSpPr/>
        <p:nvPr/>
      </p:nvGrpSpPr>
      <p:grpSpPr>
        <a:xfrm>
          <a:off x="0" y="0"/>
          <a:ext cx="0" cy="0"/>
          <a:chOff x="0" y="0"/>
          <a:chExt cx="0" cy="0"/>
        </a:xfrm>
      </p:grpSpPr>
      <p:sp>
        <p:nvSpPr>
          <p:cNvPr id="1125" name="Google Shape;1125;p45"/>
          <p:cNvSpPr/>
          <p:nvPr/>
        </p:nvSpPr>
        <p:spPr>
          <a:xfrm>
            <a:off x="4699400" y="2581275"/>
            <a:ext cx="666900" cy="6669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6" name="Google Shape;1126;p45"/>
          <p:cNvSpPr/>
          <p:nvPr/>
        </p:nvSpPr>
        <p:spPr>
          <a:xfrm>
            <a:off x="3699275" y="1390650"/>
            <a:ext cx="666900" cy="6669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7" name="Google Shape;1127;p45"/>
          <p:cNvSpPr/>
          <p:nvPr/>
        </p:nvSpPr>
        <p:spPr>
          <a:xfrm>
            <a:off x="3699275" y="3771900"/>
            <a:ext cx="666900" cy="6669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8" name="Google Shape;1128;p45"/>
          <p:cNvSpPr/>
          <p:nvPr/>
        </p:nvSpPr>
        <p:spPr>
          <a:xfrm flipH="1">
            <a:off x="3232700" y="2581275"/>
            <a:ext cx="666900" cy="6669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9" name="Google Shape;1129;p45"/>
          <p:cNvSpPr/>
          <p:nvPr/>
        </p:nvSpPr>
        <p:spPr>
          <a:xfrm flipH="1">
            <a:off x="5261525" y="1390650"/>
            <a:ext cx="666900" cy="6669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0" name="Google Shape;1130;p45"/>
          <p:cNvSpPr txBox="1"/>
          <p:nvPr>
            <p:ph idx="2" type="title"/>
          </p:nvPr>
        </p:nvSpPr>
        <p:spPr>
          <a:xfrm rot="3400">
            <a:off x="4729548" y="2617863"/>
            <a:ext cx="606600" cy="593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11</a:t>
            </a:r>
            <a:endParaRPr/>
          </a:p>
        </p:txBody>
      </p:sp>
      <p:sp>
        <p:nvSpPr>
          <p:cNvPr id="1131" name="Google Shape;1131;p45"/>
          <p:cNvSpPr txBox="1"/>
          <p:nvPr>
            <p:ph idx="4" type="title"/>
          </p:nvPr>
        </p:nvSpPr>
        <p:spPr>
          <a:xfrm>
            <a:off x="3262839" y="2618037"/>
            <a:ext cx="606600" cy="593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08</a:t>
            </a:r>
            <a:endParaRPr/>
          </a:p>
        </p:txBody>
      </p:sp>
      <p:sp>
        <p:nvSpPr>
          <p:cNvPr id="1132" name="Google Shape;1132;p45"/>
          <p:cNvSpPr txBox="1"/>
          <p:nvPr>
            <p:ph idx="5" type="title"/>
          </p:nvPr>
        </p:nvSpPr>
        <p:spPr>
          <a:xfrm>
            <a:off x="286025" y="1209450"/>
            <a:ext cx="3349200" cy="527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PCB Layout</a:t>
            </a:r>
            <a:endParaRPr/>
          </a:p>
        </p:txBody>
      </p:sp>
      <p:sp>
        <p:nvSpPr>
          <p:cNvPr id="1133" name="Google Shape;1133;p45"/>
          <p:cNvSpPr txBox="1"/>
          <p:nvPr>
            <p:ph idx="6" type="subTitle"/>
          </p:nvPr>
        </p:nvSpPr>
        <p:spPr>
          <a:xfrm>
            <a:off x="1298925" y="1687014"/>
            <a:ext cx="2336400" cy="5934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t>Implementation of electrical schematics</a:t>
            </a:r>
            <a:endParaRPr/>
          </a:p>
        </p:txBody>
      </p:sp>
      <p:sp>
        <p:nvSpPr>
          <p:cNvPr id="1134" name="Google Shape;1134;p45"/>
          <p:cNvSpPr txBox="1"/>
          <p:nvPr>
            <p:ph idx="7" type="title"/>
          </p:nvPr>
        </p:nvSpPr>
        <p:spPr>
          <a:xfrm>
            <a:off x="-100150" y="2379262"/>
            <a:ext cx="3332700" cy="527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Comm Protocol</a:t>
            </a:r>
            <a:endParaRPr/>
          </a:p>
        </p:txBody>
      </p:sp>
      <p:sp>
        <p:nvSpPr>
          <p:cNvPr id="1135" name="Google Shape;1135;p45"/>
          <p:cNvSpPr txBox="1"/>
          <p:nvPr>
            <p:ph idx="8" type="subTitle"/>
          </p:nvPr>
        </p:nvSpPr>
        <p:spPr>
          <a:xfrm>
            <a:off x="895913" y="2856794"/>
            <a:ext cx="2336400" cy="5934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solidFill>
                  <a:srgbClr val="FBFFFF"/>
                </a:solidFill>
              </a:rPr>
              <a:t>Bluetooth Software Stack</a:t>
            </a:r>
            <a:endParaRPr>
              <a:solidFill>
                <a:srgbClr val="FBFFFF"/>
              </a:solidFill>
            </a:endParaRPr>
          </a:p>
          <a:p>
            <a:pPr indent="0" lvl="0" marL="0" rtl="0" algn="r">
              <a:spcBef>
                <a:spcPts val="0"/>
              </a:spcBef>
              <a:spcAft>
                <a:spcPts val="0"/>
              </a:spcAft>
              <a:buNone/>
            </a:pPr>
            <a:r>
              <a:t/>
            </a:r>
            <a:endParaRPr/>
          </a:p>
        </p:txBody>
      </p:sp>
      <p:sp>
        <p:nvSpPr>
          <p:cNvPr id="1136" name="Google Shape;1136;p45"/>
          <p:cNvSpPr txBox="1"/>
          <p:nvPr>
            <p:ph idx="9" type="title"/>
          </p:nvPr>
        </p:nvSpPr>
        <p:spPr>
          <a:xfrm>
            <a:off x="5366450" y="2449525"/>
            <a:ext cx="3182100" cy="527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Administrative Content</a:t>
            </a:r>
            <a:endParaRPr/>
          </a:p>
        </p:txBody>
      </p:sp>
      <p:sp>
        <p:nvSpPr>
          <p:cNvPr id="1137" name="Google Shape;1137;p45"/>
          <p:cNvSpPr txBox="1"/>
          <p:nvPr>
            <p:ph idx="13" type="subTitle"/>
          </p:nvPr>
        </p:nvSpPr>
        <p:spPr>
          <a:xfrm>
            <a:off x="5366300" y="2926738"/>
            <a:ext cx="2336400" cy="59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BOM and Distribution of Labor</a:t>
            </a:r>
            <a:endParaRPr/>
          </a:p>
        </p:txBody>
      </p:sp>
      <p:sp>
        <p:nvSpPr>
          <p:cNvPr id="1138" name="Google Shape;1138;p45"/>
          <p:cNvSpPr txBox="1"/>
          <p:nvPr>
            <p:ph idx="14" type="title"/>
          </p:nvPr>
        </p:nvSpPr>
        <p:spPr>
          <a:xfrm>
            <a:off x="5928580" y="1188787"/>
            <a:ext cx="3255300" cy="527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Prototyping &amp; Testing</a:t>
            </a:r>
            <a:endParaRPr/>
          </a:p>
        </p:txBody>
      </p:sp>
      <p:sp>
        <p:nvSpPr>
          <p:cNvPr id="1139" name="Google Shape;1139;p45"/>
          <p:cNvSpPr txBox="1"/>
          <p:nvPr>
            <p:ph idx="15" type="subTitle"/>
          </p:nvPr>
        </p:nvSpPr>
        <p:spPr>
          <a:xfrm>
            <a:off x="5928413" y="1666020"/>
            <a:ext cx="2336400" cy="59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Data of the effectiveness of the project</a:t>
            </a:r>
            <a:endParaRPr/>
          </a:p>
        </p:txBody>
      </p:sp>
      <p:sp>
        <p:nvSpPr>
          <p:cNvPr id="1140" name="Google Shape;1140;p45"/>
          <p:cNvSpPr txBox="1"/>
          <p:nvPr>
            <p:ph idx="16" type="title"/>
          </p:nvPr>
        </p:nvSpPr>
        <p:spPr>
          <a:xfrm>
            <a:off x="1392875" y="3570027"/>
            <a:ext cx="2336400" cy="527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Software Design</a:t>
            </a:r>
            <a:endParaRPr/>
          </a:p>
        </p:txBody>
      </p:sp>
      <p:sp>
        <p:nvSpPr>
          <p:cNvPr id="1141" name="Google Shape;1141;p45"/>
          <p:cNvSpPr txBox="1"/>
          <p:nvPr>
            <p:ph idx="17" type="subTitle"/>
          </p:nvPr>
        </p:nvSpPr>
        <p:spPr>
          <a:xfrm>
            <a:off x="1392725" y="4047269"/>
            <a:ext cx="2336400" cy="59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Programs and digital resources used </a:t>
            </a:r>
            <a:endParaRPr/>
          </a:p>
        </p:txBody>
      </p:sp>
      <p:sp>
        <p:nvSpPr>
          <p:cNvPr id="1142" name="Google Shape;1142;p45"/>
          <p:cNvSpPr txBox="1"/>
          <p:nvPr>
            <p:ph idx="18" type="title"/>
          </p:nvPr>
        </p:nvSpPr>
        <p:spPr>
          <a:xfrm rot="3399">
            <a:off x="5291522" y="1431509"/>
            <a:ext cx="606900" cy="593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10</a:t>
            </a:r>
            <a:endParaRPr/>
          </a:p>
        </p:txBody>
      </p:sp>
      <p:sp>
        <p:nvSpPr>
          <p:cNvPr id="1143" name="Google Shape;1143;p45"/>
          <p:cNvSpPr txBox="1"/>
          <p:nvPr>
            <p:ph idx="19" type="title"/>
          </p:nvPr>
        </p:nvSpPr>
        <p:spPr>
          <a:xfrm rot="1700">
            <a:off x="3729414" y="1427400"/>
            <a:ext cx="606600" cy="593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07</a:t>
            </a:r>
            <a:endParaRPr/>
          </a:p>
        </p:txBody>
      </p:sp>
      <p:sp>
        <p:nvSpPr>
          <p:cNvPr id="1144" name="Google Shape;1144;p45"/>
          <p:cNvSpPr txBox="1"/>
          <p:nvPr>
            <p:ph idx="20" type="title"/>
          </p:nvPr>
        </p:nvSpPr>
        <p:spPr>
          <a:xfrm rot="1699">
            <a:off x="3729279" y="3808639"/>
            <a:ext cx="606900" cy="593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09</a:t>
            </a:r>
            <a:endParaRPr/>
          </a:p>
        </p:txBody>
      </p:sp>
      <p:sp>
        <p:nvSpPr>
          <p:cNvPr id="1145" name="Google Shape;1145;p45"/>
          <p:cNvSpPr txBox="1"/>
          <p:nvPr>
            <p:ph idx="21" type="title"/>
          </p:nvPr>
        </p:nvSpPr>
        <p:spPr>
          <a:xfrm>
            <a:off x="720000" y="540000"/>
            <a:ext cx="77040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Table of contents</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5" name="Shape 2685"/>
        <p:cNvGrpSpPr/>
        <p:nvPr/>
      </p:nvGrpSpPr>
      <p:grpSpPr>
        <a:xfrm>
          <a:off x="0" y="0"/>
          <a:ext cx="0" cy="0"/>
          <a:chOff x="0" y="0"/>
          <a:chExt cx="0" cy="0"/>
        </a:xfrm>
      </p:grpSpPr>
      <p:sp>
        <p:nvSpPr>
          <p:cNvPr id="2686" name="Google Shape;2686;p81"/>
          <p:cNvSpPr txBox="1"/>
          <p:nvPr>
            <p:ph type="title"/>
          </p:nvPr>
        </p:nvSpPr>
        <p:spPr>
          <a:xfrm>
            <a:off x="1240750" y="540000"/>
            <a:ext cx="77040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3.3 V Regulator</a:t>
            </a:r>
            <a:endParaRPr/>
          </a:p>
        </p:txBody>
      </p:sp>
      <p:grpSp>
        <p:nvGrpSpPr>
          <p:cNvPr id="2687" name="Google Shape;2687;p81"/>
          <p:cNvGrpSpPr/>
          <p:nvPr/>
        </p:nvGrpSpPr>
        <p:grpSpPr>
          <a:xfrm rot="10800000">
            <a:off x="7755116" y="-413614"/>
            <a:ext cx="1189634" cy="2840148"/>
            <a:chOff x="-2568497" y="-1058389"/>
            <a:chExt cx="1189634" cy="2840148"/>
          </a:xfrm>
        </p:grpSpPr>
        <p:sp>
          <p:nvSpPr>
            <p:cNvPr id="2688" name="Google Shape;2688;p81"/>
            <p:cNvSpPr/>
            <p:nvPr/>
          </p:nvSpPr>
          <p:spPr>
            <a:xfrm>
              <a:off x="-2261631" y="-998084"/>
              <a:ext cx="404555" cy="1021858"/>
            </a:xfrm>
            <a:custGeom>
              <a:rect b="b" l="l" r="r" t="t"/>
              <a:pathLst>
                <a:path extrusionOk="0" h="4592" w="1818">
                  <a:moveTo>
                    <a:pt x="1469" y="1"/>
                  </a:moveTo>
                  <a:cubicBezTo>
                    <a:pt x="658" y="1"/>
                    <a:pt x="1" y="656"/>
                    <a:pt x="1" y="1468"/>
                  </a:cubicBezTo>
                  <a:lnTo>
                    <a:pt x="1" y="4592"/>
                  </a:lnTo>
                  <a:lnTo>
                    <a:pt x="113" y="4592"/>
                  </a:lnTo>
                  <a:lnTo>
                    <a:pt x="113" y="1469"/>
                  </a:lnTo>
                  <a:cubicBezTo>
                    <a:pt x="113" y="721"/>
                    <a:pt x="720" y="114"/>
                    <a:pt x="1469" y="114"/>
                  </a:cubicBezTo>
                  <a:lnTo>
                    <a:pt x="1817" y="114"/>
                  </a:lnTo>
                  <a:lnTo>
                    <a:pt x="181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9" name="Google Shape;2689;p81"/>
            <p:cNvSpPr/>
            <p:nvPr/>
          </p:nvSpPr>
          <p:spPr>
            <a:xfrm>
              <a:off x="-1872429" y="-1031686"/>
              <a:ext cx="121500" cy="26926"/>
            </a:xfrm>
            <a:custGeom>
              <a:rect b="b" l="l" r="r" t="t"/>
              <a:pathLst>
                <a:path extrusionOk="0" h="121" w="546">
                  <a:moveTo>
                    <a:pt x="62" y="0"/>
                  </a:moveTo>
                  <a:cubicBezTo>
                    <a:pt x="28" y="0"/>
                    <a:pt x="1" y="27"/>
                    <a:pt x="1" y="61"/>
                  </a:cubicBezTo>
                  <a:cubicBezTo>
                    <a:pt x="1" y="94"/>
                    <a:pt x="28" y="121"/>
                    <a:pt x="62" y="121"/>
                  </a:cubicBezTo>
                  <a:lnTo>
                    <a:pt x="485" y="121"/>
                  </a:lnTo>
                  <a:cubicBezTo>
                    <a:pt x="519" y="121"/>
                    <a:pt x="545" y="94"/>
                    <a:pt x="545" y="61"/>
                  </a:cubicBezTo>
                  <a:cubicBezTo>
                    <a:pt x="545" y="27"/>
                    <a:pt x="519" y="0"/>
                    <a:pt x="48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0" name="Google Shape;2690;p81"/>
            <p:cNvSpPr/>
            <p:nvPr/>
          </p:nvSpPr>
          <p:spPr>
            <a:xfrm>
              <a:off x="-1872429" y="-966707"/>
              <a:ext cx="121500" cy="26704"/>
            </a:xfrm>
            <a:custGeom>
              <a:rect b="b" l="l" r="r" t="t"/>
              <a:pathLst>
                <a:path extrusionOk="0" h="120" w="546">
                  <a:moveTo>
                    <a:pt x="62" y="0"/>
                  </a:moveTo>
                  <a:cubicBezTo>
                    <a:pt x="28" y="0"/>
                    <a:pt x="1" y="27"/>
                    <a:pt x="1" y="60"/>
                  </a:cubicBezTo>
                  <a:cubicBezTo>
                    <a:pt x="1" y="93"/>
                    <a:pt x="28" y="120"/>
                    <a:pt x="62" y="120"/>
                  </a:cubicBezTo>
                  <a:lnTo>
                    <a:pt x="485" y="120"/>
                  </a:lnTo>
                  <a:cubicBezTo>
                    <a:pt x="519" y="120"/>
                    <a:pt x="545" y="93"/>
                    <a:pt x="545" y="60"/>
                  </a:cubicBezTo>
                  <a:cubicBezTo>
                    <a:pt x="545" y="27"/>
                    <a:pt x="519" y="0"/>
                    <a:pt x="48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1" name="Google Shape;2691;p81"/>
            <p:cNvSpPr/>
            <p:nvPr/>
          </p:nvSpPr>
          <p:spPr>
            <a:xfrm>
              <a:off x="-1946531" y="-1058389"/>
              <a:ext cx="134852" cy="145312"/>
            </a:xfrm>
            <a:custGeom>
              <a:rect b="b" l="l" r="r" t="t"/>
              <a:pathLst>
                <a:path extrusionOk="0" h="653" w="606">
                  <a:moveTo>
                    <a:pt x="326" y="0"/>
                  </a:moveTo>
                  <a:cubicBezTo>
                    <a:pt x="146" y="0"/>
                    <a:pt x="0" y="146"/>
                    <a:pt x="0" y="326"/>
                  </a:cubicBezTo>
                  <a:cubicBezTo>
                    <a:pt x="0" y="507"/>
                    <a:pt x="146" y="653"/>
                    <a:pt x="326" y="653"/>
                  </a:cubicBezTo>
                  <a:lnTo>
                    <a:pt x="606" y="653"/>
                  </a:lnTo>
                  <a:lnTo>
                    <a:pt x="60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2" name="Google Shape;2692;p81"/>
            <p:cNvSpPr/>
            <p:nvPr/>
          </p:nvSpPr>
          <p:spPr>
            <a:xfrm>
              <a:off x="-1857297" y="-1058389"/>
              <a:ext cx="45618" cy="145312"/>
            </a:xfrm>
            <a:custGeom>
              <a:rect b="b" l="l" r="r" t="t"/>
              <a:pathLst>
                <a:path extrusionOk="0" h="653" w="205">
                  <a:moveTo>
                    <a:pt x="0" y="0"/>
                  </a:moveTo>
                  <a:lnTo>
                    <a:pt x="0" y="653"/>
                  </a:lnTo>
                  <a:lnTo>
                    <a:pt x="205" y="653"/>
                  </a:lnTo>
                  <a:lnTo>
                    <a:pt x="2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3" name="Google Shape;2693;p81"/>
            <p:cNvSpPr/>
            <p:nvPr/>
          </p:nvSpPr>
          <p:spPr>
            <a:xfrm>
              <a:off x="-1754044" y="205356"/>
              <a:ext cx="25368" cy="1357656"/>
            </a:xfrm>
            <a:custGeom>
              <a:rect b="b" l="l" r="r" t="t"/>
              <a:pathLst>
                <a:path extrusionOk="0" h="6101" w="114">
                  <a:moveTo>
                    <a:pt x="0" y="0"/>
                  </a:moveTo>
                  <a:lnTo>
                    <a:pt x="0" y="6101"/>
                  </a:lnTo>
                  <a:lnTo>
                    <a:pt x="114" y="6101"/>
                  </a:lnTo>
                  <a:lnTo>
                    <a:pt x="11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4" name="Google Shape;2694;p81"/>
            <p:cNvSpPr/>
            <p:nvPr/>
          </p:nvSpPr>
          <p:spPr>
            <a:xfrm>
              <a:off x="-2373785" y="2631"/>
              <a:ext cx="461967" cy="1779127"/>
            </a:xfrm>
            <a:custGeom>
              <a:rect b="b" l="l" r="r" t="t"/>
              <a:pathLst>
                <a:path extrusionOk="0" h="7995" w="2076">
                  <a:moveTo>
                    <a:pt x="1" y="0"/>
                  </a:moveTo>
                  <a:lnTo>
                    <a:pt x="1" y="114"/>
                  </a:lnTo>
                  <a:lnTo>
                    <a:pt x="608" y="114"/>
                  </a:lnTo>
                  <a:cubicBezTo>
                    <a:pt x="1357" y="114"/>
                    <a:pt x="1963" y="720"/>
                    <a:pt x="1963" y="1469"/>
                  </a:cubicBezTo>
                  <a:lnTo>
                    <a:pt x="1963" y="7995"/>
                  </a:lnTo>
                  <a:lnTo>
                    <a:pt x="2075" y="7995"/>
                  </a:lnTo>
                  <a:lnTo>
                    <a:pt x="2075" y="1468"/>
                  </a:lnTo>
                  <a:cubicBezTo>
                    <a:pt x="2075" y="658"/>
                    <a:pt x="1419" y="0"/>
                    <a:pt x="608"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5" name="Google Shape;2695;p81"/>
            <p:cNvSpPr/>
            <p:nvPr/>
          </p:nvSpPr>
          <p:spPr>
            <a:xfrm>
              <a:off x="-1889564" y="-151359"/>
              <a:ext cx="404555" cy="1778905"/>
            </a:xfrm>
            <a:custGeom>
              <a:rect b="b" l="l" r="r" t="t"/>
              <a:pathLst>
                <a:path extrusionOk="0" h="7994" w="1818">
                  <a:moveTo>
                    <a:pt x="1468" y="1"/>
                  </a:moveTo>
                  <a:cubicBezTo>
                    <a:pt x="659" y="1"/>
                    <a:pt x="1" y="657"/>
                    <a:pt x="1" y="1469"/>
                  </a:cubicBezTo>
                  <a:lnTo>
                    <a:pt x="1" y="7994"/>
                  </a:lnTo>
                  <a:lnTo>
                    <a:pt x="113" y="7994"/>
                  </a:lnTo>
                  <a:lnTo>
                    <a:pt x="113" y="1470"/>
                  </a:lnTo>
                  <a:cubicBezTo>
                    <a:pt x="113" y="721"/>
                    <a:pt x="720" y="115"/>
                    <a:pt x="1468" y="115"/>
                  </a:cubicBezTo>
                  <a:lnTo>
                    <a:pt x="1818" y="115"/>
                  </a:lnTo>
                  <a:lnTo>
                    <a:pt x="181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6" name="Google Shape;2696;p81"/>
            <p:cNvSpPr/>
            <p:nvPr/>
          </p:nvSpPr>
          <p:spPr>
            <a:xfrm>
              <a:off x="-1500140" y="-184961"/>
              <a:ext cx="121277" cy="27149"/>
            </a:xfrm>
            <a:custGeom>
              <a:rect b="b" l="l" r="r" t="t"/>
              <a:pathLst>
                <a:path extrusionOk="0" h="122" w="545">
                  <a:moveTo>
                    <a:pt x="61" y="1"/>
                  </a:moveTo>
                  <a:cubicBezTo>
                    <a:pt x="27" y="1"/>
                    <a:pt x="0" y="28"/>
                    <a:pt x="0" y="61"/>
                  </a:cubicBezTo>
                  <a:cubicBezTo>
                    <a:pt x="0" y="95"/>
                    <a:pt x="27" y="122"/>
                    <a:pt x="61" y="122"/>
                  </a:cubicBezTo>
                  <a:lnTo>
                    <a:pt x="485" y="122"/>
                  </a:lnTo>
                  <a:cubicBezTo>
                    <a:pt x="518" y="122"/>
                    <a:pt x="545" y="95"/>
                    <a:pt x="545" y="61"/>
                  </a:cubicBezTo>
                  <a:cubicBezTo>
                    <a:pt x="545" y="29"/>
                    <a:pt x="518" y="2"/>
                    <a:pt x="4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7" name="Google Shape;2697;p81"/>
            <p:cNvSpPr/>
            <p:nvPr/>
          </p:nvSpPr>
          <p:spPr>
            <a:xfrm>
              <a:off x="-1500140" y="-119982"/>
              <a:ext cx="121277" cy="26926"/>
            </a:xfrm>
            <a:custGeom>
              <a:rect b="b" l="l" r="r" t="t"/>
              <a:pathLst>
                <a:path extrusionOk="0" h="121" w="545">
                  <a:moveTo>
                    <a:pt x="61" y="1"/>
                  </a:moveTo>
                  <a:cubicBezTo>
                    <a:pt x="27" y="1"/>
                    <a:pt x="0" y="27"/>
                    <a:pt x="0" y="61"/>
                  </a:cubicBezTo>
                  <a:cubicBezTo>
                    <a:pt x="0" y="94"/>
                    <a:pt x="27" y="120"/>
                    <a:pt x="61" y="120"/>
                  </a:cubicBezTo>
                  <a:lnTo>
                    <a:pt x="485" y="120"/>
                  </a:lnTo>
                  <a:cubicBezTo>
                    <a:pt x="518" y="120"/>
                    <a:pt x="545" y="94"/>
                    <a:pt x="545" y="61"/>
                  </a:cubicBezTo>
                  <a:cubicBezTo>
                    <a:pt x="545" y="29"/>
                    <a:pt x="518" y="2"/>
                    <a:pt x="4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8" name="Google Shape;2698;p81"/>
            <p:cNvSpPr/>
            <p:nvPr/>
          </p:nvSpPr>
          <p:spPr>
            <a:xfrm>
              <a:off x="-1574242" y="-211442"/>
              <a:ext cx="135074" cy="145312"/>
            </a:xfrm>
            <a:custGeom>
              <a:rect b="b" l="l" r="r" t="t"/>
              <a:pathLst>
                <a:path extrusionOk="0" h="653" w="607">
                  <a:moveTo>
                    <a:pt x="327" y="0"/>
                  </a:moveTo>
                  <a:cubicBezTo>
                    <a:pt x="146" y="0"/>
                    <a:pt x="1" y="145"/>
                    <a:pt x="1" y="326"/>
                  </a:cubicBezTo>
                  <a:cubicBezTo>
                    <a:pt x="1" y="506"/>
                    <a:pt x="146" y="652"/>
                    <a:pt x="327" y="652"/>
                  </a:cubicBezTo>
                  <a:lnTo>
                    <a:pt x="606" y="652"/>
                  </a:lnTo>
                  <a:lnTo>
                    <a:pt x="606"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9" name="Google Shape;2699;p81"/>
            <p:cNvSpPr/>
            <p:nvPr/>
          </p:nvSpPr>
          <p:spPr>
            <a:xfrm>
              <a:off x="-1485231" y="-211220"/>
              <a:ext cx="45618" cy="145312"/>
            </a:xfrm>
            <a:custGeom>
              <a:rect b="b" l="l" r="r" t="t"/>
              <a:pathLst>
                <a:path extrusionOk="0" h="653" w="205">
                  <a:moveTo>
                    <a:pt x="1" y="0"/>
                  </a:moveTo>
                  <a:lnTo>
                    <a:pt x="1" y="652"/>
                  </a:lnTo>
                  <a:lnTo>
                    <a:pt x="205" y="652"/>
                  </a:lnTo>
                  <a:lnTo>
                    <a:pt x="205"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0" name="Google Shape;2700;p81"/>
            <p:cNvSpPr/>
            <p:nvPr/>
          </p:nvSpPr>
          <p:spPr>
            <a:xfrm>
              <a:off x="-1787424" y="58486"/>
              <a:ext cx="26926" cy="121056"/>
            </a:xfrm>
            <a:custGeom>
              <a:rect b="b" l="l" r="r" t="t"/>
              <a:pathLst>
                <a:path extrusionOk="0" h="544" w="121">
                  <a:moveTo>
                    <a:pt x="61" y="1"/>
                  </a:moveTo>
                  <a:cubicBezTo>
                    <a:pt x="27" y="1"/>
                    <a:pt x="1" y="27"/>
                    <a:pt x="1" y="61"/>
                  </a:cubicBezTo>
                  <a:lnTo>
                    <a:pt x="1" y="484"/>
                  </a:lnTo>
                  <a:cubicBezTo>
                    <a:pt x="1" y="517"/>
                    <a:pt x="27" y="544"/>
                    <a:pt x="61" y="544"/>
                  </a:cubicBezTo>
                  <a:cubicBezTo>
                    <a:pt x="94" y="544"/>
                    <a:pt x="120" y="517"/>
                    <a:pt x="120" y="484"/>
                  </a:cubicBezTo>
                  <a:lnTo>
                    <a:pt x="120" y="61"/>
                  </a:lnTo>
                  <a:cubicBezTo>
                    <a:pt x="120" y="27"/>
                    <a:pt x="94" y="1"/>
                    <a:pt x="6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1" name="Google Shape;2701;p81"/>
            <p:cNvSpPr/>
            <p:nvPr/>
          </p:nvSpPr>
          <p:spPr>
            <a:xfrm>
              <a:off x="-1722668" y="58486"/>
              <a:ext cx="27148" cy="121056"/>
            </a:xfrm>
            <a:custGeom>
              <a:rect b="b" l="l" r="r" t="t"/>
              <a:pathLst>
                <a:path extrusionOk="0" h="544" w="122">
                  <a:moveTo>
                    <a:pt x="62" y="1"/>
                  </a:moveTo>
                  <a:cubicBezTo>
                    <a:pt x="27" y="1"/>
                    <a:pt x="1" y="27"/>
                    <a:pt x="1" y="61"/>
                  </a:cubicBezTo>
                  <a:lnTo>
                    <a:pt x="1" y="484"/>
                  </a:lnTo>
                  <a:cubicBezTo>
                    <a:pt x="1" y="517"/>
                    <a:pt x="27" y="544"/>
                    <a:pt x="62" y="544"/>
                  </a:cubicBezTo>
                  <a:cubicBezTo>
                    <a:pt x="95" y="544"/>
                    <a:pt x="121" y="517"/>
                    <a:pt x="121" y="484"/>
                  </a:cubicBezTo>
                  <a:lnTo>
                    <a:pt x="121" y="61"/>
                  </a:lnTo>
                  <a:cubicBezTo>
                    <a:pt x="121" y="27"/>
                    <a:pt x="95" y="1"/>
                    <a:pt x="6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2" name="Google Shape;2702;p81"/>
            <p:cNvSpPr/>
            <p:nvPr/>
          </p:nvSpPr>
          <p:spPr>
            <a:xfrm>
              <a:off x="-1814350" y="118792"/>
              <a:ext cx="145533" cy="134853"/>
            </a:xfrm>
            <a:custGeom>
              <a:rect b="b" l="l" r="r" t="t"/>
              <a:pathLst>
                <a:path extrusionOk="0" h="606" w="654">
                  <a:moveTo>
                    <a:pt x="1" y="0"/>
                  </a:moveTo>
                  <a:lnTo>
                    <a:pt x="1" y="280"/>
                  </a:lnTo>
                  <a:cubicBezTo>
                    <a:pt x="1" y="460"/>
                    <a:pt x="147" y="605"/>
                    <a:pt x="327" y="605"/>
                  </a:cubicBezTo>
                  <a:cubicBezTo>
                    <a:pt x="508" y="605"/>
                    <a:pt x="653" y="460"/>
                    <a:pt x="653" y="280"/>
                  </a:cubicBezTo>
                  <a:lnTo>
                    <a:pt x="65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3" name="Google Shape;2703;p81"/>
            <p:cNvSpPr/>
            <p:nvPr/>
          </p:nvSpPr>
          <p:spPr>
            <a:xfrm>
              <a:off x="-1814127" y="118792"/>
              <a:ext cx="145533" cy="45619"/>
            </a:xfrm>
            <a:custGeom>
              <a:rect b="b" l="l" r="r" t="t"/>
              <a:pathLst>
                <a:path extrusionOk="0" h="205" w="654">
                  <a:moveTo>
                    <a:pt x="1" y="0"/>
                  </a:moveTo>
                  <a:lnTo>
                    <a:pt x="1" y="204"/>
                  </a:lnTo>
                  <a:lnTo>
                    <a:pt x="653" y="204"/>
                  </a:lnTo>
                  <a:lnTo>
                    <a:pt x="653"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4" name="Google Shape;2704;p81"/>
            <p:cNvSpPr/>
            <p:nvPr/>
          </p:nvSpPr>
          <p:spPr>
            <a:xfrm>
              <a:off x="-2568497" y="34230"/>
              <a:ext cx="121277" cy="27149"/>
            </a:xfrm>
            <a:custGeom>
              <a:rect b="b" l="l" r="r" t="t"/>
              <a:pathLst>
                <a:path extrusionOk="0" h="122" w="545">
                  <a:moveTo>
                    <a:pt x="61" y="1"/>
                  </a:moveTo>
                  <a:cubicBezTo>
                    <a:pt x="27" y="1"/>
                    <a:pt x="0" y="27"/>
                    <a:pt x="0" y="62"/>
                  </a:cubicBezTo>
                  <a:cubicBezTo>
                    <a:pt x="0" y="95"/>
                    <a:pt x="27" y="121"/>
                    <a:pt x="61" y="121"/>
                  </a:cubicBezTo>
                  <a:lnTo>
                    <a:pt x="485" y="121"/>
                  </a:lnTo>
                  <a:cubicBezTo>
                    <a:pt x="518" y="121"/>
                    <a:pt x="544" y="95"/>
                    <a:pt x="544" y="62"/>
                  </a:cubicBezTo>
                  <a:cubicBezTo>
                    <a:pt x="544" y="27"/>
                    <a:pt x="518" y="1"/>
                    <a:pt x="4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5" name="Google Shape;2705;p81"/>
            <p:cNvSpPr/>
            <p:nvPr/>
          </p:nvSpPr>
          <p:spPr>
            <a:xfrm>
              <a:off x="-2568497" y="-30526"/>
              <a:ext cx="121277" cy="26926"/>
            </a:xfrm>
            <a:custGeom>
              <a:rect b="b" l="l" r="r" t="t"/>
              <a:pathLst>
                <a:path extrusionOk="0" h="121" w="545">
                  <a:moveTo>
                    <a:pt x="61" y="1"/>
                  </a:moveTo>
                  <a:cubicBezTo>
                    <a:pt x="27" y="1"/>
                    <a:pt x="0" y="28"/>
                    <a:pt x="0" y="61"/>
                  </a:cubicBezTo>
                  <a:cubicBezTo>
                    <a:pt x="0" y="94"/>
                    <a:pt x="27" y="121"/>
                    <a:pt x="61" y="121"/>
                  </a:cubicBezTo>
                  <a:lnTo>
                    <a:pt x="485" y="121"/>
                  </a:lnTo>
                  <a:cubicBezTo>
                    <a:pt x="518" y="121"/>
                    <a:pt x="544" y="94"/>
                    <a:pt x="544" y="61"/>
                  </a:cubicBezTo>
                  <a:cubicBezTo>
                    <a:pt x="544" y="28"/>
                    <a:pt x="518" y="1"/>
                    <a:pt x="4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6" name="Google Shape;2706;p81"/>
            <p:cNvSpPr/>
            <p:nvPr/>
          </p:nvSpPr>
          <p:spPr>
            <a:xfrm>
              <a:off x="-2508192" y="-57452"/>
              <a:ext cx="134852" cy="145535"/>
            </a:xfrm>
            <a:custGeom>
              <a:rect b="b" l="l" r="r" t="t"/>
              <a:pathLst>
                <a:path extrusionOk="0" h="654" w="606">
                  <a:moveTo>
                    <a:pt x="1" y="1"/>
                  </a:moveTo>
                  <a:lnTo>
                    <a:pt x="1" y="653"/>
                  </a:lnTo>
                  <a:lnTo>
                    <a:pt x="280" y="653"/>
                  </a:lnTo>
                  <a:cubicBezTo>
                    <a:pt x="461" y="653"/>
                    <a:pt x="606" y="508"/>
                    <a:pt x="606" y="327"/>
                  </a:cubicBezTo>
                  <a:cubicBezTo>
                    <a:pt x="606" y="147"/>
                    <a:pt x="461" y="1"/>
                    <a:pt x="28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7" name="Google Shape;2707;p81"/>
            <p:cNvSpPr/>
            <p:nvPr/>
          </p:nvSpPr>
          <p:spPr>
            <a:xfrm>
              <a:off x="-2507969" y="-57452"/>
              <a:ext cx="45841" cy="145535"/>
            </a:xfrm>
            <a:custGeom>
              <a:rect b="b" l="l" r="r" t="t"/>
              <a:pathLst>
                <a:path extrusionOk="0" h="654" w="206">
                  <a:moveTo>
                    <a:pt x="1" y="1"/>
                  </a:moveTo>
                  <a:lnTo>
                    <a:pt x="1" y="653"/>
                  </a:lnTo>
                  <a:lnTo>
                    <a:pt x="205" y="653"/>
                  </a:lnTo>
                  <a:lnTo>
                    <a:pt x="20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708" name="Google Shape;2708;p81"/>
          <p:cNvPicPr preferRelativeResize="0"/>
          <p:nvPr/>
        </p:nvPicPr>
        <p:blipFill>
          <a:blip r:embed="rId3">
            <a:alphaModFix/>
          </a:blip>
          <a:stretch>
            <a:fillRect/>
          </a:stretch>
        </p:blipFill>
        <p:spPr>
          <a:xfrm>
            <a:off x="3049175" y="1104300"/>
            <a:ext cx="2800800" cy="3734400"/>
          </a:xfrm>
          <a:prstGeom prst="rect">
            <a:avLst/>
          </a:prstGeom>
          <a:noFill/>
          <a:ln>
            <a:noFill/>
          </a:ln>
        </p:spPr>
      </p:pic>
      <p:pic>
        <p:nvPicPr>
          <p:cNvPr id="2709" name="Google Shape;2709;p81" title="3.3Vregulator.mp3">
            <a:hlinkClick r:id="rId4"/>
          </p:cNvPr>
          <p:cNvPicPr preferRelativeResize="0"/>
          <p:nvPr/>
        </p:nvPicPr>
        <p:blipFill>
          <a:blip r:embed="rId5">
            <a:alphaModFix/>
          </a:blip>
          <a:stretch>
            <a:fillRect/>
          </a:stretch>
        </p:blipFill>
        <p:spPr>
          <a:xfrm>
            <a:off x="170625" y="1288300"/>
            <a:ext cx="457200" cy="457200"/>
          </a:xfrm>
          <a:prstGeom prst="rect">
            <a:avLst/>
          </a:prstGeom>
          <a:noFill/>
          <a:ln>
            <a:noFill/>
          </a:ln>
        </p:spPr>
      </p:pic>
      <p:pic>
        <p:nvPicPr>
          <p:cNvPr id="2710" name="Google Shape;2710;p81"/>
          <p:cNvPicPr preferRelativeResize="0"/>
          <p:nvPr/>
        </p:nvPicPr>
        <p:blipFill>
          <a:blip r:embed="rId6">
            <a:alphaModFix/>
          </a:blip>
          <a:stretch>
            <a:fillRect/>
          </a:stretch>
        </p:blipFill>
        <p:spPr>
          <a:xfrm>
            <a:off x="-48969" y="-5"/>
            <a:ext cx="1108049" cy="116695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4" name="Shape 2714"/>
        <p:cNvGrpSpPr/>
        <p:nvPr/>
      </p:nvGrpSpPr>
      <p:grpSpPr>
        <a:xfrm>
          <a:off x="0" y="0"/>
          <a:ext cx="0" cy="0"/>
          <a:chOff x="0" y="0"/>
          <a:chExt cx="0" cy="0"/>
        </a:xfrm>
      </p:grpSpPr>
      <p:sp>
        <p:nvSpPr>
          <p:cNvPr id="2715" name="Google Shape;2715;p82"/>
          <p:cNvSpPr txBox="1"/>
          <p:nvPr>
            <p:ph type="title"/>
          </p:nvPr>
        </p:nvSpPr>
        <p:spPr>
          <a:xfrm>
            <a:off x="2182750" y="540000"/>
            <a:ext cx="35841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5V / 12V Regulator</a:t>
            </a:r>
            <a:endParaRPr/>
          </a:p>
        </p:txBody>
      </p:sp>
      <p:pic>
        <p:nvPicPr>
          <p:cNvPr id="2716" name="Google Shape;2716;p82"/>
          <p:cNvPicPr preferRelativeResize="0"/>
          <p:nvPr/>
        </p:nvPicPr>
        <p:blipFill>
          <a:blip r:embed="rId3">
            <a:alphaModFix/>
          </a:blip>
          <a:stretch>
            <a:fillRect/>
          </a:stretch>
        </p:blipFill>
        <p:spPr>
          <a:xfrm>
            <a:off x="2505650" y="1104300"/>
            <a:ext cx="3861072" cy="3734399"/>
          </a:xfrm>
          <a:prstGeom prst="rect">
            <a:avLst/>
          </a:prstGeom>
          <a:noFill/>
          <a:ln>
            <a:noFill/>
          </a:ln>
        </p:spPr>
      </p:pic>
      <p:sp>
        <p:nvSpPr>
          <p:cNvPr id="2717" name="Google Shape;2717;p82"/>
          <p:cNvSpPr txBox="1"/>
          <p:nvPr/>
        </p:nvSpPr>
        <p:spPr>
          <a:xfrm>
            <a:off x="1091275" y="3235675"/>
            <a:ext cx="686700" cy="5952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Diode</a:t>
            </a:r>
            <a:endParaRPr>
              <a:solidFill>
                <a:schemeClr val="dk1"/>
              </a:solidFill>
              <a:latin typeface="Barlow"/>
              <a:ea typeface="Barlow"/>
              <a:cs typeface="Barlow"/>
              <a:sym typeface="Barlow"/>
            </a:endParaRPr>
          </a:p>
        </p:txBody>
      </p:sp>
      <p:cxnSp>
        <p:nvCxnSpPr>
          <p:cNvPr id="2718" name="Google Shape;2718;p82"/>
          <p:cNvCxnSpPr>
            <a:stCxn id="2717" idx="3"/>
          </p:cNvCxnSpPr>
          <p:nvPr/>
        </p:nvCxnSpPr>
        <p:spPr>
          <a:xfrm flipH="1" rot="10800000">
            <a:off x="1777975" y="3395875"/>
            <a:ext cx="2144400" cy="137400"/>
          </a:xfrm>
          <a:prstGeom prst="straightConnector1">
            <a:avLst/>
          </a:prstGeom>
          <a:noFill/>
          <a:ln cap="flat" cmpd="sng" w="9525">
            <a:solidFill>
              <a:schemeClr val="dk1"/>
            </a:solidFill>
            <a:prstDash val="solid"/>
            <a:round/>
            <a:headEnd len="med" w="med" type="none"/>
            <a:tailEnd len="med" w="med" type="triangle"/>
          </a:ln>
        </p:spPr>
      </p:cxnSp>
      <p:sp>
        <p:nvSpPr>
          <p:cNvPr id="2719" name="Google Shape;2719;p82"/>
          <p:cNvSpPr txBox="1"/>
          <p:nvPr/>
        </p:nvSpPr>
        <p:spPr>
          <a:xfrm>
            <a:off x="7051325" y="1930725"/>
            <a:ext cx="1289700" cy="4350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Regulator</a:t>
            </a:r>
            <a:endParaRPr>
              <a:solidFill>
                <a:schemeClr val="dk1"/>
              </a:solidFill>
              <a:latin typeface="Barlow"/>
              <a:ea typeface="Barlow"/>
              <a:cs typeface="Barlow"/>
              <a:sym typeface="Barlow"/>
            </a:endParaRPr>
          </a:p>
        </p:txBody>
      </p:sp>
      <p:cxnSp>
        <p:nvCxnSpPr>
          <p:cNvPr id="2720" name="Google Shape;2720;p82"/>
          <p:cNvCxnSpPr>
            <a:stCxn id="2719" idx="1"/>
          </p:cNvCxnSpPr>
          <p:nvPr/>
        </p:nvCxnSpPr>
        <p:spPr>
          <a:xfrm flipH="1">
            <a:off x="5639525" y="2148225"/>
            <a:ext cx="1411800" cy="164100"/>
          </a:xfrm>
          <a:prstGeom prst="straightConnector1">
            <a:avLst/>
          </a:prstGeom>
          <a:noFill/>
          <a:ln cap="flat" cmpd="sng" w="9525">
            <a:solidFill>
              <a:schemeClr val="dk1"/>
            </a:solidFill>
            <a:prstDash val="solid"/>
            <a:round/>
            <a:headEnd len="med" w="med" type="none"/>
            <a:tailEnd len="med" w="med" type="triangle"/>
          </a:ln>
        </p:spPr>
      </p:cxnSp>
      <p:sp>
        <p:nvSpPr>
          <p:cNvPr id="2721" name="Google Shape;2721;p82"/>
          <p:cNvSpPr txBox="1"/>
          <p:nvPr/>
        </p:nvSpPr>
        <p:spPr>
          <a:xfrm>
            <a:off x="488400" y="1793350"/>
            <a:ext cx="1083600" cy="4350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Capacitors</a:t>
            </a:r>
            <a:endParaRPr>
              <a:solidFill>
                <a:schemeClr val="dk1"/>
              </a:solidFill>
              <a:latin typeface="Barlow"/>
              <a:ea typeface="Barlow"/>
              <a:cs typeface="Barlow"/>
              <a:sym typeface="Barlow"/>
            </a:endParaRPr>
          </a:p>
        </p:txBody>
      </p:sp>
      <p:cxnSp>
        <p:nvCxnSpPr>
          <p:cNvPr id="2722" name="Google Shape;2722;p82"/>
          <p:cNvCxnSpPr>
            <a:stCxn id="2721" idx="3"/>
          </p:cNvCxnSpPr>
          <p:nvPr/>
        </p:nvCxnSpPr>
        <p:spPr>
          <a:xfrm flipH="1" rot="10800000">
            <a:off x="1572000" y="1831450"/>
            <a:ext cx="1182900" cy="179400"/>
          </a:xfrm>
          <a:prstGeom prst="straightConnector1">
            <a:avLst/>
          </a:prstGeom>
          <a:noFill/>
          <a:ln cap="flat" cmpd="sng" w="9525">
            <a:solidFill>
              <a:schemeClr val="dk1"/>
            </a:solidFill>
            <a:prstDash val="solid"/>
            <a:round/>
            <a:headEnd len="med" w="med" type="none"/>
            <a:tailEnd len="med" w="med" type="triangle"/>
          </a:ln>
        </p:spPr>
      </p:cxnSp>
      <p:cxnSp>
        <p:nvCxnSpPr>
          <p:cNvPr id="2723" name="Google Shape;2723;p82"/>
          <p:cNvCxnSpPr>
            <a:stCxn id="2721" idx="3"/>
          </p:cNvCxnSpPr>
          <p:nvPr/>
        </p:nvCxnSpPr>
        <p:spPr>
          <a:xfrm>
            <a:off x="1572000" y="2010850"/>
            <a:ext cx="1251600" cy="522900"/>
          </a:xfrm>
          <a:prstGeom prst="straightConnector1">
            <a:avLst/>
          </a:prstGeom>
          <a:noFill/>
          <a:ln cap="flat" cmpd="sng" w="9525">
            <a:solidFill>
              <a:schemeClr val="dk1"/>
            </a:solidFill>
            <a:prstDash val="solid"/>
            <a:round/>
            <a:headEnd len="med" w="med" type="none"/>
            <a:tailEnd len="med" w="med" type="triangle"/>
          </a:ln>
        </p:spPr>
      </p:cxnSp>
      <p:sp>
        <p:nvSpPr>
          <p:cNvPr id="2724" name="Google Shape;2724;p82"/>
          <p:cNvSpPr txBox="1"/>
          <p:nvPr/>
        </p:nvSpPr>
        <p:spPr>
          <a:xfrm>
            <a:off x="5944775" y="686825"/>
            <a:ext cx="816000" cy="33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Inductor</a:t>
            </a:r>
            <a:endParaRPr>
              <a:solidFill>
                <a:schemeClr val="dk1"/>
              </a:solidFill>
              <a:latin typeface="Barlow"/>
              <a:ea typeface="Barlow"/>
              <a:cs typeface="Barlow"/>
              <a:sym typeface="Barlow"/>
            </a:endParaRPr>
          </a:p>
        </p:txBody>
      </p:sp>
      <p:cxnSp>
        <p:nvCxnSpPr>
          <p:cNvPr id="2725" name="Google Shape;2725;p82"/>
          <p:cNvCxnSpPr>
            <a:stCxn id="2724" idx="1"/>
          </p:cNvCxnSpPr>
          <p:nvPr/>
        </p:nvCxnSpPr>
        <p:spPr>
          <a:xfrm flipH="1">
            <a:off x="4388075" y="854675"/>
            <a:ext cx="1556700" cy="809100"/>
          </a:xfrm>
          <a:prstGeom prst="straightConnector1">
            <a:avLst/>
          </a:prstGeom>
          <a:noFill/>
          <a:ln cap="flat" cmpd="sng" w="9525">
            <a:solidFill>
              <a:schemeClr val="dk1"/>
            </a:solidFill>
            <a:prstDash val="solid"/>
            <a:round/>
            <a:headEnd len="med" w="med" type="none"/>
            <a:tailEnd len="med" w="med" type="triangle"/>
          </a:ln>
        </p:spPr>
      </p:cxnSp>
      <p:pic>
        <p:nvPicPr>
          <p:cNvPr id="2726" name="Google Shape;2726;p82"/>
          <p:cNvPicPr preferRelativeResize="0"/>
          <p:nvPr/>
        </p:nvPicPr>
        <p:blipFill>
          <a:blip r:embed="rId4">
            <a:alphaModFix/>
          </a:blip>
          <a:stretch>
            <a:fillRect/>
          </a:stretch>
        </p:blipFill>
        <p:spPr>
          <a:xfrm>
            <a:off x="7" y="-7"/>
            <a:ext cx="816025" cy="859403"/>
          </a:xfrm>
          <a:prstGeom prst="rect">
            <a:avLst/>
          </a:prstGeom>
          <a:noFill/>
          <a:ln>
            <a:noFill/>
          </a:ln>
        </p:spPr>
      </p:pic>
      <p:pic>
        <p:nvPicPr>
          <p:cNvPr id="2727" name="Google Shape;2727;p82" title="5V12Vregpcb.mp3">
            <a:hlinkClick r:id="rId5"/>
          </p:cNvPr>
          <p:cNvPicPr preferRelativeResize="0"/>
          <p:nvPr/>
        </p:nvPicPr>
        <p:blipFill>
          <a:blip r:embed="rId6">
            <a:alphaModFix/>
          </a:blip>
          <a:stretch>
            <a:fillRect/>
          </a:stretch>
        </p:blipFill>
        <p:spPr>
          <a:xfrm>
            <a:off x="179422" y="962575"/>
            <a:ext cx="457200" cy="4572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1" name="Shape 2731"/>
        <p:cNvGrpSpPr/>
        <p:nvPr/>
      </p:nvGrpSpPr>
      <p:grpSpPr>
        <a:xfrm>
          <a:off x="0" y="0"/>
          <a:ext cx="0" cy="0"/>
          <a:chOff x="0" y="0"/>
          <a:chExt cx="0" cy="0"/>
        </a:xfrm>
      </p:grpSpPr>
      <p:sp>
        <p:nvSpPr>
          <p:cNvPr id="2732" name="Google Shape;2732;p83"/>
          <p:cNvSpPr txBox="1"/>
          <p:nvPr>
            <p:ph type="title"/>
          </p:nvPr>
        </p:nvSpPr>
        <p:spPr>
          <a:xfrm>
            <a:off x="-8875" y="1011113"/>
            <a:ext cx="77040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Pi to DAC Board</a:t>
            </a:r>
            <a:endParaRPr/>
          </a:p>
        </p:txBody>
      </p:sp>
      <p:pic>
        <p:nvPicPr>
          <p:cNvPr id="2733" name="Google Shape;2733;p83"/>
          <p:cNvPicPr preferRelativeResize="0"/>
          <p:nvPr/>
        </p:nvPicPr>
        <p:blipFill>
          <a:blip r:embed="rId3">
            <a:alphaModFix/>
          </a:blip>
          <a:stretch>
            <a:fillRect/>
          </a:stretch>
        </p:blipFill>
        <p:spPr>
          <a:xfrm>
            <a:off x="3857751" y="149225"/>
            <a:ext cx="3837375" cy="4845049"/>
          </a:xfrm>
          <a:prstGeom prst="rect">
            <a:avLst/>
          </a:prstGeom>
          <a:noFill/>
          <a:ln>
            <a:noFill/>
          </a:ln>
        </p:spPr>
      </p:pic>
      <p:sp>
        <p:nvSpPr>
          <p:cNvPr id="2734" name="Google Shape;2734;p83"/>
          <p:cNvSpPr txBox="1"/>
          <p:nvPr/>
        </p:nvSpPr>
        <p:spPr>
          <a:xfrm>
            <a:off x="8028150" y="414150"/>
            <a:ext cx="994200" cy="4140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Pi Pin-out</a:t>
            </a:r>
            <a:endParaRPr>
              <a:solidFill>
                <a:schemeClr val="dk1"/>
              </a:solidFill>
              <a:latin typeface="Barlow"/>
              <a:ea typeface="Barlow"/>
              <a:cs typeface="Barlow"/>
              <a:sym typeface="Barlow"/>
            </a:endParaRPr>
          </a:p>
        </p:txBody>
      </p:sp>
      <p:cxnSp>
        <p:nvCxnSpPr>
          <p:cNvPr id="2735" name="Google Shape;2735;p83"/>
          <p:cNvCxnSpPr>
            <a:stCxn id="2734" idx="1"/>
          </p:cNvCxnSpPr>
          <p:nvPr/>
        </p:nvCxnSpPr>
        <p:spPr>
          <a:xfrm flipH="1">
            <a:off x="7280250" y="621150"/>
            <a:ext cx="747900" cy="414000"/>
          </a:xfrm>
          <a:prstGeom prst="straightConnector1">
            <a:avLst/>
          </a:prstGeom>
          <a:noFill/>
          <a:ln cap="flat" cmpd="sng" w="9525">
            <a:solidFill>
              <a:schemeClr val="dk1"/>
            </a:solidFill>
            <a:prstDash val="solid"/>
            <a:round/>
            <a:headEnd len="med" w="med" type="none"/>
            <a:tailEnd len="med" w="med" type="triangle"/>
          </a:ln>
        </p:spPr>
      </p:cxnSp>
      <p:sp>
        <p:nvSpPr>
          <p:cNvPr id="2736" name="Google Shape;2736;p83"/>
          <p:cNvSpPr txBox="1"/>
          <p:nvPr/>
        </p:nvSpPr>
        <p:spPr>
          <a:xfrm>
            <a:off x="2637000" y="4451475"/>
            <a:ext cx="816600" cy="4140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DAC</a:t>
            </a:r>
            <a:endParaRPr>
              <a:solidFill>
                <a:schemeClr val="dk1"/>
              </a:solidFill>
              <a:latin typeface="Barlow"/>
              <a:ea typeface="Barlow"/>
              <a:cs typeface="Barlow"/>
              <a:sym typeface="Barlow"/>
            </a:endParaRPr>
          </a:p>
        </p:txBody>
      </p:sp>
      <p:cxnSp>
        <p:nvCxnSpPr>
          <p:cNvPr id="2737" name="Google Shape;2737;p83"/>
          <p:cNvCxnSpPr/>
          <p:nvPr/>
        </p:nvCxnSpPr>
        <p:spPr>
          <a:xfrm flipH="1" rot="10800000">
            <a:off x="3129075" y="4334750"/>
            <a:ext cx="3830700" cy="318900"/>
          </a:xfrm>
          <a:prstGeom prst="straightConnector1">
            <a:avLst/>
          </a:prstGeom>
          <a:noFill/>
          <a:ln cap="flat" cmpd="sng" w="9525">
            <a:solidFill>
              <a:schemeClr val="dk1"/>
            </a:solidFill>
            <a:prstDash val="solid"/>
            <a:round/>
            <a:headEnd len="med" w="med" type="none"/>
            <a:tailEnd len="med" w="med" type="triangle"/>
          </a:ln>
        </p:spPr>
      </p:cxnSp>
      <p:sp>
        <p:nvSpPr>
          <p:cNvPr id="2738" name="Google Shape;2738;p83"/>
          <p:cNvSpPr txBox="1"/>
          <p:nvPr/>
        </p:nvSpPr>
        <p:spPr>
          <a:xfrm>
            <a:off x="8043300" y="3823275"/>
            <a:ext cx="900600" cy="5217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Chair Interface</a:t>
            </a:r>
            <a:endParaRPr>
              <a:solidFill>
                <a:schemeClr val="dk1"/>
              </a:solidFill>
              <a:latin typeface="Barlow"/>
              <a:ea typeface="Barlow"/>
              <a:cs typeface="Barlow"/>
              <a:sym typeface="Barlow"/>
            </a:endParaRPr>
          </a:p>
        </p:txBody>
      </p:sp>
      <p:cxnSp>
        <p:nvCxnSpPr>
          <p:cNvPr id="2739" name="Google Shape;2739;p83"/>
          <p:cNvCxnSpPr>
            <a:stCxn id="2738" idx="1"/>
          </p:cNvCxnSpPr>
          <p:nvPr/>
        </p:nvCxnSpPr>
        <p:spPr>
          <a:xfrm flipH="1">
            <a:off x="7585500" y="4084125"/>
            <a:ext cx="457800" cy="250500"/>
          </a:xfrm>
          <a:prstGeom prst="straightConnector1">
            <a:avLst/>
          </a:prstGeom>
          <a:noFill/>
          <a:ln cap="flat" cmpd="sng" w="9525">
            <a:solidFill>
              <a:schemeClr val="dk1"/>
            </a:solidFill>
            <a:prstDash val="solid"/>
            <a:round/>
            <a:headEnd len="med" w="med" type="none"/>
            <a:tailEnd len="med" w="med" type="triangle"/>
          </a:ln>
        </p:spPr>
      </p:cxnSp>
      <p:sp>
        <p:nvSpPr>
          <p:cNvPr id="2740" name="Google Shape;2740;p83"/>
          <p:cNvSpPr txBox="1"/>
          <p:nvPr/>
        </p:nvSpPr>
        <p:spPr>
          <a:xfrm>
            <a:off x="2014650" y="2959075"/>
            <a:ext cx="1129500" cy="3090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IMU Chip</a:t>
            </a:r>
            <a:endParaRPr>
              <a:solidFill>
                <a:schemeClr val="dk1"/>
              </a:solidFill>
              <a:latin typeface="Barlow"/>
              <a:ea typeface="Barlow"/>
              <a:cs typeface="Barlow"/>
              <a:sym typeface="Barlow"/>
            </a:endParaRPr>
          </a:p>
        </p:txBody>
      </p:sp>
      <p:cxnSp>
        <p:nvCxnSpPr>
          <p:cNvPr id="2741" name="Google Shape;2741;p83"/>
          <p:cNvCxnSpPr/>
          <p:nvPr/>
        </p:nvCxnSpPr>
        <p:spPr>
          <a:xfrm flipH="1" rot="10800000">
            <a:off x="2899900" y="1816425"/>
            <a:ext cx="2472600" cy="1335300"/>
          </a:xfrm>
          <a:prstGeom prst="straightConnector1">
            <a:avLst/>
          </a:prstGeom>
          <a:noFill/>
          <a:ln cap="flat" cmpd="sng" w="9525">
            <a:solidFill>
              <a:schemeClr val="dk1"/>
            </a:solidFill>
            <a:prstDash val="solid"/>
            <a:round/>
            <a:headEnd len="med" w="med" type="none"/>
            <a:tailEnd len="med" w="med" type="triangle"/>
          </a:ln>
        </p:spPr>
      </p:cxnSp>
      <p:sp>
        <p:nvSpPr>
          <p:cNvPr id="2742" name="Google Shape;2742;p83"/>
          <p:cNvSpPr txBox="1"/>
          <p:nvPr/>
        </p:nvSpPr>
        <p:spPr>
          <a:xfrm>
            <a:off x="844950" y="2385000"/>
            <a:ext cx="1600200" cy="4140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dk1"/>
                </a:solidFill>
                <a:latin typeface="Barlow"/>
                <a:ea typeface="Barlow"/>
                <a:cs typeface="Barlow"/>
                <a:sym typeface="Barlow"/>
              </a:rPr>
              <a:t>Level Converters</a:t>
            </a:r>
            <a:endParaRPr>
              <a:solidFill>
                <a:schemeClr val="dk1"/>
              </a:solidFill>
              <a:latin typeface="Barlow"/>
              <a:ea typeface="Barlow"/>
              <a:cs typeface="Barlow"/>
              <a:sym typeface="Barlow"/>
            </a:endParaRPr>
          </a:p>
        </p:txBody>
      </p:sp>
      <p:cxnSp>
        <p:nvCxnSpPr>
          <p:cNvPr id="2743" name="Google Shape;2743;p83"/>
          <p:cNvCxnSpPr>
            <a:stCxn id="2742" idx="3"/>
          </p:cNvCxnSpPr>
          <p:nvPr/>
        </p:nvCxnSpPr>
        <p:spPr>
          <a:xfrm flipH="1" rot="10800000">
            <a:off x="2445150" y="759900"/>
            <a:ext cx="3852900" cy="1832100"/>
          </a:xfrm>
          <a:prstGeom prst="straightConnector1">
            <a:avLst/>
          </a:prstGeom>
          <a:noFill/>
          <a:ln cap="flat" cmpd="sng" w="9525">
            <a:solidFill>
              <a:schemeClr val="dk1"/>
            </a:solidFill>
            <a:prstDash val="solid"/>
            <a:round/>
            <a:headEnd len="med" w="med" type="none"/>
            <a:tailEnd len="med" w="med" type="triangle"/>
          </a:ln>
        </p:spPr>
      </p:cxnSp>
      <p:cxnSp>
        <p:nvCxnSpPr>
          <p:cNvPr id="2744" name="Google Shape;2744;p83"/>
          <p:cNvCxnSpPr>
            <a:stCxn id="2742" idx="3"/>
          </p:cNvCxnSpPr>
          <p:nvPr/>
        </p:nvCxnSpPr>
        <p:spPr>
          <a:xfrm flipH="1" rot="10800000">
            <a:off x="2445150" y="786000"/>
            <a:ext cx="4178700" cy="1806000"/>
          </a:xfrm>
          <a:prstGeom prst="straightConnector1">
            <a:avLst/>
          </a:prstGeom>
          <a:noFill/>
          <a:ln cap="flat" cmpd="sng" w="9525">
            <a:solidFill>
              <a:schemeClr val="dk1"/>
            </a:solidFill>
            <a:prstDash val="solid"/>
            <a:round/>
            <a:headEnd len="med" w="med" type="none"/>
            <a:tailEnd len="med" w="med" type="triangle"/>
          </a:ln>
        </p:spPr>
      </p:cxnSp>
      <p:pic>
        <p:nvPicPr>
          <p:cNvPr id="2745" name="Google Shape;2745;p83"/>
          <p:cNvPicPr preferRelativeResize="0"/>
          <p:nvPr/>
        </p:nvPicPr>
        <p:blipFill rotWithShape="1">
          <a:blip r:embed="rId4">
            <a:alphaModFix/>
          </a:blip>
          <a:srcRect b="50525" l="16935" r="16935" t="7101"/>
          <a:stretch/>
        </p:blipFill>
        <p:spPr>
          <a:xfrm>
            <a:off x="0" y="0"/>
            <a:ext cx="1033200" cy="1011118"/>
          </a:xfrm>
          <a:prstGeom prst="rect">
            <a:avLst/>
          </a:prstGeom>
          <a:noFill/>
          <a:ln>
            <a:noFill/>
          </a:ln>
        </p:spPr>
      </p:pic>
      <p:cxnSp>
        <p:nvCxnSpPr>
          <p:cNvPr id="2746" name="Google Shape;2746;p83"/>
          <p:cNvCxnSpPr/>
          <p:nvPr/>
        </p:nvCxnSpPr>
        <p:spPr>
          <a:xfrm flipH="1">
            <a:off x="7704000" y="2571750"/>
            <a:ext cx="747900" cy="414000"/>
          </a:xfrm>
          <a:prstGeom prst="straightConnector1">
            <a:avLst/>
          </a:prstGeom>
          <a:noFill/>
          <a:ln cap="flat" cmpd="sng" w="9525">
            <a:solidFill>
              <a:schemeClr val="dk1"/>
            </a:solidFill>
            <a:prstDash val="solid"/>
            <a:round/>
            <a:headEnd len="med" w="med" type="none"/>
            <a:tailEnd len="med" w="med" type="triangle"/>
          </a:ln>
        </p:spPr>
      </p:cxnSp>
      <p:cxnSp>
        <p:nvCxnSpPr>
          <p:cNvPr id="2747" name="Google Shape;2747;p83"/>
          <p:cNvCxnSpPr/>
          <p:nvPr/>
        </p:nvCxnSpPr>
        <p:spPr>
          <a:xfrm flipH="1" rot="10800000">
            <a:off x="2369300" y="1289625"/>
            <a:ext cx="1719300" cy="694800"/>
          </a:xfrm>
          <a:prstGeom prst="straightConnector1">
            <a:avLst/>
          </a:prstGeom>
          <a:noFill/>
          <a:ln cap="flat" cmpd="sng" w="9525">
            <a:solidFill>
              <a:schemeClr val="dk1"/>
            </a:solidFill>
            <a:prstDash val="solid"/>
            <a:round/>
            <a:headEnd len="med" w="med" type="none"/>
            <a:tailEnd len="med" w="med" type="triangle"/>
          </a:ln>
        </p:spPr>
      </p:cxnSp>
      <p:cxnSp>
        <p:nvCxnSpPr>
          <p:cNvPr id="2748" name="Google Shape;2748;p83"/>
          <p:cNvCxnSpPr/>
          <p:nvPr/>
        </p:nvCxnSpPr>
        <p:spPr>
          <a:xfrm flipH="1" rot="10800000">
            <a:off x="2274325" y="3998900"/>
            <a:ext cx="1809300" cy="129900"/>
          </a:xfrm>
          <a:prstGeom prst="straightConnector1">
            <a:avLst/>
          </a:prstGeom>
          <a:noFill/>
          <a:ln cap="flat" cmpd="sng" w="9525">
            <a:solidFill>
              <a:schemeClr val="dk1"/>
            </a:solidFill>
            <a:prstDash val="solid"/>
            <a:round/>
            <a:headEnd len="med" w="med" type="none"/>
            <a:tailEnd len="med" w="med" type="triangle"/>
          </a:ln>
        </p:spPr>
      </p:cxnSp>
      <p:sp>
        <p:nvSpPr>
          <p:cNvPr id="2749" name="Google Shape;2749;p83"/>
          <p:cNvSpPr txBox="1"/>
          <p:nvPr/>
        </p:nvSpPr>
        <p:spPr>
          <a:xfrm>
            <a:off x="753600" y="1810925"/>
            <a:ext cx="1782900" cy="4140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5V Regulator Pinout</a:t>
            </a:r>
            <a:endParaRPr>
              <a:solidFill>
                <a:schemeClr val="dk1"/>
              </a:solidFill>
              <a:latin typeface="Barlow"/>
              <a:ea typeface="Barlow"/>
              <a:cs typeface="Barlow"/>
              <a:sym typeface="Barlow"/>
            </a:endParaRPr>
          </a:p>
        </p:txBody>
      </p:sp>
      <p:sp>
        <p:nvSpPr>
          <p:cNvPr id="2750" name="Google Shape;2750;p83"/>
          <p:cNvSpPr txBox="1"/>
          <p:nvPr/>
        </p:nvSpPr>
        <p:spPr>
          <a:xfrm>
            <a:off x="586400" y="3920750"/>
            <a:ext cx="1782900" cy="4140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12</a:t>
            </a:r>
            <a:r>
              <a:rPr lang="en">
                <a:solidFill>
                  <a:schemeClr val="dk1"/>
                </a:solidFill>
                <a:latin typeface="Barlow"/>
                <a:ea typeface="Barlow"/>
                <a:cs typeface="Barlow"/>
                <a:sym typeface="Barlow"/>
              </a:rPr>
              <a:t>V Regulator Pinout</a:t>
            </a:r>
            <a:endParaRPr>
              <a:solidFill>
                <a:schemeClr val="dk1"/>
              </a:solidFill>
              <a:latin typeface="Barlow"/>
              <a:ea typeface="Barlow"/>
              <a:cs typeface="Barlow"/>
              <a:sym typeface="Barlow"/>
            </a:endParaRPr>
          </a:p>
        </p:txBody>
      </p:sp>
      <p:sp>
        <p:nvSpPr>
          <p:cNvPr id="2751" name="Google Shape;2751;p83"/>
          <p:cNvSpPr txBox="1"/>
          <p:nvPr/>
        </p:nvSpPr>
        <p:spPr>
          <a:xfrm>
            <a:off x="8028150" y="2049988"/>
            <a:ext cx="994200" cy="5217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GPIO Headers</a:t>
            </a:r>
            <a:endParaRPr>
              <a:solidFill>
                <a:schemeClr val="dk1"/>
              </a:solidFill>
              <a:latin typeface="Barlow"/>
              <a:ea typeface="Barlow"/>
              <a:cs typeface="Barlow"/>
              <a:sym typeface="Barlow"/>
            </a:endParaRPr>
          </a:p>
        </p:txBody>
      </p:sp>
      <p:pic>
        <p:nvPicPr>
          <p:cNvPr id="2752" name="Google Shape;2752;p83" title="Pi to DAC Board.mp3">
            <a:hlinkClick r:id="rId5"/>
          </p:cNvPr>
          <p:cNvPicPr preferRelativeResize="0"/>
          <p:nvPr/>
        </p:nvPicPr>
        <p:blipFill>
          <a:blip r:embed="rId6">
            <a:alphaModFix/>
          </a:blip>
          <a:stretch>
            <a:fillRect/>
          </a:stretch>
        </p:blipFill>
        <p:spPr>
          <a:xfrm>
            <a:off x="1082125" y="66275"/>
            <a:ext cx="347875" cy="34787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6" name="Shape 2756"/>
        <p:cNvGrpSpPr/>
        <p:nvPr/>
      </p:nvGrpSpPr>
      <p:grpSpPr>
        <a:xfrm>
          <a:off x="0" y="0"/>
          <a:ext cx="0" cy="0"/>
          <a:chOff x="0" y="0"/>
          <a:chExt cx="0" cy="0"/>
        </a:xfrm>
      </p:grpSpPr>
      <p:sp>
        <p:nvSpPr>
          <p:cNvPr id="2757" name="Google Shape;2757;p84"/>
          <p:cNvSpPr txBox="1"/>
          <p:nvPr>
            <p:ph type="title"/>
          </p:nvPr>
        </p:nvSpPr>
        <p:spPr>
          <a:xfrm>
            <a:off x="1531450" y="540000"/>
            <a:ext cx="10047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DAC</a:t>
            </a:r>
            <a:endParaRPr/>
          </a:p>
        </p:txBody>
      </p:sp>
      <p:pic>
        <p:nvPicPr>
          <p:cNvPr id="2758" name="Google Shape;2758;p84"/>
          <p:cNvPicPr preferRelativeResize="0"/>
          <p:nvPr/>
        </p:nvPicPr>
        <p:blipFill>
          <a:blip r:embed="rId3">
            <a:alphaModFix/>
          </a:blip>
          <a:stretch>
            <a:fillRect/>
          </a:stretch>
        </p:blipFill>
        <p:spPr>
          <a:xfrm>
            <a:off x="2342600" y="1104300"/>
            <a:ext cx="5329573" cy="3734399"/>
          </a:xfrm>
          <a:prstGeom prst="rect">
            <a:avLst/>
          </a:prstGeom>
          <a:noFill/>
          <a:ln>
            <a:noFill/>
          </a:ln>
        </p:spPr>
      </p:pic>
      <p:sp>
        <p:nvSpPr>
          <p:cNvPr id="2759" name="Google Shape;2759;p84"/>
          <p:cNvSpPr txBox="1"/>
          <p:nvPr/>
        </p:nvSpPr>
        <p:spPr>
          <a:xfrm>
            <a:off x="5410575" y="269100"/>
            <a:ext cx="923400" cy="5643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DAC Chip</a:t>
            </a:r>
            <a:endParaRPr>
              <a:solidFill>
                <a:schemeClr val="dk1"/>
              </a:solidFill>
              <a:latin typeface="Barlow"/>
              <a:ea typeface="Barlow"/>
              <a:cs typeface="Barlow"/>
              <a:sym typeface="Barlow"/>
            </a:endParaRPr>
          </a:p>
        </p:txBody>
      </p:sp>
      <p:cxnSp>
        <p:nvCxnSpPr>
          <p:cNvPr id="2760" name="Google Shape;2760;p84"/>
          <p:cNvCxnSpPr>
            <a:stCxn id="2759" idx="2"/>
          </p:cNvCxnSpPr>
          <p:nvPr/>
        </p:nvCxnSpPr>
        <p:spPr>
          <a:xfrm flipH="1">
            <a:off x="5425875" y="833400"/>
            <a:ext cx="446400" cy="982800"/>
          </a:xfrm>
          <a:prstGeom prst="straightConnector1">
            <a:avLst/>
          </a:prstGeom>
          <a:noFill/>
          <a:ln cap="flat" cmpd="sng" w="9525">
            <a:solidFill>
              <a:schemeClr val="dk1"/>
            </a:solidFill>
            <a:prstDash val="solid"/>
            <a:round/>
            <a:headEnd len="med" w="med" type="none"/>
            <a:tailEnd len="med" w="med" type="triangle"/>
          </a:ln>
        </p:spPr>
      </p:cxnSp>
      <p:sp>
        <p:nvSpPr>
          <p:cNvPr id="2761" name="Google Shape;2761;p84"/>
          <p:cNvSpPr txBox="1"/>
          <p:nvPr/>
        </p:nvSpPr>
        <p:spPr>
          <a:xfrm>
            <a:off x="389200" y="1862050"/>
            <a:ext cx="725100" cy="4275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Output</a:t>
            </a:r>
            <a:endParaRPr>
              <a:solidFill>
                <a:schemeClr val="dk1"/>
              </a:solidFill>
              <a:latin typeface="Barlow"/>
              <a:ea typeface="Barlow"/>
              <a:cs typeface="Barlow"/>
              <a:sym typeface="Barlow"/>
            </a:endParaRPr>
          </a:p>
        </p:txBody>
      </p:sp>
      <p:cxnSp>
        <p:nvCxnSpPr>
          <p:cNvPr id="2762" name="Google Shape;2762;p84"/>
          <p:cNvCxnSpPr>
            <a:stCxn id="2761" idx="3"/>
          </p:cNvCxnSpPr>
          <p:nvPr/>
        </p:nvCxnSpPr>
        <p:spPr>
          <a:xfrm>
            <a:off x="1114300" y="2075800"/>
            <a:ext cx="3075300" cy="1945800"/>
          </a:xfrm>
          <a:prstGeom prst="straightConnector1">
            <a:avLst/>
          </a:prstGeom>
          <a:noFill/>
          <a:ln cap="flat" cmpd="sng" w="9525">
            <a:solidFill>
              <a:schemeClr val="dk1"/>
            </a:solidFill>
            <a:prstDash val="solid"/>
            <a:round/>
            <a:headEnd len="med" w="med" type="none"/>
            <a:tailEnd len="med" w="med" type="triangle"/>
          </a:ln>
        </p:spPr>
      </p:cxnSp>
      <p:cxnSp>
        <p:nvCxnSpPr>
          <p:cNvPr id="2763" name="Google Shape;2763;p84"/>
          <p:cNvCxnSpPr>
            <a:stCxn id="2761" idx="3"/>
          </p:cNvCxnSpPr>
          <p:nvPr/>
        </p:nvCxnSpPr>
        <p:spPr>
          <a:xfrm>
            <a:off x="1114300" y="2075800"/>
            <a:ext cx="2754900" cy="2007000"/>
          </a:xfrm>
          <a:prstGeom prst="straightConnector1">
            <a:avLst/>
          </a:prstGeom>
          <a:noFill/>
          <a:ln cap="flat" cmpd="sng" w="9525">
            <a:solidFill>
              <a:schemeClr val="dk1"/>
            </a:solidFill>
            <a:prstDash val="solid"/>
            <a:round/>
            <a:headEnd len="med" w="med" type="none"/>
            <a:tailEnd len="med" w="med" type="triangle"/>
          </a:ln>
        </p:spPr>
      </p:cxnSp>
      <p:cxnSp>
        <p:nvCxnSpPr>
          <p:cNvPr id="2764" name="Google Shape;2764;p84"/>
          <p:cNvCxnSpPr>
            <a:stCxn id="2761" idx="3"/>
          </p:cNvCxnSpPr>
          <p:nvPr/>
        </p:nvCxnSpPr>
        <p:spPr>
          <a:xfrm>
            <a:off x="1114300" y="2075800"/>
            <a:ext cx="2388600" cy="1999200"/>
          </a:xfrm>
          <a:prstGeom prst="straightConnector1">
            <a:avLst/>
          </a:prstGeom>
          <a:noFill/>
          <a:ln cap="flat" cmpd="sng" w="9525">
            <a:solidFill>
              <a:schemeClr val="dk1"/>
            </a:solidFill>
            <a:prstDash val="solid"/>
            <a:round/>
            <a:headEnd len="med" w="med" type="none"/>
            <a:tailEnd len="med" w="med" type="triangle"/>
          </a:ln>
        </p:spPr>
      </p:cxnSp>
      <p:cxnSp>
        <p:nvCxnSpPr>
          <p:cNvPr id="2765" name="Google Shape;2765;p84"/>
          <p:cNvCxnSpPr>
            <a:stCxn id="2761" idx="3"/>
          </p:cNvCxnSpPr>
          <p:nvPr/>
        </p:nvCxnSpPr>
        <p:spPr>
          <a:xfrm>
            <a:off x="1114300" y="2075800"/>
            <a:ext cx="1839000" cy="2037600"/>
          </a:xfrm>
          <a:prstGeom prst="straightConnector1">
            <a:avLst/>
          </a:prstGeom>
          <a:noFill/>
          <a:ln cap="flat" cmpd="sng" w="9525">
            <a:solidFill>
              <a:schemeClr val="dk1"/>
            </a:solidFill>
            <a:prstDash val="solid"/>
            <a:round/>
            <a:headEnd len="med" w="med" type="none"/>
            <a:tailEnd len="med" w="med" type="triangle"/>
          </a:ln>
        </p:spPr>
      </p:cxnSp>
      <p:sp>
        <p:nvSpPr>
          <p:cNvPr id="2766" name="Google Shape;2766;p84"/>
          <p:cNvSpPr txBox="1"/>
          <p:nvPr/>
        </p:nvSpPr>
        <p:spPr>
          <a:xfrm>
            <a:off x="8096825" y="1839150"/>
            <a:ext cx="725100" cy="4275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Input</a:t>
            </a:r>
            <a:endParaRPr>
              <a:solidFill>
                <a:schemeClr val="dk1"/>
              </a:solidFill>
              <a:latin typeface="Barlow"/>
              <a:ea typeface="Barlow"/>
              <a:cs typeface="Barlow"/>
              <a:sym typeface="Barlow"/>
            </a:endParaRPr>
          </a:p>
        </p:txBody>
      </p:sp>
      <p:cxnSp>
        <p:nvCxnSpPr>
          <p:cNvPr id="2767" name="Google Shape;2767;p84"/>
          <p:cNvCxnSpPr>
            <a:stCxn id="2766" idx="1"/>
          </p:cNvCxnSpPr>
          <p:nvPr/>
        </p:nvCxnSpPr>
        <p:spPr>
          <a:xfrm flipH="1">
            <a:off x="6997925" y="2052900"/>
            <a:ext cx="1098900" cy="1968900"/>
          </a:xfrm>
          <a:prstGeom prst="straightConnector1">
            <a:avLst/>
          </a:prstGeom>
          <a:noFill/>
          <a:ln cap="flat" cmpd="sng" w="9525">
            <a:solidFill>
              <a:schemeClr val="dk1"/>
            </a:solidFill>
            <a:prstDash val="solid"/>
            <a:round/>
            <a:headEnd len="med" w="med" type="none"/>
            <a:tailEnd len="med" w="med" type="triangle"/>
          </a:ln>
        </p:spPr>
      </p:cxnSp>
      <p:cxnSp>
        <p:nvCxnSpPr>
          <p:cNvPr id="2768" name="Google Shape;2768;p84"/>
          <p:cNvCxnSpPr>
            <a:stCxn id="2766" idx="1"/>
          </p:cNvCxnSpPr>
          <p:nvPr/>
        </p:nvCxnSpPr>
        <p:spPr>
          <a:xfrm flipH="1">
            <a:off x="6250025" y="2052900"/>
            <a:ext cx="1846800" cy="1968900"/>
          </a:xfrm>
          <a:prstGeom prst="straightConnector1">
            <a:avLst/>
          </a:prstGeom>
          <a:noFill/>
          <a:ln cap="flat" cmpd="sng" w="9525">
            <a:solidFill>
              <a:schemeClr val="dk1"/>
            </a:solidFill>
            <a:prstDash val="solid"/>
            <a:round/>
            <a:headEnd len="med" w="med" type="none"/>
            <a:tailEnd len="med" w="med" type="triangle"/>
          </a:ln>
        </p:spPr>
      </p:cxnSp>
      <p:cxnSp>
        <p:nvCxnSpPr>
          <p:cNvPr id="2769" name="Google Shape;2769;p84"/>
          <p:cNvCxnSpPr>
            <a:stCxn id="2766" idx="1"/>
          </p:cNvCxnSpPr>
          <p:nvPr/>
        </p:nvCxnSpPr>
        <p:spPr>
          <a:xfrm flipH="1">
            <a:off x="5815025" y="2052900"/>
            <a:ext cx="2281800" cy="1984200"/>
          </a:xfrm>
          <a:prstGeom prst="straightConnector1">
            <a:avLst/>
          </a:prstGeom>
          <a:noFill/>
          <a:ln cap="flat" cmpd="sng" w="9525">
            <a:solidFill>
              <a:schemeClr val="dk1"/>
            </a:solidFill>
            <a:prstDash val="solid"/>
            <a:round/>
            <a:headEnd len="med" w="med" type="none"/>
            <a:tailEnd len="med" w="med" type="triangle"/>
          </a:ln>
        </p:spPr>
      </p:cxnSp>
      <p:cxnSp>
        <p:nvCxnSpPr>
          <p:cNvPr id="2770" name="Google Shape;2770;p84"/>
          <p:cNvCxnSpPr>
            <a:stCxn id="2766" idx="1"/>
          </p:cNvCxnSpPr>
          <p:nvPr/>
        </p:nvCxnSpPr>
        <p:spPr>
          <a:xfrm flipH="1">
            <a:off x="5372525" y="2052900"/>
            <a:ext cx="2724300" cy="1976400"/>
          </a:xfrm>
          <a:prstGeom prst="straightConnector1">
            <a:avLst/>
          </a:prstGeom>
          <a:noFill/>
          <a:ln cap="flat" cmpd="sng" w="9525">
            <a:solidFill>
              <a:schemeClr val="dk1"/>
            </a:solidFill>
            <a:prstDash val="solid"/>
            <a:round/>
            <a:headEnd len="med" w="med" type="none"/>
            <a:tailEnd len="med" w="med" type="triangle"/>
          </a:ln>
        </p:spPr>
      </p:cxnSp>
      <p:cxnSp>
        <p:nvCxnSpPr>
          <p:cNvPr id="2771" name="Google Shape;2771;p84"/>
          <p:cNvCxnSpPr>
            <a:stCxn id="2766" idx="1"/>
          </p:cNvCxnSpPr>
          <p:nvPr/>
        </p:nvCxnSpPr>
        <p:spPr>
          <a:xfrm flipH="1">
            <a:off x="4983125" y="2052900"/>
            <a:ext cx="3113700" cy="2007000"/>
          </a:xfrm>
          <a:prstGeom prst="straightConnector1">
            <a:avLst/>
          </a:prstGeom>
          <a:noFill/>
          <a:ln cap="flat" cmpd="sng" w="9525">
            <a:solidFill>
              <a:schemeClr val="dk1"/>
            </a:solidFill>
            <a:prstDash val="solid"/>
            <a:round/>
            <a:headEnd len="med" w="med" type="none"/>
            <a:tailEnd len="med" w="med" type="triangle"/>
          </a:ln>
        </p:spPr>
      </p:cxnSp>
      <p:pic>
        <p:nvPicPr>
          <p:cNvPr id="2772" name="Google Shape;2772;p84" title="DAC PCB.mp3">
            <a:hlinkClick r:id="rId4"/>
          </p:cNvPr>
          <p:cNvPicPr preferRelativeResize="0"/>
          <p:nvPr/>
        </p:nvPicPr>
        <p:blipFill>
          <a:blip r:embed="rId5">
            <a:alphaModFix/>
          </a:blip>
          <a:stretch>
            <a:fillRect/>
          </a:stretch>
        </p:blipFill>
        <p:spPr>
          <a:xfrm>
            <a:off x="128400" y="1299275"/>
            <a:ext cx="457200" cy="457200"/>
          </a:xfrm>
          <a:prstGeom prst="rect">
            <a:avLst/>
          </a:prstGeom>
          <a:noFill/>
          <a:ln>
            <a:noFill/>
          </a:ln>
        </p:spPr>
      </p:pic>
      <p:pic>
        <p:nvPicPr>
          <p:cNvPr id="2773" name="Google Shape;2773;p84"/>
          <p:cNvPicPr preferRelativeResize="0"/>
          <p:nvPr/>
        </p:nvPicPr>
        <p:blipFill>
          <a:blip r:embed="rId6">
            <a:alphaModFix/>
          </a:blip>
          <a:stretch>
            <a:fillRect/>
          </a:stretch>
        </p:blipFill>
        <p:spPr>
          <a:xfrm>
            <a:off x="5" y="-5"/>
            <a:ext cx="1133450" cy="11937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7" name="Shape 2777"/>
        <p:cNvGrpSpPr/>
        <p:nvPr/>
      </p:nvGrpSpPr>
      <p:grpSpPr>
        <a:xfrm>
          <a:off x="0" y="0"/>
          <a:ext cx="0" cy="0"/>
          <a:chOff x="0" y="0"/>
          <a:chExt cx="0" cy="0"/>
        </a:xfrm>
      </p:grpSpPr>
      <p:sp>
        <p:nvSpPr>
          <p:cNvPr id="2778" name="Google Shape;2778;p85"/>
          <p:cNvSpPr txBox="1"/>
          <p:nvPr>
            <p:ph type="title"/>
          </p:nvPr>
        </p:nvSpPr>
        <p:spPr>
          <a:xfrm>
            <a:off x="1341950" y="553550"/>
            <a:ext cx="51867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ESP32 Bluetooth Controller</a:t>
            </a:r>
            <a:endParaRPr/>
          </a:p>
        </p:txBody>
      </p:sp>
      <p:pic>
        <p:nvPicPr>
          <p:cNvPr id="2779" name="Google Shape;2779;p85"/>
          <p:cNvPicPr preferRelativeResize="0"/>
          <p:nvPr/>
        </p:nvPicPr>
        <p:blipFill>
          <a:blip r:embed="rId3">
            <a:alphaModFix/>
          </a:blip>
          <a:stretch>
            <a:fillRect/>
          </a:stretch>
        </p:blipFill>
        <p:spPr>
          <a:xfrm>
            <a:off x="4189564" y="1274425"/>
            <a:ext cx="4733364" cy="3704898"/>
          </a:xfrm>
          <a:prstGeom prst="rect">
            <a:avLst/>
          </a:prstGeom>
          <a:noFill/>
          <a:ln>
            <a:noFill/>
          </a:ln>
        </p:spPr>
      </p:pic>
      <p:sp>
        <p:nvSpPr>
          <p:cNvPr id="2780" name="Google Shape;2780;p85"/>
          <p:cNvSpPr txBox="1"/>
          <p:nvPr/>
        </p:nvSpPr>
        <p:spPr>
          <a:xfrm>
            <a:off x="2434375" y="1274425"/>
            <a:ext cx="717300" cy="4578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ESP32</a:t>
            </a:r>
            <a:endParaRPr>
              <a:solidFill>
                <a:schemeClr val="dk1"/>
              </a:solidFill>
              <a:latin typeface="Barlow"/>
              <a:ea typeface="Barlow"/>
              <a:cs typeface="Barlow"/>
              <a:sym typeface="Barlow"/>
            </a:endParaRPr>
          </a:p>
        </p:txBody>
      </p:sp>
      <p:cxnSp>
        <p:nvCxnSpPr>
          <p:cNvPr id="2781" name="Google Shape;2781;p85"/>
          <p:cNvCxnSpPr>
            <a:stCxn id="2780" idx="3"/>
          </p:cNvCxnSpPr>
          <p:nvPr/>
        </p:nvCxnSpPr>
        <p:spPr>
          <a:xfrm>
            <a:off x="3151675" y="1503325"/>
            <a:ext cx="2495400" cy="404400"/>
          </a:xfrm>
          <a:prstGeom prst="straightConnector1">
            <a:avLst/>
          </a:prstGeom>
          <a:noFill/>
          <a:ln cap="flat" cmpd="sng" w="9525">
            <a:solidFill>
              <a:schemeClr val="dk1"/>
            </a:solidFill>
            <a:prstDash val="solid"/>
            <a:round/>
            <a:headEnd len="med" w="med" type="none"/>
            <a:tailEnd len="med" w="med" type="triangle"/>
          </a:ln>
        </p:spPr>
      </p:cxnSp>
      <p:sp>
        <p:nvSpPr>
          <p:cNvPr id="2782" name="Google Shape;2782;p85"/>
          <p:cNvSpPr txBox="1"/>
          <p:nvPr/>
        </p:nvSpPr>
        <p:spPr>
          <a:xfrm>
            <a:off x="2732000" y="4533000"/>
            <a:ext cx="1320300" cy="4044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Power Switch</a:t>
            </a:r>
            <a:endParaRPr>
              <a:solidFill>
                <a:schemeClr val="dk1"/>
              </a:solidFill>
              <a:latin typeface="Barlow"/>
              <a:ea typeface="Barlow"/>
              <a:cs typeface="Barlow"/>
              <a:sym typeface="Barlow"/>
            </a:endParaRPr>
          </a:p>
        </p:txBody>
      </p:sp>
      <p:cxnSp>
        <p:nvCxnSpPr>
          <p:cNvPr id="2783" name="Google Shape;2783;p85"/>
          <p:cNvCxnSpPr>
            <a:stCxn id="2782" idx="3"/>
          </p:cNvCxnSpPr>
          <p:nvPr/>
        </p:nvCxnSpPr>
        <p:spPr>
          <a:xfrm flipH="1" rot="10800000">
            <a:off x="4052300" y="3922500"/>
            <a:ext cx="2182500" cy="812700"/>
          </a:xfrm>
          <a:prstGeom prst="straightConnector1">
            <a:avLst/>
          </a:prstGeom>
          <a:noFill/>
          <a:ln cap="flat" cmpd="sng" w="9525">
            <a:solidFill>
              <a:schemeClr val="dk1"/>
            </a:solidFill>
            <a:prstDash val="solid"/>
            <a:round/>
            <a:headEnd len="med" w="med" type="none"/>
            <a:tailEnd len="med" w="med" type="triangle"/>
          </a:ln>
        </p:spPr>
      </p:cxnSp>
      <p:sp>
        <p:nvSpPr>
          <p:cNvPr id="2784" name="Google Shape;2784;p85"/>
          <p:cNvSpPr txBox="1"/>
          <p:nvPr/>
        </p:nvSpPr>
        <p:spPr>
          <a:xfrm>
            <a:off x="2823650" y="3922500"/>
            <a:ext cx="1137000" cy="4578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3.3 V Input</a:t>
            </a:r>
            <a:endParaRPr>
              <a:solidFill>
                <a:schemeClr val="dk1"/>
              </a:solidFill>
              <a:latin typeface="Barlow"/>
              <a:ea typeface="Barlow"/>
              <a:cs typeface="Barlow"/>
              <a:sym typeface="Barlow"/>
            </a:endParaRPr>
          </a:p>
        </p:txBody>
      </p:sp>
      <p:cxnSp>
        <p:nvCxnSpPr>
          <p:cNvPr id="2785" name="Google Shape;2785;p85"/>
          <p:cNvCxnSpPr>
            <a:stCxn id="2784" idx="3"/>
          </p:cNvCxnSpPr>
          <p:nvPr/>
        </p:nvCxnSpPr>
        <p:spPr>
          <a:xfrm flipH="1" rot="10800000">
            <a:off x="3960650" y="3235800"/>
            <a:ext cx="2335200" cy="915600"/>
          </a:xfrm>
          <a:prstGeom prst="straightConnector1">
            <a:avLst/>
          </a:prstGeom>
          <a:noFill/>
          <a:ln cap="flat" cmpd="sng" w="9525">
            <a:solidFill>
              <a:schemeClr val="dk1"/>
            </a:solidFill>
            <a:prstDash val="solid"/>
            <a:round/>
            <a:headEnd len="med" w="med" type="none"/>
            <a:tailEnd len="med" w="med" type="triangle"/>
          </a:ln>
        </p:spPr>
      </p:cxnSp>
      <p:sp>
        <p:nvSpPr>
          <p:cNvPr id="2786" name="Google Shape;2786;p85"/>
          <p:cNvSpPr txBox="1"/>
          <p:nvPr/>
        </p:nvSpPr>
        <p:spPr>
          <a:xfrm>
            <a:off x="2014675" y="2831388"/>
            <a:ext cx="1137000" cy="4044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Screen Pins</a:t>
            </a:r>
            <a:endParaRPr>
              <a:solidFill>
                <a:schemeClr val="dk1"/>
              </a:solidFill>
              <a:latin typeface="Barlow"/>
              <a:ea typeface="Barlow"/>
              <a:cs typeface="Barlow"/>
              <a:sym typeface="Barlow"/>
            </a:endParaRPr>
          </a:p>
        </p:txBody>
      </p:sp>
      <p:cxnSp>
        <p:nvCxnSpPr>
          <p:cNvPr id="2787" name="Google Shape;2787;p85"/>
          <p:cNvCxnSpPr>
            <a:stCxn id="2786" idx="3"/>
          </p:cNvCxnSpPr>
          <p:nvPr/>
        </p:nvCxnSpPr>
        <p:spPr>
          <a:xfrm flipH="1" rot="10800000">
            <a:off x="3151675" y="3014388"/>
            <a:ext cx="4960500" cy="19200"/>
          </a:xfrm>
          <a:prstGeom prst="straightConnector1">
            <a:avLst/>
          </a:prstGeom>
          <a:noFill/>
          <a:ln cap="flat" cmpd="sng" w="9525">
            <a:solidFill>
              <a:schemeClr val="dk1"/>
            </a:solidFill>
            <a:prstDash val="solid"/>
            <a:round/>
            <a:headEnd len="med" w="med" type="none"/>
            <a:tailEnd len="med" w="med" type="triangle"/>
          </a:ln>
        </p:spPr>
      </p:cxnSp>
      <p:sp>
        <p:nvSpPr>
          <p:cNvPr id="2788" name="Google Shape;2788;p85"/>
          <p:cNvSpPr txBox="1"/>
          <p:nvPr/>
        </p:nvSpPr>
        <p:spPr>
          <a:xfrm>
            <a:off x="373925" y="2007025"/>
            <a:ext cx="1320300" cy="3282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Joystick Pins</a:t>
            </a:r>
            <a:endParaRPr>
              <a:solidFill>
                <a:schemeClr val="dk1"/>
              </a:solidFill>
              <a:latin typeface="Barlow"/>
              <a:ea typeface="Barlow"/>
              <a:cs typeface="Barlow"/>
              <a:sym typeface="Barlow"/>
            </a:endParaRPr>
          </a:p>
        </p:txBody>
      </p:sp>
      <p:cxnSp>
        <p:nvCxnSpPr>
          <p:cNvPr id="2789" name="Google Shape;2789;p85"/>
          <p:cNvCxnSpPr>
            <a:stCxn id="2788" idx="3"/>
          </p:cNvCxnSpPr>
          <p:nvPr/>
        </p:nvCxnSpPr>
        <p:spPr>
          <a:xfrm>
            <a:off x="1694225" y="2171125"/>
            <a:ext cx="3083100" cy="11400"/>
          </a:xfrm>
          <a:prstGeom prst="straightConnector1">
            <a:avLst/>
          </a:prstGeom>
          <a:noFill/>
          <a:ln cap="flat" cmpd="sng" w="9525">
            <a:solidFill>
              <a:schemeClr val="dk1"/>
            </a:solidFill>
            <a:prstDash val="solid"/>
            <a:round/>
            <a:headEnd len="med" w="med" type="none"/>
            <a:tailEnd len="med" w="med" type="triangle"/>
          </a:ln>
        </p:spPr>
      </p:cxnSp>
      <p:sp>
        <p:nvSpPr>
          <p:cNvPr id="2790" name="Google Shape;2790;p85"/>
          <p:cNvSpPr txBox="1"/>
          <p:nvPr/>
        </p:nvSpPr>
        <p:spPr>
          <a:xfrm>
            <a:off x="8371550" y="587600"/>
            <a:ext cx="618000" cy="3282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USB</a:t>
            </a:r>
            <a:endParaRPr>
              <a:solidFill>
                <a:schemeClr val="dk1"/>
              </a:solidFill>
              <a:latin typeface="Barlow"/>
              <a:ea typeface="Barlow"/>
              <a:cs typeface="Barlow"/>
              <a:sym typeface="Barlow"/>
            </a:endParaRPr>
          </a:p>
        </p:txBody>
      </p:sp>
      <p:cxnSp>
        <p:nvCxnSpPr>
          <p:cNvPr id="2791" name="Google Shape;2791;p85"/>
          <p:cNvCxnSpPr>
            <a:stCxn id="2790" idx="2"/>
          </p:cNvCxnSpPr>
          <p:nvPr/>
        </p:nvCxnSpPr>
        <p:spPr>
          <a:xfrm flipH="1">
            <a:off x="8608250" y="915800"/>
            <a:ext cx="72300" cy="1022700"/>
          </a:xfrm>
          <a:prstGeom prst="straightConnector1">
            <a:avLst/>
          </a:prstGeom>
          <a:noFill/>
          <a:ln cap="flat" cmpd="sng" w="9525">
            <a:solidFill>
              <a:schemeClr val="dk1"/>
            </a:solidFill>
            <a:prstDash val="solid"/>
            <a:round/>
            <a:headEnd len="med" w="med" type="none"/>
            <a:tailEnd len="med" w="med" type="triangle"/>
          </a:ln>
        </p:spPr>
      </p:cxnSp>
      <p:sp>
        <p:nvSpPr>
          <p:cNvPr id="2792" name="Google Shape;2792;p85"/>
          <p:cNvSpPr txBox="1"/>
          <p:nvPr/>
        </p:nvSpPr>
        <p:spPr>
          <a:xfrm>
            <a:off x="6845300" y="389200"/>
            <a:ext cx="1320300" cy="4578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UART Bridge</a:t>
            </a:r>
            <a:endParaRPr>
              <a:solidFill>
                <a:schemeClr val="dk1"/>
              </a:solidFill>
              <a:latin typeface="Barlow"/>
              <a:ea typeface="Barlow"/>
              <a:cs typeface="Barlow"/>
              <a:sym typeface="Barlow"/>
            </a:endParaRPr>
          </a:p>
        </p:txBody>
      </p:sp>
      <p:cxnSp>
        <p:nvCxnSpPr>
          <p:cNvPr id="2793" name="Google Shape;2793;p85"/>
          <p:cNvCxnSpPr>
            <a:stCxn id="2792" idx="2"/>
          </p:cNvCxnSpPr>
          <p:nvPr/>
        </p:nvCxnSpPr>
        <p:spPr>
          <a:xfrm flipH="1">
            <a:off x="7394750" y="847000"/>
            <a:ext cx="110700" cy="1045500"/>
          </a:xfrm>
          <a:prstGeom prst="straightConnector1">
            <a:avLst/>
          </a:prstGeom>
          <a:noFill/>
          <a:ln cap="flat" cmpd="sng" w="9525">
            <a:solidFill>
              <a:schemeClr val="dk1"/>
            </a:solidFill>
            <a:prstDash val="solid"/>
            <a:round/>
            <a:headEnd len="med" w="med" type="none"/>
            <a:tailEnd len="med" w="med" type="triangle"/>
          </a:ln>
        </p:spPr>
      </p:cxnSp>
      <p:pic>
        <p:nvPicPr>
          <p:cNvPr id="2794" name="Google Shape;2794;p85"/>
          <p:cNvPicPr preferRelativeResize="0"/>
          <p:nvPr/>
        </p:nvPicPr>
        <p:blipFill>
          <a:blip r:embed="rId4">
            <a:alphaModFix/>
          </a:blip>
          <a:stretch>
            <a:fillRect/>
          </a:stretch>
        </p:blipFill>
        <p:spPr>
          <a:xfrm>
            <a:off x="5" y="21245"/>
            <a:ext cx="1133450" cy="1193700"/>
          </a:xfrm>
          <a:prstGeom prst="rect">
            <a:avLst/>
          </a:prstGeom>
          <a:noFill/>
          <a:ln>
            <a:noFill/>
          </a:ln>
        </p:spPr>
      </p:pic>
      <p:pic>
        <p:nvPicPr>
          <p:cNvPr id="2795" name="Google Shape;2795;p85" title="ESP32pcb.mp3">
            <a:hlinkClick r:id="rId5"/>
          </p:cNvPr>
          <p:cNvPicPr preferRelativeResize="0"/>
          <p:nvPr/>
        </p:nvPicPr>
        <p:blipFill>
          <a:blip r:embed="rId6">
            <a:alphaModFix/>
          </a:blip>
          <a:stretch>
            <a:fillRect/>
          </a:stretch>
        </p:blipFill>
        <p:spPr>
          <a:xfrm>
            <a:off x="175075" y="1382388"/>
            <a:ext cx="457200" cy="4572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9" name="Shape 2799"/>
        <p:cNvGrpSpPr/>
        <p:nvPr/>
      </p:nvGrpSpPr>
      <p:grpSpPr>
        <a:xfrm>
          <a:off x="0" y="0"/>
          <a:ext cx="0" cy="0"/>
          <a:chOff x="0" y="0"/>
          <a:chExt cx="0" cy="0"/>
        </a:xfrm>
      </p:grpSpPr>
      <p:grpSp>
        <p:nvGrpSpPr>
          <p:cNvPr id="2800" name="Google Shape;2800;p86"/>
          <p:cNvGrpSpPr/>
          <p:nvPr/>
        </p:nvGrpSpPr>
        <p:grpSpPr>
          <a:xfrm>
            <a:off x="508062" y="540801"/>
            <a:ext cx="3520922" cy="4061910"/>
            <a:chOff x="508062" y="540801"/>
            <a:chExt cx="3520922" cy="4061910"/>
          </a:xfrm>
        </p:grpSpPr>
        <p:sp>
          <p:nvSpPr>
            <p:cNvPr id="2801" name="Google Shape;2801;p86"/>
            <p:cNvSpPr/>
            <p:nvPr/>
          </p:nvSpPr>
          <p:spPr>
            <a:xfrm>
              <a:off x="508062" y="3317173"/>
              <a:ext cx="1371455" cy="585588"/>
            </a:xfrm>
            <a:custGeom>
              <a:rect b="b" l="l" r="r" t="t"/>
              <a:pathLst>
                <a:path extrusionOk="0" h="1275" w="2986">
                  <a:moveTo>
                    <a:pt x="1" y="1"/>
                  </a:moveTo>
                  <a:lnTo>
                    <a:pt x="1" y="885"/>
                  </a:lnTo>
                  <a:cubicBezTo>
                    <a:pt x="1" y="1099"/>
                    <a:pt x="176" y="1274"/>
                    <a:pt x="390" y="1274"/>
                  </a:cubicBezTo>
                  <a:lnTo>
                    <a:pt x="2985" y="1274"/>
                  </a:lnTo>
                  <a:lnTo>
                    <a:pt x="2985" y="1164"/>
                  </a:lnTo>
                  <a:lnTo>
                    <a:pt x="390" y="1164"/>
                  </a:lnTo>
                  <a:cubicBezTo>
                    <a:pt x="236" y="1164"/>
                    <a:pt x="110" y="1039"/>
                    <a:pt x="110" y="885"/>
                  </a:cubicBezTo>
                  <a:lnTo>
                    <a:pt x="11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2" name="Google Shape;2802;p86"/>
            <p:cNvSpPr/>
            <p:nvPr/>
          </p:nvSpPr>
          <p:spPr>
            <a:xfrm>
              <a:off x="508521" y="2806449"/>
              <a:ext cx="503847" cy="784459"/>
            </a:xfrm>
            <a:custGeom>
              <a:rect b="b" l="l" r="r" t="t"/>
              <a:pathLst>
                <a:path extrusionOk="0" h="1708" w="1097">
                  <a:moveTo>
                    <a:pt x="390" y="1"/>
                  </a:moveTo>
                  <a:cubicBezTo>
                    <a:pt x="175" y="1"/>
                    <a:pt x="1" y="175"/>
                    <a:pt x="1" y="389"/>
                  </a:cubicBezTo>
                  <a:lnTo>
                    <a:pt x="1" y="1707"/>
                  </a:lnTo>
                  <a:lnTo>
                    <a:pt x="111" y="1707"/>
                  </a:lnTo>
                  <a:lnTo>
                    <a:pt x="111" y="389"/>
                  </a:lnTo>
                  <a:cubicBezTo>
                    <a:pt x="111" y="235"/>
                    <a:pt x="236" y="110"/>
                    <a:pt x="390" y="110"/>
                  </a:cubicBezTo>
                  <a:lnTo>
                    <a:pt x="1097" y="110"/>
                  </a:lnTo>
                  <a:lnTo>
                    <a:pt x="109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3" name="Google Shape;2803;p86"/>
            <p:cNvSpPr/>
            <p:nvPr/>
          </p:nvSpPr>
          <p:spPr>
            <a:xfrm>
              <a:off x="762509" y="2185956"/>
              <a:ext cx="497876" cy="1012264"/>
            </a:xfrm>
            <a:custGeom>
              <a:rect b="b" l="l" r="r" t="t"/>
              <a:pathLst>
                <a:path extrusionOk="0" h="2204" w="1084">
                  <a:moveTo>
                    <a:pt x="1" y="0"/>
                  </a:moveTo>
                  <a:lnTo>
                    <a:pt x="1" y="2204"/>
                  </a:lnTo>
                  <a:lnTo>
                    <a:pt x="1084" y="2204"/>
                  </a:lnTo>
                  <a:lnTo>
                    <a:pt x="108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4" name="Google Shape;2804;p86"/>
            <p:cNvSpPr/>
            <p:nvPr/>
          </p:nvSpPr>
          <p:spPr>
            <a:xfrm>
              <a:off x="837373" y="2471631"/>
              <a:ext cx="349064" cy="383503"/>
            </a:xfrm>
            <a:custGeom>
              <a:rect b="b" l="l" r="r" t="t"/>
              <a:pathLst>
                <a:path extrusionOk="0" h="835" w="760">
                  <a:moveTo>
                    <a:pt x="0" y="0"/>
                  </a:moveTo>
                  <a:lnTo>
                    <a:pt x="0" y="835"/>
                  </a:lnTo>
                  <a:lnTo>
                    <a:pt x="759" y="835"/>
                  </a:lnTo>
                  <a:lnTo>
                    <a:pt x="75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5" name="Google Shape;2805;p86"/>
            <p:cNvSpPr/>
            <p:nvPr/>
          </p:nvSpPr>
          <p:spPr>
            <a:xfrm>
              <a:off x="883302" y="2580022"/>
              <a:ext cx="257205" cy="57870"/>
            </a:xfrm>
            <a:custGeom>
              <a:rect b="b" l="l" r="r" t="t"/>
              <a:pathLst>
                <a:path extrusionOk="0" h="126" w="560">
                  <a:moveTo>
                    <a:pt x="1" y="1"/>
                  </a:moveTo>
                  <a:lnTo>
                    <a:pt x="1" y="126"/>
                  </a:lnTo>
                  <a:lnTo>
                    <a:pt x="560" y="126"/>
                  </a:lnTo>
                  <a:lnTo>
                    <a:pt x="56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6" name="Google Shape;2806;p86"/>
            <p:cNvSpPr/>
            <p:nvPr/>
          </p:nvSpPr>
          <p:spPr>
            <a:xfrm>
              <a:off x="908104" y="2637433"/>
              <a:ext cx="50063" cy="57411"/>
            </a:xfrm>
            <a:custGeom>
              <a:rect b="b" l="l" r="r" t="t"/>
              <a:pathLst>
                <a:path extrusionOk="0" h="125" w="109">
                  <a:moveTo>
                    <a:pt x="0" y="1"/>
                  </a:moveTo>
                  <a:lnTo>
                    <a:pt x="0" y="125"/>
                  </a:lnTo>
                  <a:lnTo>
                    <a:pt x="108" y="125"/>
                  </a:lnTo>
                  <a:lnTo>
                    <a:pt x="10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7" name="Google Shape;2807;p86"/>
            <p:cNvSpPr/>
            <p:nvPr/>
          </p:nvSpPr>
          <p:spPr>
            <a:xfrm>
              <a:off x="1066100" y="2637433"/>
              <a:ext cx="50063" cy="57411"/>
            </a:xfrm>
            <a:custGeom>
              <a:rect b="b" l="l" r="r" t="t"/>
              <a:pathLst>
                <a:path extrusionOk="0" h="125" w="109">
                  <a:moveTo>
                    <a:pt x="0" y="1"/>
                  </a:moveTo>
                  <a:lnTo>
                    <a:pt x="0" y="125"/>
                  </a:lnTo>
                  <a:lnTo>
                    <a:pt x="108" y="125"/>
                  </a:lnTo>
                  <a:lnTo>
                    <a:pt x="10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8" name="Google Shape;2808;p86"/>
            <p:cNvSpPr/>
            <p:nvPr/>
          </p:nvSpPr>
          <p:spPr>
            <a:xfrm>
              <a:off x="837373" y="2371507"/>
              <a:ext cx="349064" cy="100583"/>
            </a:xfrm>
            <a:custGeom>
              <a:rect b="b" l="l" r="r" t="t"/>
              <a:pathLst>
                <a:path extrusionOk="0" h="219" w="760">
                  <a:moveTo>
                    <a:pt x="0" y="0"/>
                  </a:moveTo>
                  <a:lnTo>
                    <a:pt x="0" y="218"/>
                  </a:lnTo>
                  <a:lnTo>
                    <a:pt x="759" y="218"/>
                  </a:lnTo>
                  <a:lnTo>
                    <a:pt x="75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9" name="Google Shape;2809;p86"/>
            <p:cNvSpPr/>
            <p:nvPr/>
          </p:nvSpPr>
          <p:spPr>
            <a:xfrm>
              <a:off x="837373" y="2271842"/>
              <a:ext cx="349064" cy="100124"/>
            </a:xfrm>
            <a:custGeom>
              <a:rect b="b" l="l" r="r" t="t"/>
              <a:pathLst>
                <a:path extrusionOk="0" h="218" w="760">
                  <a:moveTo>
                    <a:pt x="0" y="0"/>
                  </a:moveTo>
                  <a:lnTo>
                    <a:pt x="0" y="217"/>
                  </a:lnTo>
                  <a:lnTo>
                    <a:pt x="759" y="217"/>
                  </a:lnTo>
                  <a:lnTo>
                    <a:pt x="759"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0" name="Google Shape;2810;p86"/>
            <p:cNvSpPr/>
            <p:nvPr/>
          </p:nvSpPr>
          <p:spPr>
            <a:xfrm>
              <a:off x="762509" y="2958013"/>
              <a:ext cx="497876" cy="240206"/>
            </a:xfrm>
            <a:custGeom>
              <a:rect b="b" l="l" r="r" t="t"/>
              <a:pathLst>
                <a:path extrusionOk="0" h="523" w="1084">
                  <a:moveTo>
                    <a:pt x="1" y="0"/>
                  </a:moveTo>
                  <a:lnTo>
                    <a:pt x="1" y="523"/>
                  </a:lnTo>
                  <a:lnTo>
                    <a:pt x="1084" y="523"/>
                  </a:lnTo>
                  <a:lnTo>
                    <a:pt x="10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1" name="Google Shape;2811;p86"/>
            <p:cNvSpPr/>
            <p:nvPr/>
          </p:nvSpPr>
          <p:spPr>
            <a:xfrm>
              <a:off x="987102" y="540801"/>
              <a:ext cx="2336893" cy="667800"/>
            </a:xfrm>
            <a:custGeom>
              <a:rect b="b" l="l" r="r" t="t"/>
              <a:pathLst>
                <a:path extrusionOk="0" h="1454" w="5088">
                  <a:moveTo>
                    <a:pt x="726" y="1"/>
                  </a:moveTo>
                  <a:cubicBezTo>
                    <a:pt x="325" y="1"/>
                    <a:pt x="0" y="326"/>
                    <a:pt x="0" y="727"/>
                  </a:cubicBezTo>
                  <a:cubicBezTo>
                    <a:pt x="0" y="1128"/>
                    <a:pt x="325" y="1453"/>
                    <a:pt x="726" y="1453"/>
                  </a:cubicBezTo>
                  <a:lnTo>
                    <a:pt x="4362" y="1453"/>
                  </a:lnTo>
                  <a:cubicBezTo>
                    <a:pt x="4763" y="1453"/>
                    <a:pt x="5087" y="1128"/>
                    <a:pt x="5087" y="727"/>
                  </a:cubicBezTo>
                  <a:cubicBezTo>
                    <a:pt x="5087" y="326"/>
                    <a:pt x="4763" y="1"/>
                    <a:pt x="436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2" name="Google Shape;2812;p86"/>
            <p:cNvSpPr/>
            <p:nvPr/>
          </p:nvSpPr>
          <p:spPr>
            <a:xfrm>
              <a:off x="1120296" y="636332"/>
              <a:ext cx="432197" cy="432187"/>
            </a:xfrm>
            <a:custGeom>
              <a:rect b="b" l="l" r="r" t="t"/>
              <a:pathLst>
                <a:path extrusionOk="0" h="941" w="941">
                  <a:moveTo>
                    <a:pt x="520" y="0"/>
                  </a:moveTo>
                  <a:cubicBezTo>
                    <a:pt x="233" y="0"/>
                    <a:pt x="0" y="232"/>
                    <a:pt x="0" y="520"/>
                  </a:cubicBezTo>
                  <a:cubicBezTo>
                    <a:pt x="0" y="692"/>
                    <a:pt x="85" y="845"/>
                    <a:pt x="214" y="940"/>
                  </a:cubicBezTo>
                  <a:cubicBezTo>
                    <a:pt x="151" y="855"/>
                    <a:pt x="113" y="749"/>
                    <a:pt x="113" y="636"/>
                  </a:cubicBezTo>
                  <a:cubicBezTo>
                    <a:pt x="116" y="347"/>
                    <a:pt x="348" y="114"/>
                    <a:pt x="635" y="114"/>
                  </a:cubicBezTo>
                  <a:cubicBezTo>
                    <a:pt x="749" y="114"/>
                    <a:pt x="854" y="151"/>
                    <a:pt x="940" y="214"/>
                  </a:cubicBezTo>
                  <a:cubicBezTo>
                    <a:pt x="845" y="85"/>
                    <a:pt x="692" y="0"/>
                    <a:pt x="520"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3" name="Google Shape;2813;p86"/>
            <p:cNvSpPr/>
            <p:nvPr/>
          </p:nvSpPr>
          <p:spPr>
            <a:xfrm>
              <a:off x="1173114" y="688231"/>
              <a:ext cx="424848" cy="425298"/>
            </a:xfrm>
            <a:custGeom>
              <a:rect b="b" l="l" r="r" t="t"/>
              <a:pathLst>
                <a:path extrusionOk="0" h="926" w="925">
                  <a:moveTo>
                    <a:pt x="520" y="1"/>
                  </a:moveTo>
                  <a:cubicBezTo>
                    <a:pt x="233" y="1"/>
                    <a:pt x="1" y="233"/>
                    <a:pt x="1" y="520"/>
                  </a:cubicBezTo>
                  <a:cubicBezTo>
                    <a:pt x="1" y="634"/>
                    <a:pt x="38" y="740"/>
                    <a:pt x="100" y="825"/>
                  </a:cubicBezTo>
                  <a:cubicBezTo>
                    <a:pt x="186" y="888"/>
                    <a:pt x="291" y="926"/>
                    <a:pt x="405" y="926"/>
                  </a:cubicBezTo>
                  <a:cubicBezTo>
                    <a:pt x="692" y="925"/>
                    <a:pt x="924" y="692"/>
                    <a:pt x="924" y="406"/>
                  </a:cubicBezTo>
                  <a:cubicBezTo>
                    <a:pt x="924" y="293"/>
                    <a:pt x="888" y="187"/>
                    <a:pt x="825" y="101"/>
                  </a:cubicBezTo>
                  <a:cubicBezTo>
                    <a:pt x="739" y="38"/>
                    <a:pt x="634" y="1"/>
                    <a:pt x="52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4" name="Google Shape;2814;p86"/>
            <p:cNvSpPr/>
            <p:nvPr/>
          </p:nvSpPr>
          <p:spPr>
            <a:xfrm>
              <a:off x="1312279" y="709817"/>
              <a:ext cx="93696" cy="93694"/>
            </a:xfrm>
            <a:custGeom>
              <a:rect b="b" l="l" r="r" t="t"/>
              <a:pathLst>
                <a:path extrusionOk="0" h="204" w="204">
                  <a:moveTo>
                    <a:pt x="102" y="1"/>
                  </a:moveTo>
                  <a:cubicBezTo>
                    <a:pt x="46" y="1"/>
                    <a:pt x="0" y="46"/>
                    <a:pt x="0" y="102"/>
                  </a:cubicBezTo>
                  <a:cubicBezTo>
                    <a:pt x="0" y="158"/>
                    <a:pt x="46" y="204"/>
                    <a:pt x="102" y="204"/>
                  </a:cubicBezTo>
                  <a:cubicBezTo>
                    <a:pt x="158" y="204"/>
                    <a:pt x="203" y="158"/>
                    <a:pt x="203" y="102"/>
                  </a:cubicBezTo>
                  <a:cubicBezTo>
                    <a:pt x="203" y="46"/>
                    <a:pt x="158" y="1"/>
                    <a:pt x="102"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5" name="Google Shape;2815;p86"/>
            <p:cNvSpPr/>
            <p:nvPr/>
          </p:nvSpPr>
          <p:spPr>
            <a:xfrm>
              <a:off x="1312279" y="945430"/>
              <a:ext cx="93696" cy="93694"/>
            </a:xfrm>
            <a:custGeom>
              <a:rect b="b" l="l" r="r" t="t"/>
              <a:pathLst>
                <a:path extrusionOk="0" h="204" w="204">
                  <a:moveTo>
                    <a:pt x="102" y="0"/>
                  </a:moveTo>
                  <a:cubicBezTo>
                    <a:pt x="46" y="0"/>
                    <a:pt x="0" y="45"/>
                    <a:pt x="0" y="102"/>
                  </a:cubicBezTo>
                  <a:cubicBezTo>
                    <a:pt x="0" y="157"/>
                    <a:pt x="46" y="203"/>
                    <a:pt x="102" y="203"/>
                  </a:cubicBezTo>
                  <a:cubicBezTo>
                    <a:pt x="158" y="203"/>
                    <a:pt x="203" y="157"/>
                    <a:pt x="203" y="102"/>
                  </a:cubicBezTo>
                  <a:cubicBezTo>
                    <a:pt x="203" y="45"/>
                    <a:pt x="158" y="0"/>
                    <a:pt x="102"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6" name="Google Shape;2816;p86"/>
            <p:cNvSpPr/>
            <p:nvPr/>
          </p:nvSpPr>
          <p:spPr>
            <a:xfrm>
              <a:off x="1743553" y="636332"/>
              <a:ext cx="431278" cy="432187"/>
            </a:xfrm>
            <a:custGeom>
              <a:rect b="b" l="l" r="r" t="t"/>
              <a:pathLst>
                <a:path extrusionOk="0" h="941" w="939">
                  <a:moveTo>
                    <a:pt x="520" y="0"/>
                  </a:moveTo>
                  <a:cubicBezTo>
                    <a:pt x="232" y="0"/>
                    <a:pt x="0" y="232"/>
                    <a:pt x="0" y="520"/>
                  </a:cubicBezTo>
                  <a:cubicBezTo>
                    <a:pt x="0" y="692"/>
                    <a:pt x="83" y="845"/>
                    <a:pt x="214" y="940"/>
                  </a:cubicBezTo>
                  <a:cubicBezTo>
                    <a:pt x="151" y="855"/>
                    <a:pt x="113" y="749"/>
                    <a:pt x="113" y="636"/>
                  </a:cubicBezTo>
                  <a:cubicBezTo>
                    <a:pt x="114" y="347"/>
                    <a:pt x="348" y="114"/>
                    <a:pt x="635" y="114"/>
                  </a:cubicBezTo>
                  <a:cubicBezTo>
                    <a:pt x="749" y="114"/>
                    <a:pt x="854" y="151"/>
                    <a:pt x="939" y="214"/>
                  </a:cubicBezTo>
                  <a:cubicBezTo>
                    <a:pt x="845" y="85"/>
                    <a:pt x="692" y="0"/>
                    <a:pt x="520"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7" name="Google Shape;2817;p86"/>
            <p:cNvSpPr/>
            <p:nvPr/>
          </p:nvSpPr>
          <p:spPr>
            <a:xfrm>
              <a:off x="1795453" y="688231"/>
              <a:ext cx="425307" cy="425298"/>
            </a:xfrm>
            <a:custGeom>
              <a:rect b="b" l="l" r="r" t="t"/>
              <a:pathLst>
                <a:path extrusionOk="0" h="926" w="926">
                  <a:moveTo>
                    <a:pt x="520" y="1"/>
                  </a:moveTo>
                  <a:cubicBezTo>
                    <a:pt x="234" y="1"/>
                    <a:pt x="0" y="233"/>
                    <a:pt x="0" y="520"/>
                  </a:cubicBezTo>
                  <a:cubicBezTo>
                    <a:pt x="0" y="634"/>
                    <a:pt x="38" y="740"/>
                    <a:pt x="101" y="825"/>
                  </a:cubicBezTo>
                  <a:cubicBezTo>
                    <a:pt x="186" y="888"/>
                    <a:pt x="292" y="926"/>
                    <a:pt x="406" y="926"/>
                  </a:cubicBezTo>
                  <a:cubicBezTo>
                    <a:pt x="692" y="925"/>
                    <a:pt x="925" y="692"/>
                    <a:pt x="925" y="406"/>
                  </a:cubicBezTo>
                  <a:cubicBezTo>
                    <a:pt x="925" y="293"/>
                    <a:pt x="888" y="187"/>
                    <a:pt x="825" y="101"/>
                  </a:cubicBezTo>
                  <a:cubicBezTo>
                    <a:pt x="739" y="38"/>
                    <a:pt x="635" y="1"/>
                    <a:pt x="52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8" name="Google Shape;2818;p86"/>
            <p:cNvSpPr/>
            <p:nvPr/>
          </p:nvSpPr>
          <p:spPr>
            <a:xfrm>
              <a:off x="1935536" y="709817"/>
              <a:ext cx="93696" cy="93694"/>
            </a:xfrm>
            <a:custGeom>
              <a:rect b="b" l="l" r="r" t="t"/>
              <a:pathLst>
                <a:path extrusionOk="0" h="204" w="204">
                  <a:moveTo>
                    <a:pt x="102" y="1"/>
                  </a:moveTo>
                  <a:cubicBezTo>
                    <a:pt x="45" y="1"/>
                    <a:pt x="0" y="46"/>
                    <a:pt x="0" y="102"/>
                  </a:cubicBezTo>
                  <a:cubicBezTo>
                    <a:pt x="0" y="158"/>
                    <a:pt x="45" y="204"/>
                    <a:pt x="102" y="204"/>
                  </a:cubicBezTo>
                  <a:cubicBezTo>
                    <a:pt x="158" y="204"/>
                    <a:pt x="203" y="158"/>
                    <a:pt x="203" y="102"/>
                  </a:cubicBezTo>
                  <a:cubicBezTo>
                    <a:pt x="203" y="46"/>
                    <a:pt x="158" y="1"/>
                    <a:pt x="102"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9" name="Google Shape;2819;p86"/>
            <p:cNvSpPr/>
            <p:nvPr/>
          </p:nvSpPr>
          <p:spPr>
            <a:xfrm>
              <a:off x="1935536" y="945430"/>
              <a:ext cx="93696" cy="93694"/>
            </a:xfrm>
            <a:custGeom>
              <a:rect b="b" l="l" r="r" t="t"/>
              <a:pathLst>
                <a:path extrusionOk="0" h="204" w="204">
                  <a:moveTo>
                    <a:pt x="102" y="0"/>
                  </a:moveTo>
                  <a:cubicBezTo>
                    <a:pt x="45" y="0"/>
                    <a:pt x="0" y="45"/>
                    <a:pt x="0" y="102"/>
                  </a:cubicBezTo>
                  <a:cubicBezTo>
                    <a:pt x="0" y="157"/>
                    <a:pt x="45" y="203"/>
                    <a:pt x="102" y="203"/>
                  </a:cubicBezTo>
                  <a:cubicBezTo>
                    <a:pt x="158" y="203"/>
                    <a:pt x="203" y="157"/>
                    <a:pt x="203" y="102"/>
                  </a:cubicBezTo>
                  <a:cubicBezTo>
                    <a:pt x="203" y="45"/>
                    <a:pt x="158" y="0"/>
                    <a:pt x="102"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0" name="Google Shape;2820;p86"/>
            <p:cNvSpPr/>
            <p:nvPr/>
          </p:nvSpPr>
          <p:spPr>
            <a:xfrm>
              <a:off x="2369106" y="636332"/>
              <a:ext cx="431737" cy="432187"/>
            </a:xfrm>
            <a:custGeom>
              <a:rect b="b" l="l" r="r" t="t"/>
              <a:pathLst>
                <a:path extrusionOk="0" h="941" w="940">
                  <a:moveTo>
                    <a:pt x="520" y="0"/>
                  </a:moveTo>
                  <a:cubicBezTo>
                    <a:pt x="232" y="0"/>
                    <a:pt x="0" y="232"/>
                    <a:pt x="0" y="520"/>
                  </a:cubicBezTo>
                  <a:cubicBezTo>
                    <a:pt x="0" y="692"/>
                    <a:pt x="84" y="845"/>
                    <a:pt x="214" y="940"/>
                  </a:cubicBezTo>
                  <a:cubicBezTo>
                    <a:pt x="151" y="855"/>
                    <a:pt x="114" y="749"/>
                    <a:pt x="114" y="636"/>
                  </a:cubicBezTo>
                  <a:cubicBezTo>
                    <a:pt x="115" y="347"/>
                    <a:pt x="348" y="114"/>
                    <a:pt x="634" y="114"/>
                  </a:cubicBezTo>
                  <a:cubicBezTo>
                    <a:pt x="749" y="114"/>
                    <a:pt x="854" y="151"/>
                    <a:pt x="939" y="214"/>
                  </a:cubicBezTo>
                  <a:cubicBezTo>
                    <a:pt x="844" y="85"/>
                    <a:pt x="692" y="0"/>
                    <a:pt x="520"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1" name="Google Shape;2821;p86"/>
            <p:cNvSpPr/>
            <p:nvPr/>
          </p:nvSpPr>
          <p:spPr>
            <a:xfrm>
              <a:off x="2421466" y="688231"/>
              <a:ext cx="425307" cy="425298"/>
            </a:xfrm>
            <a:custGeom>
              <a:rect b="b" l="l" r="r" t="t"/>
              <a:pathLst>
                <a:path extrusionOk="0" h="926" w="926">
                  <a:moveTo>
                    <a:pt x="520" y="1"/>
                  </a:moveTo>
                  <a:cubicBezTo>
                    <a:pt x="234" y="1"/>
                    <a:pt x="1" y="233"/>
                    <a:pt x="1" y="520"/>
                  </a:cubicBezTo>
                  <a:cubicBezTo>
                    <a:pt x="1" y="634"/>
                    <a:pt x="38" y="740"/>
                    <a:pt x="101" y="825"/>
                  </a:cubicBezTo>
                  <a:cubicBezTo>
                    <a:pt x="187" y="888"/>
                    <a:pt x="293" y="926"/>
                    <a:pt x="406" y="926"/>
                  </a:cubicBezTo>
                  <a:cubicBezTo>
                    <a:pt x="693" y="925"/>
                    <a:pt x="926" y="692"/>
                    <a:pt x="926" y="406"/>
                  </a:cubicBezTo>
                  <a:cubicBezTo>
                    <a:pt x="926" y="293"/>
                    <a:pt x="888" y="187"/>
                    <a:pt x="825" y="101"/>
                  </a:cubicBezTo>
                  <a:cubicBezTo>
                    <a:pt x="740" y="38"/>
                    <a:pt x="635" y="1"/>
                    <a:pt x="52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2" name="Google Shape;2822;p86"/>
            <p:cNvSpPr/>
            <p:nvPr/>
          </p:nvSpPr>
          <p:spPr>
            <a:xfrm>
              <a:off x="2561090" y="709817"/>
              <a:ext cx="93696" cy="93694"/>
            </a:xfrm>
            <a:custGeom>
              <a:rect b="b" l="l" r="r" t="t"/>
              <a:pathLst>
                <a:path extrusionOk="0" h="204" w="204">
                  <a:moveTo>
                    <a:pt x="102" y="1"/>
                  </a:moveTo>
                  <a:cubicBezTo>
                    <a:pt x="45" y="1"/>
                    <a:pt x="0" y="46"/>
                    <a:pt x="0" y="102"/>
                  </a:cubicBezTo>
                  <a:cubicBezTo>
                    <a:pt x="0" y="158"/>
                    <a:pt x="45" y="204"/>
                    <a:pt x="102" y="204"/>
                  </a:cubicBezTo>
                  <a:cubicBezTo>
                    <a:pt x="158" y="204"/>
                    <a:pt x="204" y="158"/>
                    <a:pt x="204" y="102"/>
                  </a:cubicBezTo>
                  <a:cubicBezTo>
                    <a:pt x="204" y="46"/>
                    <a:pt x="158" y="1"/>
                    <a:pt x="102"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3" name="Google Shape;2823;p86"/>
            <p:cNvSpPr/>
            <p:nvPr/>
          </p:nvSpPr>
          <p:spPr>
            <a:xfrm>
              <a:off x="2561090" y="945430"/>
              <a:ext cx="93696" cy="93694"/>
            </a:xfrm>
            <a:custGeom>
              <a:rect b="b" l="l" r="r" t="t"/>
              <a:pathLst>
                <a:path extrusionOk="0" h="204" w="204">
                  <a:moveTo>
                    <a:pt x="102" y="0"/>
                  </a:moveTo>
                  <a:cubicBezTo>
                    <a:pt x="45" y="0"/>
                    <a:pt x="0" y="45"/>
                    <a:pt x="0" y="102"/>
                  </a:cubicBezTo>
                  <a:cubicBezTo>
                    <a:pt x="0" y="157"/>
                    <a:pt x="45" y="203"/>
                    <a:pt x="102" y="203"/>
                  </a:cubicBezTo>
                  <a:cubicBezTo>
                    <a:pt x="158" y="203"/>
                    <a:pt x="204" y="157"/>
                    <a:pt x="204" y="102"/>
                  </a:cubicBezTo>
                  <a:cubicBezTo>
                    <a:pt x="204" y="45"/>
                    <a:pt x="158" y="0"/>
                    <a:pt x="102"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4" name="Google Shape;2824;p86"/>
            <p:cNvSpPr/>
            <p:nvPr/>
          </p:nvSpPr>
          <p:spPr>
            <a:xfrm>
              <a:off x="1089983" y="605101"/>
              <a:ext cx="538294" cy="537823"/>
            </a:xfrm>
            <a:custGeom>
              <a:rect b="b" l="l" r="r" t="t"/>
              <a:pathLst>
                <a:path extrusionOk="0" h="1171" w="1172">
                  <a:moveTo>
                    <a:pt x="586" y="67"/>
                  </a:moveTo>
                  <a:cubicBezTo>
                    <a:pt x="758" y="67"/>
                    <a:pt x="912" y="151"/>
                    <a:pt x="1006" y="281"/>
                  </a:cubicBezTo>
                  <a:cubicBezTo>
                    <a:pt x="1069" y="367"/>
                    <a:pt x="1105" y="472"/>
                    <a:pt x="1105" y="586"/>
                  </a:cubicBezTo>
                  <a:cubicBezTo>
                    <a:pt x="1105" y="873"/>
                    <a:pt x="873" y="1106"/>
                    <a:pt x="586" y="1106"/>
                  </a:cubicBezTo>
                  <a:cubicBezTo>
                    <a:pt x="472" y="1106"/>
                    <a:pt x="367" y="1068"/>
                    <a:pt x="281" y="1005"/>
                  </a:cubicBezTo>
                  <a:cubicBezTo>
                    <a:pt x="152" y="910"/>
                    <a:pt x="67" y="758"/>
                    <a:pt x="67" y="586"/>
                  </a:cubicBezTo>
                  <a:cubicBezTo>
                    <a:pt x="66" y="299"/>
                    <a:pt x="299" y="67"/>
                    <a:pt x="586" y="67"/>
                  </a:cubicBezTo>
                  <a:close/>
                  <a:moveTo>
                    <a:pt x="586" y="0"/>
                  </a:moveTo>
                  <a:cubicBezTo>
                    <a:pt x="263" y="0"/>
                    <a:pt x="1" y="263"/>
                    <a:pt x="1" y="586"/>
                  </a:cubicBezTo>
                  <a:cubicBezTo>
                    <a:pt x="1" y="771"/>
                    <a:pt x="92" y="950"/>
                    <a:pt x="243" y="1059"/>
                  </a:cubicBezTo>
                  <a:cubicBezTo>
                    <a:pt x="344" y="1132"/>
                    <a:pt x="463" y="1171"/>
                    <a:pt x="586" y="1171"/>
                  </a:cubicBezTo>
                  <a:cubicBezTo>
                    <a:pt x="910" y="1171"/>
                    <a:pt x="1172" y="908"/>
                    <a:pt x="1172" y="585"/>
                  </a:cubicBezTo>
                  <a:cubicBezTo>
                    <a:pt x="1172" y="461"/>
                    <a:pt x="1133" y="342"/>
                    <a:pt x="1059" y="241"/>
                  </a:cubicBezTo>
                  <a:cubicBezTo>
                    <a:pt x="949" y="91"/>
                    <a:pt x="772" y="0"/>
                    <a:pt x="58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5" name="Google Shape;2825;p86"/>
            <p:cNvSpPr/>
            <p:nvPr/>
          </p:nvSpPr>
          <p:spPr>
            <a:xfrm>
              <a:off x="1713240" y="605101"/>
              <a:ext cx="538294" cy="537823"/>
            </a:xfrm>
            <a:custGeom>
              <a:rect b="b" l="l" r="r" t="t"/>
              <a:pathLst>
                <a:path extrusionOk="0" h="1171" w="1172">
                  <a:moveTo>
                    <a:pt x="586" y="67"/>
                  </a:moveTo>
                  <a:cubicBezTo>
                    <a:pt x="758" y="67"/>
                    <a:pt x="912" y="151"/>
                    <a:pt x="1005" y="281"/>
                  </a:cubicBezTo>
                  <a:cubicBezTo>
                    <a:pt x="1068" y="367"/>
                    <a:pt x="1105" y="472"/>
                    <a:pt x="1105" y="586"/>
                  </a:cubicBezTo>
                  <a:cubicBezTo>
                    <a:pt x="1105" y="873"/>
                    <a:pt x="873" y="1106"/>
                    <a:pt x="586" y="1106"/>
                  </a:cubicBezTo>
                  <a:cubicBezTo>
                    <a:pt x="472" y="1106"/>
                    <a:pt x="367" y="1068"/>
                    <a:pt x="281" y="1005"/>
                  </a:cubicBezTo>
                  <a:cubicBezTo>
                    <a:pt x="152" y="910"/>
                    <a:pt x="67" y="758"/>
                    <a:pt x="67" y="586"/>
                  </a:cubicBezTo>
                  <a:cubicBezTo>
                    <a:pt x="66" y="299"/>
                    <a:pt x="298" y="67"/>
                    <a:pt x="586" y="67"/>
                  </a:cubicBezTo>
                  <a:close/>
                  <a:moveTo>
                    <a:pt x="586" y="0"/>
                  </a:moveTo>
                  <a:cubicBezTo>
                    <a:pt x="262" y="0"/>
                    <a:pt x="1" y="263"/>
                    <a:pt x="1" y="586"/>
                  </a:cubicBezTo>
                  <a:cubicBezTo>
                    <a:pt x="1" y="771"/>
                    <a:pt x="92" y="950"/>
                    <a:pt x="242" y="1059"/>
                  </a:cubicBezTo>
                  <a:cubicBezTo>
                    <a:pt x="344" y="1132"/>
                    <a:pt x="463" y="1171"/>
                    <a:pt x="586" y="1171"/>
                  </a:cubicBezTo>
                  <a:cubicBezTo>
                    <a:pt x="910" y="1171"/>
                    <a:pt x="1172" y="908"/>
                    <a:pt x="1172" y="585"/>
                  </a:cubicBezTo>
                  <a:cubicBezTo>
                    <a:pt x="1172" y="461"/>
                    <a:pt x="1132" y="342"/>
                    <a:pt x="1059" y="241"/>
                  </a:cubicBezTo>
                  <a:cubicBezTo>
                    <a:pt x="948" y="91"/>
                    <a:pt x="772" y="0"/>
                    <a:pt x="58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6" name="Google Shape;2826;p86"/>
            <p:cNvSpPr/>
            <p:nvPr/>
          </p:nvSpPr>
          <p:spPr>
            <a:xfrm>
              <a:off x="2338793" y="605101"/>
              <a:ext cx="537834" cy="537823"/>
            </a:xfrm>
            <a:custGeom>
              <a:rect b="b" l="l" r="r" t="t"/>
              <a:pathLst>
                <a:path extrusionOk="0" h="1171" w="1171">
                  <a:moveTo>
                    <a:pt x="586" y="67"/>
                  </a:moveTo>
                  <a:cubicBezTo>
                    <a:pt x="758" y="67"/>
                    <a:pt x="912" y="151"/>
                    <a:pt x="1005" y="281"/>
                  </a:cubicBezTo>
                  <a:cubicBezTo>
                    <a:pt x="1068" y="367"/>
                    <a:pt x="1106" y="472"/>
                    <a:pt x="1106" y="586"/>
                  </a:cubicBezTo>
                  <a:cubicBezTo>
                    <a:pt x="1106" y="873"/>
                    <a:pt x="873" y="1106"/>
                    <a:pt x="586" y="1106"/>
                  </a:cubicBezTo>
                  <a:cubicBezTo>
                    <a:pt x="472" y="1106"/>
                    <a:pt x="367" y="1068"/>
                    <a:pt x="281" y="1005"/>
                  </a:cubicBezTo>
                  <a:cubicBezTo>
                    <a:pt x="151" y="910"/>
                    <a:pt x="67" y="758"/>
                    <a:pt x="67" y="586"/>
                  </a:cubicBezTo>
                  <a:cubicBezTo>
                    <a:pt x="67" y="299"/>
                    <a:pt x="299" y="67"/>
                    <a:pt x="586" y="67"/>
                  </a:cubicBezTo>
                  <a:close/>
                  <a:moveTo>
                    <a:pt x="586" y="0"/>
                  </a:moveTo>
                  <a:cubicBezTo>
                    <a:pt x="262" y="0"/>
                    <a:pt x="0" y="263"/>
                    <a:pt x="0" y="586"/>
                  </a:cubicBezTo>
                  <a:cubicBezTo>
                    <a:pt x="0" y="771"/>
                    <a:pt x="91" y="950"/>
                    <a:pt x="243" y="1059"/>
                  </a:cubicBezTo>
                  <a:cubicBezTo>
                    <a:pt x="344" y="1132"/>
                    <a:pt x="463" y="1171"/>
                    <a:pt x="586" y="1171"/>
                  </a:cubicBezTo>
                  <a:cubicBezTo>
                    <a:pt x="909" y="1171"/>
                    <a:pt x="1171" y="908"/>
                    <a:pt x="1171" y="585"/>
                  </a:cubicBezTo>
                  <a:cubicBezTo>
                    <a:pt x="1171" y="461"/>
                    <a:pt x="1132" y="342"/>
                    <a:pt x="1059" y="241"/>
                  </a:cubicBezTo>
                  <a:cubicBezTo>
                    <a:pt x="950" y="91"/>
                    <a:pt x="773" y="0"/>
                    <a:pt x="58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7" name="Google Shape;2827;p86"/>
            <p:cNvSpPr/>
            <p:nvPr/>
          </p:nvSpPr>
          <p:spPr>
            <a:xfrm>
              <a:off x="2948272" y="635873"/>
              <a:ext cx="120795" cy="239287"/>
            </a:xfrm>
            <a:custGeom>
              <a:rect b="b" l="l" r="r" t="t"/>
              <a:pathLst>
                <a:path extrusionOk="0" h="521" w="263">
                  <a:moveTo>
                    <a:pt x="0" y="0"/>
                  </a:moveTo>
                  <a:lnTo>
                    <a:pt x="0" y="520"/>
                  </a:lnTo>
                  <a:lnTo>
                    <a:pt x="262" y="520"/>
                  </a:lnTo>
                  <a:lnTo>
                    <a:pt x="262"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8" name="Google Shape;2828;p86"/>
            <p:cNvSpPr/>
            <p:nvPr/>
          </p:nvSpPr>
          <p:spPr>
            <a:xfrm>
              <a:off x="2948272" y="874700"/>
              <a:ext cx="120795" cy="238828"/>
            </a:xfrm>
            <a:custGeom>
              <a:rect b="b" l="l" r="r" t="t"/>
              <a:pathLst>
                <a:path extrusionOk="0" h="520" w="263">
                  <a:moveTo>
                    <a:pt x="0" y="0"/>
                  </a:moveTo>
                  <a:lnTo>
                    <a:pt x="0" y="520"/>
                  </a:lnTo>
                  <a:lnTo>
                    <a:pt x="262" y="520"/>
                  </a:lnTo>
                  <a:lnTo>
                    <a:pt x="26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9" name="Google Shape;2829;p86"/>
            <p:cNvSpPr/>
            <p:nvPr/>
          </p:nvSpPr>
          <p:spPr>
            <a:xfrm>
              <a:off x="2578543" y="3770486"/>
              <a:ext cx="785394" cy="375695"/>
            </a:xfrm>
            <a:custGeom>
              <a:rect b="b" l="l" r="r" t="t"/>
              <a:pathLst>
                <a:path extrusionOk="0" h="818" w="1710">
                  <a:moveTo>
                    <a:pt x="1600" y="1"/>
                  </a:moveTo>
                  <a:lnTo>
                    <a:pt x="1600" y="429"/>
                  </a:lnTo>
                  <a:cubicBezTo>
                    <a:pt x="1600" y="583"/>
                    <a:pt x="1473" y="709"/>
                    <a:pt x="1320" y="709"/>
                  </a:cubicBezTo>
                  <a:lnTo>
                    <a:pt x="1" y="709"/>
                  </a:lnTo>
                  <a:lnTo>
                    <a:pt x="1" y="818"/>
                  </a:lnTo>
                  <a:lnTo>
                    <a:pt x="1320" y="818"/>
                  </a:lnTo>
                  <a:cubicBezTo>
                    <a:pt x="1535" y="818"/>
                    <a:pt x="1710" y="642"/>
                    <a:pt x="1710" y="429"/>
                  </a:cubicBezTo>
                  <a:lnTo>
                    <a:pt x="171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0" name="Google Shape;2830;p86"/>
            <p:cNvSpPr/>
            <p:nvPr/>
          </p:nvSpPr>
          <p:spPr>
            <a:xfrm>
              <a:off x="2954242" y="3173876"/>
              <a:ext cx="409691" cy="608553"/>
            </a:xfrm>
            <a:custGeom>
              <a:rect b="b" l="l" r="r" t="t"/>
              <a:pathLst>
                <a:path extrusionOk="0" h="1325" w="892">
                  <a:moveTo>
                    <a:pt x="1" y="1"/>
                  </a:moveTo>
                  <a:lnTo>
                    <a:pt x="1" y="111"/>
                  </a:lnTo>
                  <a:lnTo>
                    <a:pt x="502" y="111"/>
                  </a:lnTo>
                  <a:cubicBezTo>
                    <a:pt x="655" y="111"/>
                    <a:pt x="782" y="236"/>
                    <a:pt x="782" y="390"/>
                  </a:cubicBezTo>
                  <a:lnTo>
                    <a:pt x="782" y="1324"/>
                  </a:lnTo>
                  <a:lnTo>
                    <a:pt x="892" y="1324"/>
                  </a:lnTo>
                  <a:lnTo>
                    <a:pt x="892" y="390"/>
                  </a:lnTo>
                  <a:cubicBezTo>
                    <a:pt x="892" y="176"/>
                    <a:pt x="717" y="1"/>
                    <a:pt x="50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1" name="Google Shape;2831;p86"/>
            <p:cNvSpPr/>
            <p:nvPr/>
          </p:nvSpPr>
          <p:spPr>
            <a:xfrm>
              <a:off x="2240964" y="3359427"/>
              <a:ext cx="179125" cy="214945"/>
            </a:xfrm>
            <a:custGeom>
              <a:rect b="b" l="l" r="r" t="t"/>
              <a:pathLst>
                <a:path extrusionOk="0" h="468" w="390">
                  <a:moveTo>
                    <a:pt x="390" y="1"/>
                  </a:moveTo>
                  <a:cubicBezTo>
                    <a:pt x="176" y="1"/>
                    <a:pt x="0" y="176"/>
                    <a:pt x="0" y="390"/>
                  </a:cubicBezTo>
                  <a:lnTo>
                    <a:pt x="0" y="467"/>
                  </a:lnTo>
                  <a:lnTo>
                    <a:pt x="110" y="467"/>
                  </a:lnTo>
                  <a:lnTo>
                    <a:pt x="110" y="389"/>
                  </a:lnTo>
                  <a:cubicBezTo>
                    <a:pt x="110" y="236"/>
                    <a:pt x="236" y="110"/>
                    <a:pt x="390" y="110"/>
                  </a:cubicBezTo>
                  <a:lnTo>
                    <a:pt x="39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2" name="Google Shape;2832;p86"/>
            <p:cNvSpPr/>
            <p:nvPr/>
          </p:nvSpPr>
          <p:spPr>
            <a:xfrm>
              <a:off x="2539962" y="2378396"/>
              <a:ext cx="179125" cy="585588"/>
            </a:xfrm>
            <a:custGeom>
              <a:rect b="b" l="l" r="r" t="t"/>
              <a:pathLst>
                <a:path extrusionOk="0" h="1275" w="390">
                  <a:moveTo>
                    <a:pt x="390" y="0"/>
                  </a:moveTo>
                  <a:cubicBezTo>
                    <a:pt x="175" y="0"/>
                    <a:pt x="0" y="176"/>
                    <a:pt x="0" y="390"/>
                  </a:cubicBezTo>
                  <a:lnTo>
                    <a:pt x="0" y="1275"/>
                  </a:lnTo>
                  <a:lnTo>
                    <a:pt x="111" y="1275"/>
                  </a:lnTo>
                  <a:lnTo>
                    <a:pt x="111" y="390"/>
                  </a:lnTo>
                  <a:cubicBezTo>
                    <a:pt x="111" y="236"/>
                    <a:pt x="236" y="110"/>
                    <a:pt x="390" y="110"/>
                  </a:cubicBezTo>
                  <a:lnTo>
                    <a:pt x="390" y="0"/>
                  </a:lnTo>
                  <a:close/>
                </a:path>
              </a:pathLst>
            </a:custGeom>
            <a:solidFill>
              <a:srgbClr val="3459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3" name="Google Shape;2833;p86"/>
            <p:cNvSpPr/>
            <p:nvPr/>
          </p:nvSpPr>
          <p:spPr>
            <a:xfrm>
              <a:off x="2411820" y="2824820"/>
              <a:ext cx="179125" cy="585129"/>
            </a:xfrm>
            <a:custGeom>
              <a:rect b="b" l="l" r="r" t="t"/>
              <a:pathLst>
                <a:path extrusionOk="0" h="1274" w="390">
                  <a:moveTo>
                    <a:pt x="279" y="0"/>
                  </a:moveTo>
                  <a:lnTo>
                    <a:pt x="279" y="886"/>
                  </a:lnTo>
                  <a:cubicBezTo>
                    <a:pt x="279" y="1039"/>
                    <a:pt x="154" y="1165"/>
                    <a:pt x="0" y="1165"/>
                  </a:cubicBezTo>
                  <a:lnTo>
                    <a:pt x="0" y="1274"/>
                  </a:lnTo>
                  <a:cubicBezTo>
                    <a:pt x="214" y="1274"/>
                    <a:pt x="390" y="1101"/>
                    <a:pt x="390" y="886"/>
                  </a:cubicBezTo>
                  <a:lnTo>
                    <a:pt x="39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4" name="Google Shape;2834;p86"/>
            <p:cNvSpPr/>
            <p:nvPr/>
          </p:nvSpPr>
          <p:spPr>
            <a:xfrm>
              <a:off x="2137624" y="1444213"/>
              <a:ext cx="976002" cy="1070593"/>
            </a:xfrm>
            <a:custGeom>
              <a:rect b="b" l="l" r="r" t="t"/>
              <a:pathLst>
                <a:path extrusionOk="0" h="2331" w="2125">
                  <a:moveTo>
                    <a:pt x="1" y="0"/>
                  </a:moveTo>
                  <a:lnTo>
                    <a:pt x="1" y="110"/>
                  </a:lnTo>
                  <a:lnTo>
                    <a:pt x="1735" y="110"/>
                  </a:lnTo>
                  <a:cubicBezTo>
                    <a:pt x="1889" y="110"/>
                    <a:pt x="2014" y="236"/>
                    <a:pt x="2014" y="390"/>
                  </a:cubicBezTo>
                  <a:lnTo>
                    <a:pt x="2014" y="2331"/>
                  </a:lnTo>
                  <a:lnTo>
                    <a:pt x="2124" y="2331"/>
                  </a:lnTo>
                  <a:lnTo>
                    <a:pt x="2124" y="390"/>
                  </a:lnTo>
                  <a:cubicBezTo>
                    <a:pt x="2124" y="176"/>
                    <a:pt x="1949" y="0"/>
                    <a:pt x="173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5" name="Google Shape;2835;p86"/>
            <p:cNvSpPr/>
            <p:nvPr/>
          </p:nvSpPr>
          <p:spPr>
            <a:xfrm>
              <a:off x="1952530" y="2187793"/>
              <a:ext cx="1514755" cy="774355"/>
            </a:xfrm>
            <a:custGeom>
              <a:rect b="b" l="l" r="r" t="t"/>
              <a:pathLst>
                <a:path extrusionOk="0" h="1686" w="3298">
                  <a:moveTo>
                    <a:pt x="3297" y="0"/>
                  </a:moveTo>
                  <a:lnTo>
                    <a:pt x="3192" y="104"/>
                  </a:lnTo>
                  <a:lnTo>
                    <a:pt x="3192" y="1583"/>
                  </a:lnTo>
                  <a:lnTo>
                    <a:pt x="103" y="1583"/>
                  </a:lnTo>
                  <a:lnTo>
                    <a:pt x="1" y="1686"/>
                  </a:lnTo>
                  <a:lnTo>
                    <a:pt x="3297" y="1686"/>
                  </a:lnTo>
                  <a:lnTo>
                    <a:pt x="3297" y="1583"/>
                  </a:lnTo>
                  <a:lnTo>
                    <a:pt x="3297" y="104"/>
                  </a:lnTo>
                  <a:lnTo>
                    <a:pt x="329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6" name="Google Shape;2836;p86"/>
            <p:cNvSpPr/>
            <p:nvPr/>
          </p:nvSpPr>
          <p:spPr>
            <a:xfrm>
              <a:off x="2740213" y="2235559"/>
              <a:ext cx="679297" cy="679283"/>
            </a:xfrm>
            <a:custGeom>
              <a:rect b="b" l="l" r="r" t="t"/>
              <a:pathLst>
                <a:path extrusionOk="0" h="1479" w="1479">
                  <a:moveTo>
                    <a:pt x="1" y="0"/>
                  </a:moveTo>
                  <a:lnTo>
                    <a:pt x="1" y="1479"/>
                  </a:lnTo>
                  <a:lnTo>
                    <a:pt x="1479" y="1479"/>
                  </a:lnTo>
                  <a:lnTo>
                    <a:pt x="1479"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7" name="Google Shape;2837;p86"/>
            <p:cNvSpPr/>
            <p:nvPr/>
          </p:nvSpPr>
          <p:spPr>
            <a:xfrm>
              <a:off x="1999837" y="2235559"/>
              <a:ext cx="679757" cy="679283"/>
            </a:xfrm>
            <a:custGeom>
              <a:rect b="b" l="l" r="r" t="t"/>
              <a:pathLst>
                <a:path extrusionOk="0" h="1479" w="1480">
                  <a:moveTo>
                    <a:pt x="0" y="0"/>
                  </a:moveTo>
                  <a:lnTo>
                    <a:pt x="0" y="1479"/>
                  </a:lnTo>
                  <a:lnTo>
                    <a:pt x="1479" y="1479"/>
                  </a:lnTo>
                  <a:lnTo>
                    <a:pt x="1479"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8" name="Google Shape;2838;p86"/>
            <p:cNvSpPr/>
            <p:nvPr/>
          </p:nvSpPr>
          <p:spPr>
            <a:xfrm>
              <a:off x="2740213" y="2235559"/>
              <a:ext cx="678838" cy="679283"/>
            </a:xfrm>
            <a:custGeom>
              <a:rect b="b" l="l" r="r" t="t"/>
              <a:pathLst>
                <a:path extrusionOk="0" h="1479" w="1478">
                  <a:moveTo>
                    <a:pt x="1" y="0"/>
                  </a:moveTo>
                  <a:lnTo>
                    <a:pt x="1" y="1479"/>
                  </a:lnTo>
                  <a:lnTo>
                    <a:pt x="1477"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9" name="Google Shape;2839;p86"/>
            <p:cNvSpPr/>
            <p:nvPr/>
          </p:nvSpPr>
          <p:spPr>
            <a:xfrm>
              <a:off x="2679127" y="2235559"/>
              <a:ext cx="61546" cy="679283"/>
            </a:xfrm>
            <a:custGeom>
              <a:rect b="b" l="l" r="r" t="t"/>
              <a:pathLst>
                <a:path extrusionOk="0" h="1479" w="134">
                  <a:moveTo>
                    <a:pt x="0" y="0"/>
                  </a:moveTo>
                  <a:lnTo>
                    <a:pt x="0" y="1479"/>
                  </a:lnTo>
                  <a:lnTo>
                    <a:pt x="134" y="1479"/>
                  </a:lnTo>
                  <a:lnTo>
                    <a:pt x="13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0" name="Google Shape;2840;p86"/>
            <p:cNvSpPr/>
            <p:nvPr/>
          </p:nvSpPr>
          <p:spPr>
            <a:xfrm>
              <a:off x="2740213" y="2235559"/>
              <a:ext cx="24802" cy="679283"/>
            </a:xfrm>
            <a:custGeom>
              <a:rect b="b" l="l" r="r" t="t"/>
              <a:pathLst>
                <a:path extrusionOk="0" h="1479" w="54">
                  <a:moveTo>
                    <a:pt x="1" y="0"/>
                  </a:moveTo>
                  <a:lnTo>
                    <a:pt x="1" y="1479"/>
                  </a:lnTo>
                  <a:lnTo>
                    <a:pt x="53" y="1479"/>
                  </a:lnTo>
                  <a:lnTo>
                    <a:pt x="5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1" name="Google Shape;2841;p86"/>
            <p:cNvSpPr/>
            <p:nvPr/>
          </p:nvSpPr>
          <p:spPr>
            <a:xfrm>
              <a:off x="3394702" y="2235559"/>
              <a:ext cx="24343" cy="679283"/>
            </a:xfrm>
            <a:custGeom>
              <a:rect b="b" l="l" r="r" t="t"/>
              <a:pathLst>
                <a:path extrusionOk="0" h="1479" w="53">
                  <a:moveTo>
                    <a:pt x="0" y="0"/>
                  </a:moveTo>
                  <a:lnTo>
                    <a:pt x="0" y="1479"/>
                  </a:lnTo>
                  <a:lnTo>
                    <a:pt x="52" y="1479"/>
                  </a:lnTo>
                  <a:lnTo>
                    <a:pt x="5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2" name="Google Shape;2842;p86"/>
            <p:cNvSpPr/>
            <p:nvPr/>
          </p:nvSpPr>
          <p:spPr>
            <a:xfrm>
              <a:off x="2740213" y="2235559"/>
              <a:ext cx="679297" cy="24342"/>
            </a:xfrm>
            <a:custGeom>
              <a:rect b="b" l="l" r="r" t="t"/>
              <a:pathLst>
                <a:path extrusionOk="0" h="53" w="1479">
                  <a:moveTo>
                    <a:pt x="1" y="0"/>
                  </a:moveTo>
                  <a:lnTo>
                    <a:pt x="1" y="53"/>
                  </a:lnTo>
                  <a:lnTo>
                    <a:pt x="1479" y="53"/>
                  </a:lnTo>
                  <a:lnTo>
                    <a:pt x="147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3" name="Google Shape;2843;p86"/>
            <p:cNvSpPr/>
            <p:nvPr/>
          </p:nvSpPr>
          <p:spPr>
            <a:xfrm>
              <a:off x="2739754" y="2890039"/>
              <a:ext cx="679757" cy="24342"/>
            </a:xfrm>
            <a:custGeom>
              <a:rect b="b" l="l" r="r" t="t"/>
              <a:pathLst>
                <a:path extrusionOk="0" h="53" w="1480">
                  <a:moveTo>
                    <a:pt x="1" y="1"/>
                  </a:moveTo>
                  <a:lnTo>
                    <a:pt x="1" y="53"/>
                  </a:lnTo>
                  <a:lnTo>
                    <a:pt x="1480" y="53"/>
                  </a:lnTo>
                  <a:lnTo>
                    <a:pt x="148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4" name="Google Shape;2844;p86"/>
            <p:cNvSpPr/>
            <p:nvPr/>
          </p:nvSpPr>
          <p:spPr>
            <a:xfrm>
              <a:off x="1999837" y="2235559"/>
              <a:ext cx="24343" cy="679283"/>
            </a:xfrm>
            <a:custGeom>
              <a:rect b="b" l="l" r="r" t="t"/>
              <a:pathLst>
                <a:path extrusionOk="0" h="1479" w="53">
                  <a:moveTo>
                    <a:pt x="0" y="0"/>
                  </a:moveTo>
                  <a:lnTo>
                    <a:pt x="0" y="1479"/>
                  </a:lnTo>
                  <a:lnTo>
                    <a:pt x="53" y="1479"/>
                  </a:lnTo>
                  <a:lnTo>
                    <a:pt x="5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5" name="Google Shape;2845;p86"/>
            <p:cNvSpPr/>
            <p:nvPr/>
          </p:nvSpPr>
          <p:spPr>
            <a:xfrm>
              <a:off x="2654785" y="2235559"/>
              <a:ext cx="24802" cy="679283"/>
            </a:xfrm>
            <a:custGeom>
              <a:rect b="b" l="l" r="r" t="t"/>
              <a:pathLst>
                <a:path extrusionOk="0" h="1479" w="54">
                  <a:moveTo>
                    <a:pt x="1" y="0"/>
                  </a:moveTo>
                  <a:lnTo>
                    <a:pt x="1" y="1479"/>
                  </a:lnTo>
                  <a:lnTo>
                    <a:pt x="53" y="1479"/>
                  </a:lnTo>
                  <a:lnTo>
                    <a:pt x="5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6" name="Google Shape;2846;p86"/>
            <p:cNvSpPr/>
            <p:nvPr/>
          </p:nvSpPr>
          <p:spPr>
            <a:xfrm>
              <a:off x="2000296" y="2235100"/>
              <a:ext cx="679297" cy="24342"/>
            </a:xfrm>
            <a:custGeom>
              <a:rect b="b" l="l" r="r" t="t"/>
              <a:pathLst>
                <a:path extrusionOk="0" h="53" w="1479">
                  <a:moveTo>
                    <a:pt x="0" y="0"/>
                  </a:moveTo>
                  <a:lnTo>
                    <a:pt x="0" y="52"/>
                  </a:lnTo>
                  <a:lnTo>
                    <a:pt x="1478" y="52"/>
                  </a:lnTo>
                  <a:lnTo>
                    <a:pt x="147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7" name="Google Shape;2847;p86"/>
            <p:cNvSpPr/>
            <p:nvPr/>
          </p:nvSpPr>
          <p:spPr>
            <a:xfrm>
              <a:off x="1999837" y="2890039"/>
              <a:ext cx="679757" cy="23883"/>
            </a:xfrm>
            <a:custGeom>
              <a:rect b="b" l="l" r="r" t="t"/>
              <a:pathLst>
                <a:path extrusionOk="0" h="52" w="1480">
                  <a:moveTo>
                    <a:pt x="0" y="1"/>
                  </a:moveTo>
                  <a:lnTo>
                    <a:pt x="0" y="52"/>
                  </a:lnTo>
                  <a:lnTo>
                    <a:pt x="1479" y="52"/>
                  </a:lnTo>
                  <a:lnTo>
                    <a:pt x="147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8" name="Google Shape;2848;p86"/>
            <p:cNvSpPr/>
            <p:nvPr/>
          </p:nvSpPr>
          <p:spPr>
            <a:xfrm>
              <a:off x="2340630" y="2990622"/>
              <a:ext cx="614077" cy="209893"/>
            </a:xfrm>
            <a:custGeom>
              <a:rect b="b" l="l" r="r" t="t"/>
              <a:pathLst>
                <a:path extrusionOk="0" h="457" w="1337">
                  <a:moveTo>
                    <a:pt x="0" y="1"/>
                  </a:moveTo>
                  <a:cubicBezTo>
                    <a:pt x="0" y="252"/>
                    <a:pt x="204" y="456"/>
                    <a:pt x="455" y="456"/>
                  </a:cubicBezTo>
                  <a:lnTo>
                    <a:pt x="1337" y="456"/>
                  </a:lnTo>
                  <a:lnTo>
                    <a:pt x="1337" y="400"/>
                  </a:lnTo>
                  <a:lnTo>
                    <a:pt x="454" y="404"/>
                  </a:lnTo>
                  <a:cubicBezTo>
                    <a:pt x="231" y="404"/>
                    <a:pt x="50" y="223"/>
                    <a:pt x="5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9" name="Google Shape;2849;p86"/>
            <p:cNvSpPr/>
            <p:nvPr/>
          </p:nvSpPr>
          <p:spPr>
            <a:xfrm>
              <a:off x="2315829" y="2991081"/>
              <a:ext cx="638879" cy="234235"/>
            </a:xfrm>
            <a:custGeom>
              <a:rect b="b" l="l" r="r" t="t"/>
              <a:pathLst>
                <a:path extrusionOk="0" h="510" w="1391">
                  <a:moveTo>
                    <a:pt x="1" y="1"/>
                  </a:moveTo>
                  <a:cubicBezTo>
                    <a:pt x="1" y="280"/>
                    <a:pt x="228" y="508"/>
                    <a:pt x="508" y="508"/>
                  </a:cubicBezTo>
                  <a:lnTo>
                    <a:pt x="1391" y="510"/>
                  </a:lnTo>
                  <a:lnTo>
                    <a:pt x="1391" y="455"/>
                  </a:lnTo>
                  <a:lnTo>
                    <a:pt x="509" y="455"/>
                  </a:lnTo>
                  <a:cubicBezTo>
                    <a:pt x="258" y="455"/>
                    <a:pt x="54" y="252"/>
                    <a:pt x="5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0" name="Google Shape;2850;p86"/>
            <p:cNvSpPr/>
            <p:nvPr/>
          </p:nvSpPr>
          <p:spPr>
            <a:xfrm>
              <a:off x="1994768" y="2235559"/>
              <a:ext cx="679297" cy="679283"/>
            </a:xfrm>
            <a:custGeom>
              <a:rect b="b" l="l" r="r" t="t"/>
              <a:pathLst>
                <a:path extrusionOk="0" h="1479" w="1479">
                  <a:moveTo>
                    <a:pt x="0" y="0"/>
                  </a:moveTo>
                  <a:lnTo>
                    <a:pt x="0" y="1479"/>
                  </a:lnTo>
                  <a:lnTo>
                    <a:pt x="1478" y="0"/>
                  </a:ln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1" name="Google Shape;2851;p86"/>
            <p:cNvSpPr/>
            <p:nvPr/>
          </p:nvSpPr>
          <p:spPr>
            <a:xfrm>
              <a:off x="2319044" y="2372426"/>
              <a:ext cx="223677" cy="405549"/>
            </a:xfrm>
            <a:custGeom>
              <a:rect b="b" l="l" r="r" t="t"/>
              <a:pathLst>
                <a:path extrusionOk="0" h="883" w="487">
                  <a:moveTo>
                    <a:pt x="90" y="0"/>
                  </a:moveTo>
                  <a:lnTo>
                    <a:pt x="90" y="27"/>
                  </a:lnTo>
                  <a:cubicBezTo>
                    <a:pt x="299" y="50"/>
                    <a:pt x="460" y="226"/>
                    <a:pt x="460" y="440"/>
                  </a:cubicBezTo>
                  <a:cubicBezTo>
                    <a:pt x="460" y="654"/>
                    <a:pt x="299" y="830"/>
                    <a:pt x="90" y="853"/>
                  </a:cubicBezTo>
                  <a:cubicBezTo>
                    <a:pt x="75" y="854"/>
                    <a:pt x="60" y="856"/>
                    <a:pt x="45" y="856"/>
                  </a:cubicBezTo>
                  <a:cubicBezTo>
                    <a:pt x="30" y="856"/>
                    <a:pt x="15" y="854"/>
                    <a:pt x="0" y="853"/>
                  </a:cubicBezTo>
                  <a:lnTo>
                    <a:pt x="0" y="879"/>
                  </a:lnTo>
                  <a:cubicBezTo>
                    <a:pt x="15" y="881"/>
                    <a:pt x="30" y="883"/>
                    <a:pt x="45" y="883"/>
                  </a:cubicBezTo>
                  <a:cubicBezTo>
                    <a:pt x="59" y="883"/>
                    <a:pt x="74" y="881"/>
                    <a:pt x="90" y="879"/>
                  </a:cubicBezTo>
                  <a:cubicBezTo>
                    <a:pt x="313" y="857"/>
                    <a:pt x="487" y="669"/>
                    <a:pt x="487" y="441"/>
                  </a:cubicBezTo>
                  <a:cubicBezTo>
                    <a:pt x="487" y="214"/>
                    <a:pt x="313" y="23"/>
                    <a:pt x="9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2" name="Google Shape;2852;p86"/>
            <p:cNvSpPr/>
            <p:nvPr/>
          </p:nvSpPr>
          <p:spPr>
            <a:xfrm>
              <a:off x="2136706" y="2371966"/>
              <a:ext cx="224136" cy="404171"/>
            </a:xfrm>
            <a:custGeom>
              <a:rect b="b" l="l" r="r" t="t"/>
              <a:pathLst>
                <a:path extrusionOk="0" h="880" w="488">
                  <a:moveTo>
                    <a:pt x="442" y="0"/>
                  </a:moveTo>
                  <a:cubicBezTo>
                    <a:pt x="427" y="0"/>
                    <a:pt x="412" y="1"/>
                    <a:pt x="397" y="3"/>
                  </a:cubicBezTo>
                  <a:cubicBezTo>
                    <a:pt x="176" y="25"/>
                    <a:pt x="1" y="214"/>
                    <a:pt x="1" y="441"/>
                  </a:cubicBezTo>
                  <a:cubicBezTo>
                    <a:pt x="1" y="669"/>
                    <a:pt x="175" y="858"/>
                    <a:pt x="397" y="879"/>
                  </a:cubicBezTo>
                  <a:lnTo>
                    <a:pt x="397" y="853"/>
                  </a:lnTo>
                  <a:cubicBezTo>
                    <a:pt x="189" y="830"/>
                    <a:pt x="27" y="654"/>
                    <a:pt x="27" y="440"/>
                  </a:cubicBezTo>
                  <a:cubicBezTo>
                    <a:pt x="27" y="226"/>
                    <a:pt x="189" y="50"/>
                    <a:pt x="397" y="27"/>
                  </a:cubicBezTo>
                  <a:cubicBezTo>
                    <a:pt x="412" y="25"/>
                    <a:pt x="427" y="24"/>
                    <a:pt x="442" y="24"/>
                  </a:cubicBezTo>
                  <a:cubicBezTo>
                    <a:pt x="456" y="24"/>
                    <a:pt x="472" y="25"/>
                    <a:pt x="487" y="27"/>
                  </a:cubicBezTo>
                  <a:lnTo>
                    <a:pt x="48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3" name="Google Shape;2853;p86"/>
            <p:cNvSpPr/>
            <p:nvPr/>
          </p:nvSpPr>
          <p:spPr>
            <a:xfrm>
              <a:off x="2148647" y="2383448"/>
              <a:ext cx="382133" cy="382125"/>
            </a:xfrm>
            <a:custGeom>
              <a:rect b="b" l="l" r="r" t="t"/>
              <a:pathLst>
                <a:path extrusionOk="0" h="832" w="832">
                  <a:moveTo>
                    <a:pt x="416" y="0"/>
                  </a:moveTo>
                  <a:cubicBezTo>
                    <a:pt x="186" y="0"/>
                    <a:pt x="0" y="186"/>
                    <a:pt x="0" y="416"/>
                  </a:cubicBezTo>
                  <a:cubicBezTo>
                    <a:pt x="0" y="646"/>
                    <a:pt x="186" y="832"/>
                    <a:pt x="416" y="832"/>
                  </a:cubicBezTo>
                  <a:cubicBezTo>
                    <a:pt x="646" y="832"/>
                    <a:pt x="831" y="646"/>
                    <a:pt x="831" y="416"/>
                  </a:cubicBezTo>
                  <a:cubicBezTo>
                    <a:pt x="831" y="186"/>
                    <a:pt x="645" y="0"/>
                    <a:pt x="416"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4" name="Google Shape;2854;p86"/>
            <p:cNvSpPr/>
            <p:nvPr/>
          </p:nvSpPr>
          <p:spPr>
            <a:xfrm>
              <a:off x="2283678" y="2406872"/>
              <a:ext cx="24343" cy="612686"/>
            </a:xfrm>
            <a:custGeom>
              <a:rect b="b" l="l" r="r" t="t"/>
              <a:pathLst>
                <a:path extrusionOk="0" h="1334" w="53">
                  <a:moveTo>
                    <a:pt x="53" y="0"/>
                  </a:moveTo>
                  <a:cubicBezTo>
                    <a:pt x="33" y="5"/>
                    <a:pt x="17" y="10"/>
                    <a:pt x="0" y="16"/>
                  </a:cubicBezTo>
                  <a:lnTo>
                    <a:pt x="0" y="1334"/>
                  </a:lnTo>
                  <a:lnTo>
                    <a:pt x="53" y="1334"/>
                  </a:lnTo>
                  <a:lnTo>
                    <a:pt x="53" y="729"/>
                  </a:lnTo>
                  <a:lnTo>
                    <a:pt x="5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5" name="Google Shape;2855;p86"/>
            <p:cNvSpPr/>
            <p:nvPr/>
          </p:nvSpPr>
          <p:spPr>
            <a:xfrm>
              <a:off x="2259795" y="2413761"/>
              <a:ext cx="24343" cy="605338"/>
            </a:xfrm>
            <a:custGeom>
              <a:rect b="b" l="l" r="r" t="t"/>
              <a:pathLst>
                <a:path extrusionOk="0" h="1318" w="53">
                  <a:moveTo>
                    <a:pt x="52" y="0"/>
                  </a:moveTo>
                  <a:cubicBezTo>
                    <a:pt x="35" y="7"/>
                    <a:pt x="17" y="14"/>
                    <a:pt x="1" y="22"/>
                  </a:cubicBezTo>
                  <a:lnTo>
                    <a:pt x="1" y="675"/>
                  </a:lnTo>
                  <a:lnTo>
                    <a:pt x="1" y="1318"/>
                  </a:lnTo>
                  <a:lnTo>
                    <a:pt x="52" y="1318"/>
                  </a:lnTo>
                  <a:lnTo>
                    <a:pt x="5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6" name="Google Shape;2856;p86"/>
            <p:cNvSpPr/>
            <p:nvPr/>
          </p:nvSpPr>
          <p:spPr>
            <a:xfrm>
              <a:off x="2260714" y="2987866"/>
              <a:ext cx="46848" cy="20668"/>
            </a:xfrm>
            <a:custGeom>
              <a:rect b="b" l="l" r="r" t="t"/>
              <a:pathLst>
                <a:path extrusionOk="0" h="45" w="102">
                  <a:moveTo>
                    <a:pt x="0" y="0"/>
                  </a:moveTo>
                  <a:lnTo>
                    <a:pt x="0" y="44"/>
                  </a:lnTo>
                  <a:lnTo>
                    <a:pt x="102" y="44"/>
                  </a:lnTo>
                  <a:lnTo>
                    <a:pt x="10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7" name="Google Shape;2857;p86"/>
            <p:cNvSpPr/>
            <p:nvPr/>
          </p:nvSpPr>
          <p:spPr>
            <a:xfrm>
              <a:off x="2260714" y="2958472"/>
              <a:ext cx="46848" cy="20668"/>
            </a:xfrm>
            <a:custGeom>
              <a:rect b="b" l="l" r="r" t="t"/>
              <a:pathLst>
                <a:path extrusionOk="0" h="45" w="102">
                  <a:moveTo>
                    <a:pt x="0" y="0"/>
                  </a:moveTo>
                  <a:lnTo>
                    <a:pt x="0" y="44"/>
                  </a:lnTo>
                  <a:lnTo>
                    <a:pt x="102" y="44"/>
                  </a:lnTo>
                  <a:lnTo>
                    <a:pt x="10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8" name="Google Shape;2858;p86"/>
            <p:cNvSpPr/>
            <p:nvPr/>
          </p:nvSpPr>
          <p:spPr>
            <a:xfrm>
              <a:off x="2260714" y="2929078"/>
              <a:ext cx="46848" cy="20668"/>
            </a:xfrm>
            <a:custGeom>
              <a:rect b="b" l="l" r="r" t="t"/>
              <a:pathLst>
                <a:path extrusionOk="0" h="45" w="102">
                  <a:moveTo>
                    <a:pt x="0" y="0"/>
                  </a:moveTo>
                  <a:lnTo>
                    <a:pt x="0" y="45"/>
                  </a:lnTo>
                  <a:lnTo>
                    <a:pt x="102" y="45"/>
                  </a:lnTo>
                  <a:lnTo>
                    <a:pt x="10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9" name="Google Shape;2859;p86"/>
            <p:cNvSpPr/>
            <p:nvPr/>
          </p:nvSpPr>
          <p:spPr>
            <a:xfrm>
              <a:off x="2260714" y="2899224"/>
              <a:ext cx="46848" cy="20668"/>
            </a:xfrm>
            <a:custGeom>
              <a:rect b="b" l="l" r="r" t="t"/>
              <a:pathLst>
                <a:path extrusionOk="0" h="45" w="102">
                  <a:moveTo>
                    <a:pt x="0" y="1"/>
                  </a:moveTo>
                  <a:lnTo>
                    <a:pt x="0" y="45"/>
                  </a:lnTo>
                  <a:lnTo>
                    <a:pt x="102" y="45"/>
                  </a:lnTo>
                  <a:lnTo>
                    <a:pt x="10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0" name="Google Shape;2860;p86"/>
            <p:cNvSpPr/>
            <p:nvPr/>
          </p:nvSpPr>
          <p:spPr>
            <a:xfrm>
              <a:off x="2260714" y="2869371"/>
              <a:ext cx="46848" cy="20668"/>
            </a:xfrm>
            <a:custGeom>
              <a:rect b="b" l="l" r="r" t="t"/>
              <a:pathLst>
                <a:path extrusionOk="0" h="45" w="102">
                  <a:moveTo>
                    <a:pt x="0" y="1"/>
                  </a:moveTo>
                  <a:lnTo>
                    <a:pt x="0" y="44"/>
                  </a:lnTo>
                  <a:lnTo>
                    <a:pt x="102" y="44"/>
                  </a:lnTo>
                  <a:lnTo>
                    <a:pt x="10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1" name="Google Shape;2861;p86"/>
            <p:cNvSpPr/>
            <p:nvPr/>
          </p:nvSpPr>
          <p:spPr>
            <a:xfrm>
              <a:off x="2260714" y="2839977"/>
              <a:ext cx="46848" cy="20668"/>
            </a:xfrm>
            <a:custGeom>
              <a:rect b="b" l="l" r="r" t="t"/>
              <a:pathLst>
                <a:path extrusionOk="0" h="45" w="102">
                  <a:moveTo>
                    <a:pt x="0" y="0"/>
                  </a:moveTo>
                  <a:lnTo>
                    <a:pt x="0" y="44"/>
                  </a:lnTo>
                  <a:lnTo>
                    <a:pt x="102" y="44"/>
                  </a:lnTo>
                  <a:lnTo>
                    <a:pt x="10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2" name="Google Shape;2862;p86"/>
            <p:cNvSpPr/>
            <p:nvPr/>
          </p:nvSpPr>
          <p:spPr>
            <a:xfrm>
              <a:off x="2260714" y="2810583"/>
              <a:ext cx="46848" cy="21127"/>
            </a:xfrm>
            <a:custGeom>
              <a:rect b="b" l="l" r="r" t="t"/>
              <a:pathLst>
                <a:path extrusionOk="0" h="46" w="102">
                  <a:moveTo>
                    <a:pt x="0" y="0"/>
                  </a:moveTo>
                  <a:lnTo>
                    <a:pt x="0" y="45"/>
                  </a:lnTo>
                  <a:lnTo>
                    <a:pt x="102" y="45"/>
                  </a:lnTo>
                  <a:lnTo>
                    <a:pt x="10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3" name="Google Shape;2863;p86"/>
            <p:cNvSpPr/>
            <p:nvPr/>
          </p:nvSpPr>
          <p:spPr>
            <a:xfrm>
              <a:off x="1952530" y="2187793"/>
              <a:ext cx="1514755" cy="774355"/>
            </a:xfrm>
            <a:custGeom>
              <a:rect b="b" l="l" r="r" t="t"/>
              <a:pathLst>
                <a:path extrusionOk="0" h="1686" w="3298">
                  <a:moveTo>
                    <a:pt x="1" y="0"/>
                  </a:moveTo>
                  <a:lnTo>
                    <a:pt x="1" y="104"/>
                  </a:lnTo>
                  <a:lnTo>
                    <a:pt x="1" y="1583"/>
                  </a:lnTo>
                  <a:lnTo>
                    <a:pt x="1" y="1686"/>
                  </a:lnTo>
                  <a:lnTo>
                    <a:pt x="103" y="1583"/>
                  </a:lnTo>
                  <a:lnTo>
                    <a:pt x="103" y="104"/>
                  </a:lnTo>
                  <a:lnTo>
                    <a:pt x="3192" y="104"/>
                  </a:lnTo>
                  <a:lnTo>
                    <a:pt x="3297"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4" name="Google Shape;2864;p86"/>
            <p:cNvSpPr/>
            <p:nvPr/>
          </p:nvSpPr>
          <p:spPr>
            <a:xfrm>
              <a:off x="2886267" y="2384826"/>
              <a:ext cx="348605" cy="347679"/>
            </a:xfrm>
            <a:custGeom>
              <a:rect b="b" l="l" r="r" t="t"/>
              <a:pathLst>
                <a:path extrusionOk="0" h="757" w="759">
                  <a:moveTo>
                    <a:pt x="372" y="0"/>
                  </a:moveTo>
                  <a:cubicBezTo>
                    <a:pt x="164" y="23"/>
                    <a:pt x="0" y="199"/>
                    <a:pt x="0" y="414"/>
                  </a:cubicBezTo>
                  <a:cubicBezTo>
                    <a:pt x="0" y="556"/>
                    <a:pt x="72" y="681"/>
                    <a:pt x="180" y="756"/>
                  </a:cubicBezTo>
                  <a:cubicBezTo>
                    <a:pt x="133" y="690"/>
                    <a:pt x="105" y="607"/>
                    <a:pt x="105" y="519"/>
                  </a:cubicBezTo>
                  <a:cubicBezTo>
                    <a:pt x="105" y="289"/>
                    <a:pt x="291" y="102"/>
                    <a:pt x="521" y="102"/>
                  </a:cubicBezTo>
                  <a:cubicBezTo>
                    <a:pt x="609" y="102"/>
                    <a:pt x="690" y="130"/>
                    <a:pt x="759" y="177"/>
                  </a:cubicBezTo>
                  <a:cubicBezTo>
                    <a:pt x="692" y="80"/>
                    <a:pt x="585" y="13"/>
                    <a:pt x="461" y="0"/>
                  </a:cubicBezTo>
                  <a:lnTo>
                    <a:pt x="461" y="50"/>
                  </a:lnTo>
                  <a:cubicBezTo>
                    <a:pt x="461" y="76"/>
                    <a:pt x="442" y="95"/>
                    <a:pt x="417" y="95"/>
                  </a:cubicBezTo>
                  <a:cubicBezTo>
                    <a:pt x="393" y="95"/>
                    <a:pt x="372" y="75"/>
                    <a:pt x="372" y="50"/>
                  </a:cubicBezTo>
                  <a:lnTo>
                    <a:pt x="372"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5" name="Google Shape;2865;p86"/>
            <p:cNvSpPr/>
            <p:nvPr/>
          </p:nvSpPr>
          <p:spPr>
            <a:xfrm>
              <a:off x="2934034" y="2431214"/>
              <a:ext cx="335285" cy="334359"/>
            </a:xfrm>
            <a:custGeom>
              <a:rect b="b" l="l" r="r" t="t"/>
              <a:pathLst>
                <a:path extrusionOk="0" h="728" w="730">
                  <a:moveTo>
                    <a:pt x="417" y="1"/>
                  </a:moveTo>
                  <a:cubicBezTo>
                    <a:pt x="187" y="1"/>
                    <a:pt x="0" y="188"/>
                    <a:pt x="0" y="418"/>
                  </a:cubicBezTo>
                  <a:cubicBezTo>
                    <a:pt x="0" y="506"/>
                    <a:pt x="28" y="587"/>
                    <a:pt x="75" y="655"/>
                  </a:cubicBezTo>
                  <a:cubicBezTo>
                    <a:pt x="131" y="694"/>
                    <a:pt x="196" y="719"/>
                    <a:pt x="267" y="728"/>
                  </a:cubicBezTo>
                  <a:lnTo>
                    <a:pt x="267" y="677"/>
                  </a:lnTo>
                  <a:cubicBezTo>
                    <a:pt x="267" y="653"/>
                    <a:pt x="287" y="633"/>
                    <a:pt x="312" y="633"/>
                  </a:cubicBezTo>
                  <a:cubicBezTo>
                    <a:pt x="338" y="633"/>
                    <a:pt x="356" y="653"/>
                    <a:pt x="356" y="677"/>
                  </a:cubicBezTo>
                  <a:lnTo>
                    <a:pt x="356" y="728"/>
                  </a:lnTo>
                  <a:cubicBezTo>
                    <a:pt x="566" y="705"/>
                    <a:pt x="729" y="529"/>
                    <a:pt x="729" y="313"/>
                  </a:cubicBezTo>
                  <a:cubicBezTo>
                    <a:pt x="729" y="225"/>
                    <a:pt x="702" y="144"/>
                    <a:pt x="655" y="76"/>
                  </a:cubicBezTo>
                  <a:cubicBezTo>
                    <a:pt x="588" y="29"/>
                    <a:pt x="505" y="1"/>
                    <a:pt x="41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6" name="Google Shape;2866;p86"/>
            <p:cNvSpPr/>
            <p:nvPr/>
          </p:nvSpPr>
          <p:spPr>
            <a:xfrm>
              <a:off x="3057123" y="2721022"/>
              <a:ext cx="41337" cy="45010"/>
            </a:xfrm>
            <a:custGeom>
              <a:rect b="b" l="l" r="r" t="t"/>
              <a:pathLst>
                <a:path extrusionOk="0" h="98" w="90">
                  <a:moveTo>
                    <a:pt x="45" y="1"/>
                  </a:moveTo>
                  <a:cubicBezTo>
                    <a:pt x="21" y="1"/>
                    <a:pt x="0" y="21"/>
                    <a:pt x="0" y="45"/>
                  </a:cubicBezTo>
                  <a:lnTo>
                    <a:pt x="0" y="96"/>
                  </a:lnTo>
                  <a:cubicBezTo>
                    <a:pt x="15" y="97"/>
                    <a:pt x="29" y="98"/>
                    <a:pt x="45" y="98"/>
                  </a:cubicBezTo>
                  <a:cubicBezTo>
                    <a:pt x="60" y="98"/>
                    <a:pt x="75" y="97"/>
                    <a:pt x="89" y="96"/>
                  </a:cubicBezTo>
                  <a:lnTo>
                    <a:pt x="89" y="45"/>
                  </a:lnTo>
                  <a:cubicBezTo>
                    <a:pt x="89" y="21"/>
                    <a:pt x="70" y="1"/>
                    <a:pt x="4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7" name="Google Shape;2867;p86"/>
            <p:cNvSpPr/>
            <p:nvPr/>
          </p:nvSpPr>
          <p:spPr>
            <a:xfrm>
              <a:off x="3057123" y="2383448"/>
              <a:ext cx="41796" cy="45469"/>
            </a:xfrm>
            <a:custGeom>
              <a:rect b="b" l="l" r="r" t="t"/>
              <a:pathLst>
                <a:path extrusionOk="0" h="99" w="91">
                  <a:moveTo>
                    <a:pt x="45" y="0"/>
                  </a:moveTo>
                  <a:cubicBezTo>
                    <a:pt x="31" y="0"/>
                    <a:pt x="15" y="2"/>
                    <a:pt x="0" y="3"/>
                  </a:cubicBezTo>
                  <a:lnTo>
                    <a:pt x="0" y="53"/>
                  </a:lnTo>
                  <a:cubicBezTo>
                    <a:pt x="0" y="79"/>
                    <a:pt x="21" y="98"/>
                    <a:pt x="45" y="98"/>
                  </a:cubicBezTo>
                  <a:cubicBezTo>
                    <a:pt x="46" y="98"/>
                    <a:pt x="47" y="98"/>
                    <a:pt x="47" y="98"/>
                  </a:cubicBezTo>
                  <a:cubicBezTo>
                    <a:pt x="71" y="98"/>
                    <a:pt x="90" y="78"/>
                    <a:pt x="90" y="53"/>
                  </a:cubicBezTo>
                  <a:lnTo>
                    <a:pt x="90" y="3"/>
                  </a:lnTo>
                  <a:cubicBezTo>
                    <a:pt x="75" y="1"/>
                    <a:pt x="60" y="0"/>
                    <a:pt x="4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8" name="Google Shape;2868;p86"/>
            <p:cNvSpPr/>
            <p:nvPr/>
          </p:nvSpPr>
          <p:spPr>
            <a:xfrm>
              <a:off x="2888564" y="2604364"/>
              <a:ext cx="28476" cy="73026"/>
            </a:xfrm>
            <a:custGeom>
              <a:rect b="b" l="l" r="r" t="t"/>
              <a:pathLst>
                <a:path extrusionOk="0" h="159" w="62">
                  <a:moveTo>
                    <a:pt x="1" y="0"/>
                  </a:moveTo>
                  <a:cubicBezTo>
                    <a:pt x="10" y="58"/>
                    <a:pt x="31" y="111"/>
                    <a:pt x="62" y="158"/>
                  </a:cubicBezTo>
                  <a:lnTo>
                    <a:pt x="6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9" name="Google Shape;2869;p86"/>
            <p:cNvSpPr/>
            <p:nvPr/>
          </p:nvSpPr>
          <p:spPr>
            <a:xfrm>
              <a:off x="2888104" y="2470712"/>
              <a:ext cx="28017" cy="72567"/>
            </a:xfrm>
            <a:custGeom>
              <a:rect b="b" l="l" r="r" t="t"/>
              <a:pathLst>
                <a:path extrusionOk="0" h="158" w="61">
                  <a:moveTo>
                    <a:pt x="61" y="0"/>
                  </a:moveTo>
                  <a:cubicBezTo>
                    <a:pt x="32" y="47"/>
                    <a:pt x="10" y="101"/>
                    <a:pt x="1" y="158"/>
                  </a:cubicBezTo>
                  <a:lnTo>
                    <a:pt x="61" y="158"/>
                  </a:lnTo>
                  <a:lnTo>
                    <a:pt x="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0" name="Google Shape;2870;p86"/>
            <p:cNvSpPr/>
            <p:nvPr/>
          </p:nvSpPr>
          <p:spPr>
            <a:xfrm>
              <a:off x="3239462" y="2470712"/>
              <a:ext cx="27098" cy="72567"/>
            </a:xfrm>
            <a:custGeom>
              <a:rect b="b" l="l" r="r" t="t"/>
              <a:pathLst>
                <a:path extrusionOk="0" h="158" w="59">
                  <a:moveTo>
                    <a:pt x="0" y="0"/>
                  </a:moveTo>
                  <a:lnTo>
                    <a:pt x="0" y="158"/>
                  </a:lnTo>
                  <a:lnTo>
                    <a:pt x="59" y="158"/>
                  </a:lnTo>
                  <a:cubicBezTo>
                    <a:pt x="49" y="101"/>
                    <a:pt x="30" y="47"/>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1" name="Google Shape;2871;p86"/>
            <p:cNvSpPr/>
            <p:nvPr/>
          </p:nvSpPr>
          <p:spPr>
            <a:xfrm>
              <a:off x="3239002" y="2604364"/>
              <a:ext cx="27098" cy="73026"/>
            </a:xfrm>
            <a:custGeom>
              <a:rect b="b" l="l" r="r" t="t"/>
              <a:pathLst>
                <a:path extrusionOk="0" h="159" w="59">
                  <a:moveTo>
                    <a:pt x="0" y="0"/>
                  </a:moveTo>
                  <a:lnTo>
                    <a:pt x="0" y="158"/>
                  </a:lnTo>
                  <a:cubicBezTo>
                    <a:pt x="29" y="111"/>
                    <a:pt x="50" y="58"/>
                    <a:pt x="5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2" name="Google Shape;2872;p86"/>
            <p:cNvSpPr/>
            <p:nvPr/>
          </p:nvSpPr>
          <p:spPr>
            <a:xfrm>
              <a:off x="3057123" y="2554302"/>
              <a:ext cx="41796" cy="41336"/>
            </a:xfrm>
            <a:custGeom>
              <a:rect b="b" l="l" r="r" t="t"/>
              <a:pathLst>
                <a:path extrusionOk="0" h="90" w="91">
                  <a:moveTo>
                    <a:pt x="45" y="0"/>
                  </a:moveTo>
                  <a:cubicBezTo>
                    <a:pt x="21" y="0"/>
                    <a:pt x="0" y="20"/>
                    <a:pt x="0" y="45"/>
                  </a:cubicBezTo>
                  <a:cubicBezTo>
                    <a:pt x="0" y="70"/>
                    <a:pt x="21" y="90"/>
                    <a:pt x="45" y="90"/>
                  </a:cubicBezTo>
                  <a:cubicBezTo>
                    <a:pt x="70" y="90"/>
                    <a:pt x="90" y="71"/>
                    <a:pt x="90" y="45"/>
                  </a:cubicBezTo>
                  <a:cubicBezTo>
                    <a:pt x="90" y="20"/>
                    <a:pt x="70" y="0"/>
                    <a:pt x="45"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3" name="Google Shape;2873;p86"/>
            <p:cNvSpPr/>
            <p:nvPr/>
          </p:nvSpPr>
          <p:spPr>
            <a:xfrm>
              <a:off x="2971695" y="2548791"/>
              <a:ext cx="53278" cy="52818"/>
            </a:xfrm>
            <a:custGeom>
              <a:rect b="b" l="l" r="r" t="t"/>
              <a:pathLst>
                <a:path extrusionOk="0" h="115" w="116">
                  <a:moveTo>
                    <a:pt x="62" y="0"/>
                  </a:moveTo>
                  <a:cubicBezTo>
                    <a:pt x="60" y="0"/>
                    <a:pt x="59" y="0"/>
                    <a:pt x="58" y="0"/>
                  </a:cubicBezTo>
                  <a:cubicBezTo>
                    <a:pt x="26" y="0"/>
                    <a:pt x="0" y="25"/>
                    <a:pt x="0" y="57"/>
                  </a:cubicBezTo>
                  <a:cubicBezTo>
                    <a:pt x="0" y="89"/>
                    <a:pt x="26" y="115"/>
                    <a:pt x="58" y="115"/>
                  </a:cubicBezTo>
                  <a:cubicBezTo>
                    <a:pt x="90" y="115"/>
                    <a:pt x="116" y="89"/>
                    <a:pt x="116" y="57"/>
                  </a:cubicBezTo>
                  <a:cubicBezTo>
                    <a:pt x="116" y="26"/>
                    <a:pt x="91" y="0"/>
                    <a:pt x="62"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4" name="Google Shape;2874;p86"/>
            <p:cNvSpPr/>
            <p:nvPr/>
          </p:nvSpPr>
          <p:spPr>
            <a:xfrm>
              <a:off x="3130610" y="2548791"/>
              <a:ext cx="53278" cy="52818"/>
            </a:xfrm>
            <a:custGeom>
              <a:rect b="b" l="l" r="r" t="t"/>
              <a:pathLst>
                <a:path extrusionOk="0" h="115" w="116">
                  <a:moveTo>
                    <a:pt x="59" y="0"/>
                  </a:moveTo>
                  <a:cubicBezTo>
                    <a:pt x="27" y="0"/>
                    <a:pt x="1" y="25"/>
                    <a:pt x="1" y="57"/>
                  </a:cubicBezTo>
                  <a:cubicBezTo>
                    <a:pt x="1" y="89"/>
                    <a:pt x="27" y="115"/>
                    <a:pt x="59" y="115"/>
                  </a:cubicBezTo>
                  <a:cubicBezTo>
                    <a:pt x="91" y="115"/>
                    <a:pt x="115" y="89"/>
                    <a:pt x="115" y="57"/>
                  </a:cubicBezTo>
                  <a:cubicBezTo>
                    <a:pt x="115" y="25"/>
                    <a:pt x="91" y="0"/>
                    <a:pt x="59"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5" name="Google Shape;2875;p86"/>
            <p:cNvSpPr/>
            <p:nvPr/>
          </p:nvSpPr>
          <p:spPr>
            <a:xfrm>
              <a:off x="3057123" y="2372426"/>
              <a:ext cx="224136" cy="405549"/>
            </a:xfrm>
            <a:custGeom>
              <a:rect b="b" l="l" r="r" t="t"/>
              <a:pathLst>
                <a:path extrusionOk="0" h="883" w="488">
                  <a:moveTo>
                    <a:pt x="90" y="0"/>
                  </a:moveTo>
                  <a:lnTo>
                    <a:pt x="90" y="27"/>
                  </a:lnTo>
                  <a:cubicBezTo>
                    <a:pt x="299" y="50"/>
                    <a:pt x="460" y="226"/>
                    <a:pt x="460" y="440"/>
                  </a:cubicBezTo>
                  <a:cubicBezTo>
                    <a:pt x="460" y="654"/>
                    <a:pt x="299" y="830"/>
                    <a:pt x="90" y="853"/>
                  </a:cubicBezTo>
                  <a:cubicBezTo>
                    <a:pt x="75" y="854"/>
                    <a:pt x="60" y="856"/>
                    <a:pt x="45" y="856"/>
                  </a:cubicBezTo>
                  <a:cubicBezTo>
                    <a:pt x="31" y="856"/>
                    <a:pt x="15" y="854"/>
                    <a:pt x="0" y="853"/>
                  </a:cubicBezTo>
                  <a:lnTo>
                    <a:pt x="0" y="879"/>
                  </a:lnTo>
                  <a:cubicBezTo>
                    <a:pt x="15" y="881"/>
                    <a:pt x="29" y="883"/>
                    <a:pt x="45" y="883"/>
                  </a:cubicBezTo>
                  <a:cubicBezTo>
                    <a:pt x="60" y="883"/>
                    <a:pt x="75" y="881"/>
                    <a:pt x="90" y="879"/>
                  </a:cubicBezTo>
                  <a:cubicBezTo>
                    <a:pt x="312" y="857"/>
                    <a:pt x="487" y="669"/>
                    <a:pt x="487" y="441"/>
                  </a:cubicBezTo>
                  <a:cubicBezTo>
                    <a:pt x="487" y="214"/>
                    <a:pt x="312" y="23"/>
                    <a:pt x="9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6" name="Google Shape;2876;p86"/>
            <p:cNvSpPr/>
            <p:nvPr/>
          </p:nvSpPr>
          <p:spPr>
            <a:xfrm>
              <a:off x="2873866" y="2371966"/>
              <a:ext cx="224136" cy="404171"/>
            </a:xfrm>
            <a:custGeom>
              <a:rect b="b" l="l" r="r" t="t"/>
              <a:pathLst>
                <a:path extrusionOk="0" h="880" w="488">
                  <a:moveTo>
                    <a:pt x="443" y="0"/>
                  </a:moveTo>
                  <a:cubicBezTo>
                    <a:pt x="428" y="0"/>
                    <a:pt x="413" y="1"/>
                    <a:pt x="398" y="3"/>
                  </a:cubicBezTo>
                  <a:cubicBezTo>
                    <a:pt x="176" y="25"/>
                    <a:pt x="1" y="214"/>
                    <a:pt x="1" y="441"/>
                  </a:cubicBezTo>
                  <a:cubicBezTo>
                    <a:pt x="1" y="669"/>
                    <a:pt x="175" y="858"/>
                    <a:pt x="398" y="879"/>
                  </a:cubicBezTo>
                  <a:lnTo>
                    <a:pt x="398" y="853"/>
                  </a:lnTo>
                  <a:cubicBezTo>
                    <a:pt x="189" y="830"/>
                    <a:pt x="27" y="654"/>
                    <a:pt x="27" y="440"/>
                  </a:cubicBezTo>
                  <a:cubicBezTo>
                    <a:pt x="27" y="226"/>
                    <a:pt x="189" y="50"/>
                    <a:pt x="398" y="27"/>
                  </a:cubicBezTo>
                  <a:cubicBezTo>
                    <a:pt x="412" y="25"/>
                    <a:pt x="427" y="24"/>
                    <a:pt x="443" y="24"/>
                  </a:cubicBezTo>
                  <a:cubicBezTo>
                    <a:pt x="458" y="24"/>
                    <a:pt x="473" y="25"/>
                    <a:pt x="487" y="27"/>
                  </a:cubicBezTo>
                  <a:lnTo>
                    <a:pt x="48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7" name="Google Shape;2877;p86"/>
            <p:cNvSpPr/>
            <p:nvPr/>
          </p:nvSpPr>
          <p:spPr>
            <a:xfrm>
              <a:off x="3062635" y="2559814"/>
              <a:ext cx="28476" cy="28476"/>
            </a:xfrm>
            <a:custGeom>
              <a:rect b="b" l="l" r="r" t="t"/>
              <a:pathLst>
                <a:path extrusionOk="0" h="62" w="62">
                  <a:moveTo>
                    <a:pt x="14" y="1"/>
                  </a:moveTo>
                  <a:lnTo>
                    <a:pt x="0" y="15"/>
                  </a:lnTo>
                  <a:lnTo>
                    <a:pt x="47" y="62"/>
                  </a:lnTo>
                  <a:lnTo>
                    <a:pt x="61" y="48"/>
                  </a:lnTo>
                  <a:lnTo>
                    <a:pt x="1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8" name="Google Shape;2878;p86"/>
            <p:cNvSpPr/>
            <p:nvPr/>
          </p:nvSpPr>
          <p:spPr>
            <a:xfrm>
              <a:off x="2423762" y="2424325"/>
              <a:ext cx="66138" cy="300832"/>
            </a:xfrm>
            <a:custGeom>
              <a:rect b="b" l="l" r="r" t="t"/>
              <a:pathLst>
                <a:path extrusionOk="0" h="655" w="144">
                  <a:moveTo>
                    <a:pt x="0" y="1"/>
                  </a:moveTo>
                  <a:lnTo>
                    <a:pt x="0" y="654"/>
                  </a:lnTo>
                  <a:cubicBezTo>
                    <a:pt x="60" y="621"/>
                    <a:pt x="108" y="568"/>
                    <a:pt x="143" y="509"/>
                  </a:cubicBezTo>
                  <a:lnTo>
                    <a:pt x="143" y="148"/>
                  </a:lnTo>
                  <a:cubicBezTo>
                    <a:pt x="108" y="87"/>
                    <a:pt x="61" y="34"/>
                    <a:pt x="0"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9" name="Google Shape;2879;p86"/>
            <p:cNvSpPr/>
            <p:nvPr/>
          </p:nvSpPr>
          <p:spPr>
            <a:xfrm>
              <a:off x="2192280" y="2424325"/>
              <a:ext cx="67976" cy="300832"/>
            </a:xfrm>
            <a:custGeom>
              <a:rect b="b" l="l" r="r" t="t"/>
              <a:pathLst>
                <a:path extrusionOk="0" h="655" w="148">
                  <a:moveTo>
                    <a:pt x="148" y="1"/>
                  </a:moveTo>
                  <a:cubicBezTo>
                    <a:pt x="86" y="34"/>
                    <a:pt x="35" y="86"/>
                    <a:pt x="0" y="148"/>
                  </a:cubicBezTo>
                  <a:lnTo>
                    <a:pt x="1" y="509"/>
                  </a:lnTo>
                  <a:cubicBezTo>
                    <a:pt x="36" y="570"/>
                    <a:pt x="87" y="621"/>
                    <a:pt x="148" y="654"/>
                  </a:cubicBezTo>
                  <a:lnTo>
                    <a:pt x="148"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0" name="Google Shape;2880;p86"/>
            <p:cNvSpPr/>
            <p:nvPr/>
          </p:nvSpPr>
          <p:spPr>
            <a:xfrm>
              <a:off x="2307562" y="2403657"/>
              <a:ext cx="116661" cy="616820"/>
            </a:xfrm>
            <a:custGeom>
              <a:rect b="b" l="l" r="r" t="t"/>
              <a:pathLst>
                <a:path extrusionOk="0" h="1343" w="254">
                  <a:moveTo>
                    <a:pt x="76" y="1"/>
                  </a:moveTo>
                  <a:cubicBezTo>
                    <a:pt x="50" y="1"/>
                    <a:pt x="24" y="3"/>
                    <a:pt x="1" y="7"/>
                  </a:cubicBezTo>
                  <a:lnTo>
                    <a:pt x="1" y="736"/>
                  </a:lnTo>
                  <a:lnTo>
                    <a:pt x="1" y="1343"/>
                  </a:lnTo>
                  <a:lnTo>
                    <a:pt x="253" y="1343"/>
                  </a:lnTo>
                  <a:lnTo>
                    <a:pt x="253" y="699"/>
                  </a:lnTo>
                  <a:lnTo>
                    <a:pt x="253" y="46"/>
                  </a:lnTo>
                  <a:cubicBezTo>
                    <a:pt x="200" y="17"/>
                    <a:pt x="139" y="1"/>
                    <a:pt x="7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1" name="Google Shape;2881;p86"/>
            <p:cNvSpPr/>
            <p:nvPr/>
          </p:nvSpPr>
          <p:spPr>
            <a:xfrm>
              <a:off x="2376914" y="2812879"/>
              <a:ext cx="47307" cy="15156"/>
            </a:xfrm>
            <a:custGeom>
              <a:rect b="b" l="l" r="r" t="t"/>
              <a:pathLst>
                <a:path extrusionOk="0" h="33" w="103">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2" name="Google Shape;2882;p86"/>
            <p:cNvSpPr/>
            <p:nvPr/>
          </p:nvSpPr>
          <p:spPr>
            <a:xfrm>
              <a:off x="2376914" y="2842733"/>
              <a:ext cx="47307" cy="15156"/>
            </a:xfrm>
            <a:custGeom>
              <a:rect b="b" l="l" r="r" t="t"/>
              <a:pathLst>
                <a:path extrusionOk="0" h="33" w="103">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3" name="Google Shape;2883;p86"/>
            <p:cNvSpPr/>
            <p:nvPr/>
          </p:nvSpPr>
          <p:spPr>
            <a:xfrm>
              <a:off x="2376914" y="2872586"/>
              <a:ext cx="47307" cy="15156"/>
            </a:xfrm>
            <a:custGeom>
              <a:rect b="b" l="l" r="r" t="t"/>
              <a:pathLst>
                <a:path extrusionOk="0" h="33" w="103">
                  <a:moveTo>
                    <a:pt x="0" y="0"/>
                  </a:moveTo>
                  <a:lnTo>
                    <a:pt x="0" y="32"/>
                  </a:lnTo>
                  <a:lnTo>
                    <a:pt x="102" y="32"/>
                  </a:lnTo>
                  <a:lnTo>
                    <a:pt x="10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4" name="Google Shape;2884;p86"/>
            <p:cNvSpPr/>
            <p:nvPr/>
          </p:nvSpPr>
          <p:spPr>
            <a:xfrm>
              <a:off x="2376914" y="2901980"/>
              <a:ext cx="47307" cy="15156"/>
            </a:xfrm>
            <a:custGeom>
              <a:rect b="b" l="l" r="r" t="t"/>
              <a:pathLst>
                <a:path extrusionOk="0" h="33" w="103">
                  <a:moveTo>
                    <a:pt x="0" y="0"/>
                  </a:moveTo>
                  <a:lnTo>
                    <a:pt x="0" y="32"/>
                  </a:lnTo>
                  <a:lnTo>
                    <a:pt x="102" y="32"/>
                  </a:lnTo>
                  <a:lnTo>
                    <a:pt x="10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5" name="Google Shape;2885;p86"/>
            <p:cNvSpPr/>
            <p:nvPr/>
          </p:nvSpPr>
          <p:spPr>
            <a:xfrm>
              <a:off x="2376914" y="2931374"/>
              <a:ext cx="47307" cy="15156"/>
            </a:xfrm>
            <a:custGeom>
              <a:rect b="b" l="l" r="r" t="t"/>
              <a:pathLst>
                <a:path extrusionOk="0" h="33" w="103">
                  <a:moveTo>
                    <a:pt x="0" y="0"/>
                  </a:moveTo>
                  <a:lnTo>
                    <a:pt x="0" y="32"/>
                  </a:lnTo>
                  <a:lnTo>
                    <a:pt x="102" y="32"/>
                  </a:lnTo>
                  <a:lnTo>
                    <a:pt x="10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6" name="Google Shape;2886;p86"/>
            <p:cNvSpPr/>
            <p:nvPr/>
          </p:nvSpPr>
          <p:spPr>
            <a:xfrm>
              <a:off x="2376914" y="2961228"/>
              <a:ext cx="47307" cy="15156"/>
            </a:xfrm>
            <a:custGeom>
              <a:rect b="b" l="l" r="r" t="t"/>
              <a:pathLst>
                <a:path extrusionOk="0" h="33" w="103">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7" name="Google Shape;2887;p86"/>
            <p:cNvSpPr/>
            <p:nvPr/>
          </p:nvSpPr>
          <p:spPr>
            <a:xfrm>
              <a:off x="2376914" y="2990622"/>
              <a:ext cx="47307" cy="15156"/>
            </a:xfrm>
            <a:custGeom>
              <a:rect b="b" l="l" r="r" t="t"/>
              <a:pathLst>
                <a:path extrusionOk="0" h="33" w="103">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8" name="Google Shape;2888;p86"/>
            <p:cNvSpPr/>
            <p:nvPr/>
          </p:nvSpPr>
          <p:spPr>
            <a:xfrm>
              <a:off x="2192280" y="2492299"/>
              <a:ext cx="297164" cy="165802"/>
            </a:xfrm>
            <a:custGeom>
              <a:rect b="b" l="l" r="r" t="t"/>
              <a:pathLst>
                <a:path extrusionOk="0" h="361" w="647">
                  <a:moveTo>
                    <a:pt x="0" y="0"/>
                  </a:moveTo>
                  <a:lnTo>
                    <a:pt x="0" y="361"/>
                  </a:lnTo>
                  <a:lnTo>
                    <a:pt x="646" y="361"/>
                  </a:lnTo>
                  <a:lnTo>
                    <a:pt x="646"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9" name="Google Shape;2889;p86"/>
            <p:cNvSpPr/>
            <p:nvPr/>
          </p:nvSpPr>
          <p:spPr>
            <a:xfrm>
              <a:off x="2192739" y="2491839"/>
              <a:ext cx="47307" cy="165802"/>
            </a:xfrm>
            <a:custGeom>
              <a:rect b="b" l="l" r="r" t="t"/>
              <a:pathLst>
                <a:path extrusionOk="0" h="361" w="103">
                  <a:moveTo>
                    <a:pt x="0" y="0"/>
                  </a:moveTo>
                  <a:lnTo>
                    <a:pt x="0" y="361"/>
                  </a:lnTo>
                  <a:lnTo>
                    <a:pt x="102" y="361"/>
                  </a:lnTo>
                  <a:lnTo>
                    <a:pt x="10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0" name="Google Shape;2890;p86"/>
            <p:cNvSpPr/>
            <p:nvPr/>
          </p:nvSpPr>
          <p:spPr>
            <a:xfrm>
              <a:off x="2296998" y="2987407"/>
              <a:ext cx="21587" cy="21586"/>
            </a:xfrm>
            <a:custGeom>
              <a:rect b="b" l="l" r="r" t="t"/>
              <a:pathLst>
                <a:path extrusionOk="0" h="47" w="47">
                  <a:moveTo>
                    <a:pt x="24" y="0"/>
                  </a:moveTo>
                  <a:cubicBezTo>
                    <a:pt x="11" y="2"/>
                    <a:pt x="0" y="11"/>
                    <a:pt x="0" y="24"/>
                  </a:cubicBezTo>
                  <a:cubicBezTo>
                    <a:pt x="0" y="36"/>
                    <a:pt x="10" y="46"/>
                    <a:pt x="24" y="46"/>
                  </a:cubicBezTo>
                  <a:cubicBezTo>
                    <a:pt x="35" y="46"/>
                    <a:pt x="46" y="37"/>
                    <a:pt x="46" y="24"/>
                  </a:cubicBezTo>
                  <a:cubicBezTo>
                    <a:pt x="46" y="11"/>
                    <a:pt x="37" y="0"/>
                    <a:pt x="2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1" name="Google Shape;2891;p86"/>
            <p:cNvSpPr/>
            <p:nvPr/>
          </p:nvSpPr>
          <p:spPr>
            <a:xfrm>
              <a:off x="2296998" y="2928159"/>
              <a:ext cx="21587" cy="21586"/>
            </a:xfrm>
            <a:custGeom>
              <a:rect b="b" l="l" r="r" t="t"/>
              <a:pathLst>
                <a:path extrusionOk="0" h="47" w="47">
                  <a:moveTo>
                    <a:pt x="24" y="1"/>
                  </a:moveTo>
                  <a:cubicBezTo>
                    <a:pt x="11" y="1"/>
                    <a:pt x="0" y="12"/>
                    <a:pt x="0" y="24"/>
                  </a:cubicBezTo>
                  <a:cubicBezTo>
                    <a:pt x="0" y="36"/>
                    <a:pt x="10" y="47"/>
                    <a:pt x="24" y="47"/>
                  </a:cubicBezTo>
                  <a:cubicBezTo>
                    <a:pt x="35" y="47"/>
                    <a:pt x="46" y="37"/>
                    <a:pt x="46" y="24"/>
                  </a:cubicBezTo>
                  <a:cubicBezTo>
                    <a:pt x="46" y="12"/>
                    <a:pt x="37" y="1"/>
                    <a:pt x="2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2" name="Google Shape;2892;p86"/>
            <p:cNvSpPr/>
            <p:nvPr/>
          </p:nvSpPr>
          <p:spPr>
            <a:xfrm>
              <a:off x="2296998" y="2958013"/>
              <a:ext cx="21587" cy="21586"/>
            </a:xfrm>
            <a:custGeom>
              <a:rect b="b" l="l" r="r" t="t"/>
              <a:pathLst>
                <a:path extrusionOk="0" h="47" w="47">
                  <a:moveTo>
                    <a:pt x="24" y="0"/>
                  </a:moveTo>
                  <a:cubicBezTo>
                    <a:pt x="11" y="0"/>
                    <a:pt x="0" y="11"/>
                    <a:pt x="0" y="24"/>
                  </a:cubicBezTo>
                  <a:cubicBezTo>
                    <a:pt x="0" y="35"/>
                    <a:pt x="11" y="46"/>
                    <a:pt x="24" y="46"/>
                  </a:cubicBezTo>
                  <a:cubicBezTo>
                    <a:pt x="35" y="46"/>
                    <a:pt x="46" y="35"/>
                    <a:pt x="46" y="24"/>
                  </a:cubicBezTo>
                  <a:cubicBezTo>
                    <a:pt x="46" y="11"/>
                    <a:pt x="35" y="0"/>
                    <a:pt x="2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3" name="Google Shape;2893;p86"/>
            <p:cNvSpPr/>
            <p:nvPr/>
          </p:nvSpPr>
          <p:spPr>
            <a:xfrm>
              <a:off x="2296998" y="2898765"/>
              <a:ext cx="21587" cy="21586"/>
            </a:xfrm>
            <a:custGeom>
              <a:rect b="b" l="l" r="r" t="t"/>
              <a:pathLst>
                <a:path extrusionOk="0" h="47" w="47">
                  <a:moveTo>
                    <a:pt x="24" y="1"/>
                  </a:moveTo>
                  <a:cubicBezTo>
                    <a:pt x="11" y="1"/>
                    <a:pt x="0" y="11"/>
                    <a:pt x="0" y="23"/>
                  </a:cubicBezTo>
                  <a:cubicBezTo>
                    <a:pt x="0" y="36"/>
                    <a:pt x="11" y="47"/>
                    <a:pt x="24" y="47"/>
                  </a:cubicBezTo>
                  <a:cubicBezTo>
                    <a:pt x="35" y="47"/>
                    <a:pt x="46" y="36"/>
                    <a:pt x="46" y="23"/>
                  </a:cubicBezTo>
                  <a:cubicBezTo>
                    <a:pt x="46" y="11"/>
                    <a:pt x="35" y="1"/>
                    <a:pt x="2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4" name="Google Shape;2894;p86"/>
            <p:cNvSpPr/>
            <p:nvPr/>
          </p:nvSpPr>
          <p:spPr>
            <a:xfrm>
              <a:off x="2296998" y="2868912"/>
              <a:ext cx="21587" cy="21586"/>
            </a:xfrm>
            <a:custGeom>
              <a:rect b="b" l="l" r="r" t="t"/>
              <a:pathLst>
                <a:path extrusionOk="0" h="47" w="47">
                  <a:moveTo>
                    <a:pt x="24" y="1"/>
                  </a:moveTo>
                  <a:cubicBezTo>
                    <a:pt x="11" y="1"/>
                    <a:pt x="0" y="11"/>
                    <a:pt x="0" y="23"/>
                  </a:cubicBezTo>
                  <a:cubicBezTo>
                    <a:pt x="0" y="36"/>
                    <a:pt x="11" y="47"/>
                    <a:pt x="24" y="47"/>
                  </a:cubicBezTo>
                  <a:cubicBezTo>
                    <a:pt x="35" y="47"/>
                    <a:pt x="46" y="36"/>
                    <a:pt x="46" y="23"/>
                  </a:cubicBezTo>
                  <a:cubicBezTo>
                    <a:pt x="46" y="11"/>
                    <a:pt x="35" y="1"/>
                    <a:pt x="2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5" name="Google Shape;2895;p86"/>
            <p:cNvSpPr/>
            <p:nvPr/>
          </p:nvSpPr>
          <p:spPr>
            <a:xfrm>
              <a:off x="2296998" y="2839518"/>
              <a:ext cx="21587" cy="21586"/>
            </a:xfrm>
            <a:custGeom>
              <a:rect b="b" l="l" r="r" t="t"/>
              <a:pathLst>
                <a:path extrusionOk="0" h="47" w="47">
                  <a:moveTo>
                    <a:pt x="24" y="0"/>
                  </a:moveTo>
                  <a:cubicBezTo>
                    <a:pt x="11" y="0"/>
                    <a:pt x="0" y="11"/>
                    <a:pt x="0" y="23"/>
                  </a:cubicBezTo>
                  <a:cubicBezTo>
                    <a:pt x="0" y="36"/>
                    <a:pt x="11" y="46"/>
                    <a:pt x="24" y="46"/>
                  </a:cubicBezTo>
                  <a:cubicBezTo>
                    <a:pt x="35" y="46"/>
                    <a:pt x="46" y="36"/>
                    <a:pt x="46" y="23"/>
                  </a:cubicBezTo>
                  <a:cubicBezTo>
                    <a:pt x="46" y="11"/>
                    <a:pt x="35" y="0"/>
                    <a:pt x="2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6" name="Google Shape;2896;p86"/>
            <p:cNvSpPr/>
            <p:nvPr/>
          </p:nvSpPr>
          <p:spPr>
            <a:xfrm>
              <a:off x="2296998" y="2810123"/>
              <a:ext cx="21587" cy="21586"/>
            </a:xfrm>
            <a:custGeom>
              <a:rect b="b" l="l" r="r" t="t"/>
              <a:pathLst>
                <a:path extrusionOk="0" h="47" w="47">
                  <a:moveTo>
                    <a:pt x="24" y="0"/>
                  </a:moveTo>
                  <a:cubicBezTo>
                    <a:pt x="11" y="0"/>
                    <a:pt x="0" y="11"/>
                    <a:pt x="0" y="23"/>
                  </a:cubicBezTo>
                  <a:cubicBezTo>
                    <a:pt x="0" y="34"/>
                    <a:pt x="10" y="46"/>
                    <a:pt x="24" y="46"/>
                  </a:cubicBezTo>
                  <a:cubicBezTo>
                    <a:pt x="35" y="46"/>
                    <a:pt x="46" y="37"/>
                    <a:pt x="46" y="23"/>
                  </a:cubicBezTo>
                  <a:cubicBezTo>
                    <a:pt x="46" y="11"/>
                    <a:pt x="37" y="0"/>
                    <a:pt x="2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7" name="Google Shape;2897;p86"/>
            <p:cNvSpPr/>
            <p:nvPr/>
          </p:nvSpPr>
          <p:spPr>
            <a:xfrm>
              <a:off x="2260714" y="2812879"/>
              <a:ext cx="46848" cy="15156"/>
            </a:xfrm>
            <a:custGeom>
              <a:rect b="b" l="l" r="r" t="t"/>
              <a:pathLst>
                <a:path extrusionOk="0" h="33" w="102">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8" name="Google Shape;2898;p86"/>
            <p:cNvSpPr/>
            <p:nvPr/>
          </p:nvSpPr>
          <p:spPr>
            <a:xfrm>
              <a:off x="2260714" y="2842733"/>
              <a:ext cx="46848" cy="15156"/>
            </a:xfrm>
            <a:custGeom>
              <a:rect b="b" l="l" r="r" t="t"/>
              <a:pathLst>
                <a:path extrusionOk="0" h="33" w="102">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9" name="Google Shape;2899;p86"/>
            <p:cNvSpPr/>
            <p:nvPr/>
          </p:nvSpPr>
          <p:spPr>
            <a:xfrm>
              <a:off x="2260714" y="2872586"/>
              <a:ext cx="46848" cy="15156"/>
            </a:xfrm>
            <a:custGeom>
              <a:rect b="b" l="l" r="r" t="t"/>
              <a:pathLst>
                <a:path extrusionOk="0" h="33" w="102">
                  <a:moveTo>
                    <a:pt x="0" y="0"/>
                  </a:moveTo>
                  <a:lnTo>
                    <a:pt x="0" y="32"/>
                  </a:lnTo>
                  <a:lnTo>
                    <a:pt x="102" y="32"/>
                  </a:lnTo>
                  <a:lnTo>
                    <a:pt x="10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0" name="Google Shape;2900;p86"/>
            <p:cNvSpPr/>
            <p:nvPr/>
          </p:nvSpPr>
          <p:spPr>
            <a:xfrm>
              <a:off x="2260714" y="2901980"/>
              <a:ext cx="46848" cy="15156"/>
            </a:xfrm>
            <a:custGeom>
              <a:rect b="b" l="l" r="r" t="t"/>
              <a:pathLst>
                <a:path extrusionOk="0" h="33" w="102">
                  <a:moveTo>
                    <a:pt x="0" y="0"/>
                  </a:moveTo>
                  <a:lnTo>
                    <a:pt x="0" y="32"/>
                  </a:lnTo>
                  <a:lnTo>
                    <a:pt x="102" y="32"/>
                  </a:lnTo>
                  <a:lnTo>
                    <a:pt x="10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1" name="Google Shape;2901;p86"/>
            <p:cNvSpPr/>
            <p:nvPr/>
          </p:nvSpPr>
          <p:spPr>
            <a:xfrm>
              <a:off x="2260714" y="2931374"/>
              <a:ext cx="46848" cy="15156"/>
            </a:xfrm>
            <a:custGeom>
              <a:rect b="b" l="l" r="r" t="t"/>
              <a:pathLst>
                <a:path extrusionOk="0" h="33" w="102">
                  <a:moveTo>
                    <a:pt x="0" y="0"/>
                  </a:moveTo>
                  <a:lnTo>
                    <a:pt x="0" y="32"/>
                  </a:lnTo>
                  <a:lnTo>
                    <a:pt x="102" y="32"/>
                  </a:lnTo>
                  <a:lnTo>
                    <a:pt x="10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2" name="Google Shape;2902;p86"/>
            <p:cNvSpPr/>
            <p:nvPr/>
          </p:nvSpPr>
          <p:spPr>
            <a:xfrm>
              <a:off x="2260714" y="2961228"/>
              <a:ext cx="46848" cy="15156"/>
            </a:xfrm>
            <a:custGeom>
              <a:rect b="b" l="l" r="r" t="t"/>
              <a:pathLst>
                <a:path extrusionOk="0" h="33" w="102">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3" name="Google Shape;2903;p86"/>
            <p:cNvSpPr/>
            <p:nvPr/>
          </p:nvSpPr>
          <p:spPr>
            <a:xfrm>
              <a:off x="2260714" y="2990622"/>
              <a:ext cx="46848" cy="15156"/>
            </a:xfrm>
            <a:custGeom>
              <a:rect b="b" l="l" r="r" t="t"/>
              <a:pathLst>
                <a:path extrusionOk="0" h="33" w="102">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4" name="Google Shape;2904;p86"/>
            <p:cNvSpPr/>
            <p:nvPr/>
          </p:nvSpPr>
          <p:spPr>
            <a:xfrm>
              <a:off x="1555244" y="3817333"/>
              <a:ext cx="375703" cy="785377"/>
            </a:xfrm>
            <a:custGeom>
              <a:rect b="b" l="l" r="r" t="t"/>
              <a:pathLst>
                <a:path extrusionOk="0" h="1710" w="818">
                  <a:moveTo>
                    <a:pt x="1" y="0"/>
                  </a:moveTo>
                  <a:lnTo>
                    <a:pt x="1" y="1320"/>
                  </a:lnTo>
                  <a:cubicBezTo>
                    <a:pt x="1" y="1535"/>
                    <a:pt x="176" y="1709"/>
                    <a:pt x="390" y="1709"/>
                  </a:cubicBezTo>
                  <a:lnTo>
                    <a:pt x="817" y="1709"/>
                  </a:lnTo>
                  <a:lnTo>
                    <a:pt x="817" y="1599"/>
                  </a:lnTo>
                  <a:lnTo>
                    <a:pt x="390" y="1599"/>
                  </a:lnTo>
                  <a:cubicBezTo>
                    <a:pt x="236" y="1599"/>
                    <a:pt x="111" y="1474"/>
                    <a:pt x="111" y="1320"/>
                  </a:cubicBezTo>
                  <a:lnTo>
                    <a:pt x="11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5" name="Google Shape;2905;p86"/>
            <p:cNvSpPr/>
            <p:nvPr/>
          </p:nvSpPr>
          <p:spPr>
            <a:xfrm>
              <a:off x="1919461" y="4193028"/>
              <a:ext cx="608107" cy="409682"/>
            </a:xfrm>
            <a:custGeom>
              <a:rect b="b" l="l" r="r" t="t"/>
              <a:pathLst>
                <a:path extrusionOk="0" h="892" w="1324">
                  <a:moveTo>
                    <a:pt x="1215" y="0"/>
                  </a:moveTo>
                  <a:lnTo>
                    <a:pt x="1215" y="502"/>
                  </a:lnTo>
                  <a:cubicBezTo>
                    <a:pt x="1215" y="656"/>
                    <a:pt x="1088" y="781"/>
                    <a:pt x="934" y="781"/>
                  </a:cubicBezTo>
                  <a:lnTo>
                    <a:pt x="1" y="781"/>
                  </a:lnTo>
                  <a:lnTo>
                    <a:pt x="1" y="891"/>
                  </a:lnTo>
                  <a:lnTo>
                    <a:pt x="934" y="891"/>
                  </a:lnTo>
                  <a:cubicBezTo>
                    <a:pt x="1150" y="891"/>
                    <a:pt x="1324" y="717"/>
                    <a:pt x="1324" y="502"/>
                  </a:cubicBezTo>
                  <a:lnTo>
                    <a:pt x="132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6" name="Google Shape;2906;p86"/>
            <p:cNvSpPr/>
            <p:nvPr/>
          </p:nvSpPr>
          <p:spPr>
            <a:xfrm>
              <a:off x="1556163" y="2540064"/>
              <a:ext cx="178666" cy="1297480"/>
            </a:xfrm>
            <a:custGeom>
              <a:rect b="b" l="l" r="r" t="t"/>
              <a:pathLst>
                <a:path extrusionOk="0" h="2825" w="389">
                  <a:moveTo>
                    <a:pt x="389" y="0"/>
                  </a:moveTo>
                  <a:cubicBezTo>
                    <a:pt x="174" y="0"/>
                    <a:pt x="1" y="175"/>
                    <a:pt x="1" y="389"/>
                  </a:cubicBezTo>
                  <a:lnTo>
                    <a:pt x="1" y="2824"/>
                  </a:lnTo>
                  <a:lnTo>
                    <a:pt x="110" y="2824"/>
                  </a:lnTo>
                  <a:lnTo>
                    <a:pt x="110" y="389"/>
                  </a:lnTo>
                  <a:cubicBezTo>
                    <a:pt x="110" y="235"/>
                    <a:pt x="236" y="110"/>
                    <a:pt x="389" y="110"/>
                  </a:cubicBezTo>
                  <a:lnTo>
                    <a:pt x="38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7" name="Google Shape;2907;p86"/>
            <p:cNvSpPr/>
            <p:nvPr/>
          </p:nvSpPr>
          <p:spPr>
            <a:xfrm>
              <a:off x="1854701" y="1558115"/>
              <a:ext cx="179584" cy="586048"/>
            </a:xfrm>
            <a:custGeom>
              <a:rect b="b" l="l" r="r" t="t"/>
              <a:pathLst>
                <a:path extrusionOk="0" h="1276" w="391">
                  <a:moveTo>
                    <a:pt x="390" y="1"/>
                  </a:moveTo>
                  <a:cubicBezTo>
                    <a:pt x="176" y="1"/>
                    <a:pt x="1" y="176"/>
                    <a:pt x="1" y="390"/>
                  </a:cubicBezTo>
                  <a:lnTo>
                    <a:pt x="1" y="1275"/>
                  </a:lnTo>
                  <a:lnTo>
                    <a:pt x="111" y="1275"/>
                  </a:lnTo>
                  <a:lnTo>
                    <a:pt x="111" y="390"/>
                  </a:lnTo>
                  <a:cubicBezTo>
                    <a:pt x="111" y="236"/>
                    <a:pt x="236" y="111"/>
                    <a:pt x="390" y="111"/>
                  </a:cubicBezTo>
                  <a:lnTo>
                    <a:pt x="39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8" name="Google Shape;2908;p86"/>
            <p:cNvSpPr/>
            <p:nvPr/>
          </p:nvSpPr>
          <p:spPr>
            <a:xfrm>
              <a:off x="1726559" y="2004998"/>
              <a:ext cx="179125" cy="586048"/>
            </a:xfrm>
            <a:custGeom>
              <a:rect b="b" l="l" r="r" t="t"/>
              <a:pathLst>
                <a:path extrusionOk="0" h="1276" w="390">
                  <a:moveTo>
                    <a:pt x="280" y="1"/>
                  </a:moveTo>
                  <a:lnTo>
                    <a:pt x="280" y="886"/>
                  </a:lnTo>
                  <a:cubicBezTo>
                    <a:pt x="280" y="1040"/>
                    <a:pt x="155" y="1165"/>
                    <a:pt x="1" y="1165"/>
                  </a:cubicBezTo>
                  <a:lnTo>
                    <a:pt x="1" y="1275"/>
                  </a:lnTo>
                  <a:cubicBezTo>
                    <a:pt x="215" y="1275"/>
                    <a:pt x="390" y="1100"/>
                    <a:pt x="390" y="886"/>
                  </a:cubicBezTo>
                  <a:lnTo>
                    <a:pt x="39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9" name="Google Shape;2909;p86"/>
            <p:cNvSpPr/>
            <p:nvPr/>
          </p:nvSpPr>
          <p:spPr>
            <a:xfrm>
              <a:off x="1792238" y="3424186"/>
              <a:ext cx="1282811" cy="892391"/>
            </a:xfrm>
            <a:custGeom>
              <a:rect b="b" l="l" r="r" t="t"/>
              <a:pathLst>
                <a:path extrusionOk="0" h="1943" w="2793">
                  <a:moveTo>
                    <a:pt x="1" y="1"/>
                  </a:moveTo>
                  <a:lnTo>
                    <a:pt x="1" y="1943"/>
                  </a:lnTo>
                  <a:lnTo>
                    <a:pt x="2793" y="1943"/>
                  </a:lnTo>
                  <a:lnTo>
                    <a:pt x="279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0" name="Google Shape;2910;p86"/>
            <p:cNvSpPr/>
            <p:nvPr/>
          </p:nvSpPr>
          <p:spPr>
            <a:xfrm>
              <a:off x="1792238" y="3710779"/>
              <a:ext cx="1282811" cy="340330"/>
            </a:xfrm>
            <a:custGeom>
              <a:rect b="b" l="l" r="r" t="t"/>
              <a:pathLst>
                <a:path extrusionOk="0" h="741" w="2793">
                  <a:moveTo>
                    <a:pt x="1" y="0"/>
                  </a:moveTo>
                  <a:lnTo>
                    <a:pt x="1" y="740"/>
                  </a:lnTo>
                  <a:lnTo>
                    <a:pt x="2793" y="740"/>
                  </a:lnTo>
                  <a:lnTo>
                    <a:pt x="279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1" name="Google Shape;2911;p86"/>
            <p:cNvSpPr/>
            <p:nvPr/>
          </p:nvSpPr>
          <p:spPr>
            <a:xfrm>
              <a:off x="1792238" y="3424186"/>
              <a:ext cx="1282811" cy="136408"/>
            </a:xfrm>
            <a:custGeom>
              <a:rect b="b" l="l" r="r" t="t"/>
              <a:pathLst>
                <a:path extrusionOk="0" h="297" w="2793">
                  <a:moveTo>
                    <a:pt x="1" y="1"/>
                  </a:moveTo>
                  <a:lnTo>
                    <a:pt x="1" y="296"/>
                  </a:lnTo>
                  <a:lnTo>
                    <a:pt x="2793" y="296"/>
                  </a:lnTo>
                  <a:lnTo>
                    <a:pt x="279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2" name="Google Shape;2912;p86"/>
            <p:cNvSpPr/>
            <p:nvPr/>
          </p:nvSpPr>
          <p:spPr>
            <a:xfrm>
              <a:off x="1992029" y="3767731"/>
              <a:ext cx="600758" cy="220916"/>
            </a:xfrm>
            <a:custGeom>
              <a:rect b="b" l="l" r="r" t="t"/>
              <a:pathLst>
                <a:path extrusionOk="0" h="481" w="1308">
                  <a:moveTo>
                    <a:pt x="0" y="0"/>
                  </a:moveTo>
                  <a:lnTo>
                    <a:pt x="0" y="481"/>
                  </a:lnTo>
                  <a:lnTo>
                    <a:pt x="1308" y="481"/>
                  </a:lnTo>
                  <a:lnTo>
                    <a:pt x="1308"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3" name="Google Shape;2913;p86"/>
            <p:cNvSpPr/>
            <p:nvPr/>
          </p:nvSpPr>
          <p:spPr>
            <a:xfrm>
              <a:off x="1992029" y="3767731"/>
              <a:ext cx="71191" cy="220916"/>
            </a:xfrm>
            <a:custGeom>
              <a:rect b="b" l="l" r="r" t="t"/>
              <a:pathLst>
                <a:path extrusionOk="0" h="481" w="155">
                  <a:moveTo>
                    <a:pt x="0" y="0"/>
                  </a:moveTo>
                  <a:lnTo>
                    <a:pt x="0" y="481"/>
                  </a:lnTo>
                  <a:lnTo>
                    <a:pt x="154" y="481"/>
                  </a:lnTo>
                  <a:lnTo>
                    <a:pt x="15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4" name="Google Shape;2914;p86"/>
            <p:cNvSpPr/>
            <p:nvPr/>
          </p:nvSpPr>
          <p:spPr>
            <a:xfrm>
              <a:off x="2097666" y="3767731"/>
              <a:ext cx="70731" cy="220916"/>
            </a:xfrm>
            <a:custGeom>
              <a:rect b="b" l="l" r="r" t="t"/>
              <a:pathLst>
                <a:path extrusionOk="0" h="481" w="154">
                  <a:moveTo>
                    <a:pt x="0" y="0"/>
                  </a:moveTo>
                  <a:lnTo>
                    <a:pt x="0" y="481"/>
                  </a:lnTo>
                  <a:lnTo>
                    <a:pt x="154" y="481"/>
                  </a:lnTo>
                  <a:lnTo>
                    <a:pt x="15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5" name="Google Shape;2915;p86"/>
            <p:cNvSpPr/>
            <p:nvPr/>
          </p:nvSpPr>
          <p:spPr>
            <a:xfrm>
              <a:off x="2203762" y="3767731"/>
              <a:ext cx="70731" cy="220916"/>
            </a:xfrm>
            <a:custGeom>
              <a:rect b="b" l="l" r="r" t="t"/>
              <a:pathLst>
                <a:path extrusionOk="0" h="481" w="154">
                  <a:moveTo>
                    <a:pt x="0" y="0"/>
                  </a:moveTo>
                  <a:lnTo>
                    <a:pt x="0" y="481"/>
                  </a:lnTo>
                  <a:lnTo>
                    <a:pt x="154" y="481"/>
                  </a:lnTo>
                  <a:lnTo>
                    <a:pt x="15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6" name="Google Shape;2916;p86"/>
            <p:cNvSpPr/>
            <p:nvPr/>
          </p:nvSpPr>
          <p:spPr>
            <a:xfrm>
              <a:off x="2308939" y="3767731"/>
              <a:ext cx="71191" cy="220916"/>
            </a:xfrm>
            <a:custGeom>
              <a:rect b="b" l="l" r="r" t="t"/>
              <a:pathLst>
                <a:path extrusionOk="0" h="481" w="155">
                  <a:moveTo>
                    <a:pt x="1" y="0"/>
                  </a:moveTo>
                  <a:lnTo>
                    <a:pt x="1" y="481"/>
                  </a:lnTo>
                  <a:lnTo>
                    <a:pt x="155" y="481"/>
                  </a:lnTo>
                  <a:lnTo>
                    <a:pt x="15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7" name="Google Shape;2917;p86"/>
            <p:cNvSpPr/>
            <p:nvPr/>
          </p:nvSpPr>
          <p:spPr>
            <a:xfrm>
              <a:off x="2415495" y="3767731"/>
              <a:ext cx="70731" cy="220916"/>
            </a:xfrm>
            <a:custGeom>
              <a:rect b="b" l="l" r="r" t="t"/>
              <a:pathLst>
                <a:path extrusionOk="0" h="481" w="154">
                  <a:moveTo>
                    <a:pt x="1" y="0"/>
                  </a:moveTo>
                  <a:lnTo>
                    <a:pt x="1" y="481"/>
                  </a:lnTo>
                  <a:lnTo>
                    <a:pt x="154" y="481"/>
                  </a:lnTo>
                  <a:lnTo>
                    <a:pt x="15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8" name="Google Shape;2918;p86"/>
            <p:cNvSpPr/>
            <p:nvPr/>
          </p:nvSpPr>
          <p:spPr>
            <a:xfrm>
              <a:off x="2521132" y="3767731"/>
              <a:ext cx="70731" cy="220916"/>
            </a:xfrm>
            <a:custGeom>
              <a:rect b="b" l="l" r="r" t="t"/>
              <a:pathLst>
                <a:path extrusionOk="0" h="481" w="154">
                  <a:moveTo>
                    <a:pt x="1" y="0"/>
                  </a:moveTo>
                  <a:lnTo>
                    <a:pt x="1" y="481"/>
                  </a:lnTo>
                  <a:lnTo>
                    <a:pt x="154" y="481"/>
                  </a:lnTo>
                  <a:lnTo>
                    <a:pt x="154"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9" name="Google Shape;2919;p86"/>
            <p:cNvSpPr/>
            <p:nvPr/>
          </p:nvSpPr>
          <p:spPr>
            <a:xfrm>
              <a:off x="1997081" y="3838920"/>
              <a:ext cx="59708" cy="78078"/>
            </a:xfrm>
            <a:custGeom>
              <a:rect b="b" l="l" r="r" t="t"/>
              <a:pathLst>
                <a:path extrusionOk="0" h="170" w="130">
                  <a:moveTo>
                    <a:pt x="65" y="23"/>
                  </a:moveTo>
                  <a:cubicBezTo>
                    <a:pt x="78" y="23"/>
                    <a:pt x="85" y="28"/>
                    <a:pt x="92" y="38"/>
                  </a:cubicBezTo>
                  <a:cubicBezTo>
                    <a:pt x="99" y="49"/>
                    <a:pt x="101" y="64"/>
                    <a:pt x="101" y="85"/>
                  </a:cubicBezTo>
                  <a:cubicBezTo>
                    <a:pt x="101" y="106"/>
                    <a:pt x="99" y="121"/>
                    <a:pt x="92" y="132"/>
                  </a:cubicBezTo>
                  <a:cubicBezTo>
                    <a:pt x="85" y="141"/>
                    <a:pt x="76" y="146"/>
                    <a:pt x="65" y="146"/>
                  </a:cubicBezTo>
                  <a:cubicBezTo>
                    <a:pt x="54" y="146"/>
                    <a:pt x="46" y="143"/>
                    <a:pt x="38" y="132"/>
                  </a:cubicBezTo>
                  <a:cubicBezTo>
                    <a:pt x="32" y="121"/>
                    <a:pt x="30" y="106"/>
                    <a:pt x="30" y="85"/>
                  </a:cubicBezTo>
                  <a:cubicBezTo>
                    <a:pt x="30" y="64"/>
                    <a:pt x="32" y="49"/>
                    <a:pt x="38" y="38"/>
                  </a:cubicBezTo>
                  <a:cubicBezTo>
                    <a:pt x="46" y="28"/>
                    <a:pt x="53" y="23"/>
                    <a:pt x="65" y="23"/>
                  </a:cubicBezTo>
                  <a:close/>
                  <a:moveTo>
                    <a:pt x="65" y="0"/>
                  </a:moveTo>
                  <a:cubicBezTo>
                    <a:pt x="54" y="0"/>
                    <a:pt x="46" y="4"/>
                    <a:pt x="37" y="7"/>
                  </a:cubicBezTo>
                  <a:cubicBezTo>
                    <a:pt x="30" y="11"/>
                    <a:pt x="22" y="17"/>
                    <a:pt x="17" y="25"/>
                  </a:cubicBezTo>
                  <a:cubicBezTo>
                    <a:pt x="12" y="33"/>
                    <a:pt x="8" y="41"/>
                    <a:pt x="5" y="52"/>
                  </a:cubicBezTo>
                  <a:cubicBezTo>
                    <a:pt x="3" y="60"/>
                    <a:pt x="1" y="73"/>
                    <a:pt x="1" y="85"/>
                  </a:cubicBezTo>
                  <a:cubicBezTo>
                    <a:pt x="1" y="97"/>
                    <a:pt x="3" y="107"/>
                    <a:pt x="5" y="118"/>
                  </a:cubicBezTo>
                  <a:cubicBezTo>
                    <a:pt x="8" y="129"/>
                    <a:pt x="12" y="137"/>
                    <a:pt x="17" y="145"/>
                  </a:cubicBezTo>
                  <a:cubicBezTo>
                    <a:pt x="22" y="153"/>
                    <a:pt x="30" y="159"/>
                    <a:pt x="37" y="162"/>
                  </a:cubicBezTo>
                  <a:cubicBezTo>
                    <a:pt x="46" y="166"/>
                    <a:pt x="54" y="169"/>
                    <a:pt x="65" y="169"/>
                  </a:cubicBezTo>
                  <a:cubicBezTo>
                    <a:pt x="76" y="169"/>
                    <a:pt x="85" y="166"/>
                    <a:pt x="94" y="162"/>
                  </a:cubicBezTo>
                  <a:cubicBezTo>
                    <a:pt x="101" y="159"/>
                    <a:pt x="108" y="153"/>
                    <a:pt x="113" y="145"/>
                  </a:cubicBezTo>
                  <a:cubicBezTo>
                    <a:pt x="119" y="137"/>
                    <a:pt x="123" y="129"/>
                    <a:pt x="126" y="118"/>
                  </a:cubicBezTo>
                  <a:cubicBezTo>
                    <a:pt x="128" y="107"/>
                    <a:pt x="129" y="97"/>
                    <a:pt x="129" y="85"/>
                  </a:cubicBezTo>
                  <a:cubicBezTo>
                    <a:pt x="129" y="73"/>
                    <a:pt x="128" y="62"/>
                    <a:pt x="126" y="52"/>
                  </a:cubicBezTo>
                  <a:cubicBezTo>
                    <a:pt x="123" y="41"/>
                    <a:pt x="119" y="33"/>
                    <a:pt x="113" y="25"/>
                  </a:cubicBezTo>
                  <a:cubicBezTo>
                    <a:pt x="108" y="17"/>
                    <a:pt x="101" y="11"/>
                    <a:pt x="94" y="7"/>
                  </a:cubicBezTo>
                  <a:cubicBezTo>
                    <a:pt x="85" y="4"/>
                    <a:pt x="76" y="0"/>
                    <a:pt x="6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0" name="Google Shape;2920;p86"/>
            <p:cNvSpPr/>
            <p:nvPr/>
          </p:nvSpPr>
          <p:spPr>
            <a:xfrm>
              <a:off x="2103637" y="3838920"/>
              <a:ext cx="59249" cy="78078"/>
            </a:xfrm>
            <a:custGeom>
              <a:rect b="b" l="l" r="r" t="t"/>
              <a:pathLst>
                <a:path extrusionOk="0" h="170" w="129">
                  <a:moveTo>
                    <a:pt x="65" y="23"/>
                  </a:moveTo>
                  <a:cubicBezTo>
                    <a:pt x="75" y="23"/>
                    <a:pt x="84" y="28"/>
                    <a:pt x="92" y="38"/>
                  </a:cubicBezTo>
                  <a:cubicBezTo>
                    <a:pt x="98" y="49"/>
                    <a:pt x="100" y="64"/>
                    <a:pt x="100" y="85"/>
                  </a:cubicBezTo>
                  <a:cubicBezTo>
                    <a:pt x="100" y="106"/>
                    <a:pt x="98" y="121"/>
                    <a:pt x="92" y="132"/>
                  </a:cubicBezTo>
                  <a:cubicBezTo>
                    <a:pt x="84" y="141"/>
                    <a:pt x="77" y="146"/>
                    <a:pt x="65" y="146"/>
                  </a:cubicBezTo>
                  <a:cubicBezTo>
                    <a:pt x="54" y="146"/>
                    <a:pt x="45" y="143"/>
                    <a:pt x="38" y="132"/>
                  </a:cubicBezTo>
                  <a:cubicBezTo>
                    <a:pt x="31" y="121"/>
                    <a:pt x="29" y="106"/>
                    <a:pt x="29" y="85"/>
                  </a:cubicBezTo>
                  <a:cubicBezTo>
                    <a:pt x="29" y="64"/>
                    <a:pt x="31" y="49"/>
                    <a:pt x="38" y="38"/>
                  </a:cubicBezTo>
                  <a:cubicBezTo>
                    <a:pt x="45" y="28"/>
                    <a:pt x="52" y="23"/>
                    <a:pt x="65" y="23"/>
                  </a:cubicBezTo>
                  <a:close/>
                  <a:moveTo>
                    <a:pt x="65" y="0"/>
                  </a:moveTo>
                  <a:cubicBezTo>
                    <a:pt x="54" y="0"/>
                    <a:pt x="45" y="4"/>
                    <a:pt x="36" y="7"/>
                  </a:cubicBezTo>
                  <a:cubicBezTo>
                    <a:pt x="29" y="11"/>
                    <a:pt x="21" y="17"/>
                    <a:pt x="17" y="25"/>
                  </a:cubicBezTo>
                  <a:cubicBezTo>
                    <a:pt x="12" y="33"/>
                    <a:pt x="7" y="41"/>
                    <a:pt x="4" y="52"/>
                  </a:cubicBezTo>
                  <a:cubicBezTo>
                    <a:pt x="2" y="60"/>
                    <a:pt x="1" y="73"/>
                    <a:pt x="1" y="85"/>
                  </a:cubicBezTo>
                  <a:cubicBezTo>
                    <a:pt x="1" y="97"/>
                    <a:pt x="2" y="107"/>
                    <a:pt x="4" y="118"/>
                  </a:cubicBezTo>
                  <a:cubicBezTo>
                    <a:pt x="7" y="129"/>
                    <a:pt x="12" y="137"/>
                    <a:pt x="17" y="145"/>
                  </a:cubicBezTo>
                  <a:cubicBezTo>
                    <a:pt x="21" y="153"/>
                    <a:pt x="29" y="159"/>
                    <a:pt x="36" y="162"/>
                  </a:cubicBezTo>
                  <a:cubicBezTo>
                    <a:pt x="45" y="166"/>
                    <a:pt x="54" y="169"/>
                    <a:pt x="65" y="169"/>
                  </a:cubicBezTo>
                  <a:cubicBezTo>
                    <a:pt x="76" y="169"/>
                    <a:pt x="84" y="166"/>
                    <a:pt x="93" y="162"/>
                  </a:cubicBezTo>
                  <a:cubicBezTo>
                    <a:pt x="100" y="159"/>
                    <a:pt x="108" y="153"/>
                    <a:pt x="113" y="145"/>
                  </a:cubicBezTo>
                  <a:cubicBezTo>
                    <a:pt x="119" y="137"/>
                    <a:pt x="122" y="129"/>
                    <a:pt x="125" y="118"/>
                  </a:cubicBezTo>
                  <a:cubicBezTo>
                    <a:pt x="127" y="107"/>
                    <a:pt x="128" y="97"/>
                    <a:pt x="128" y="85"/>
                  </a:cubicBezTo>
                  <a:cubicBezTo>
                    <a:pt x="128" y="73"/>
                    <a:pt x="127" y="62"/>
                    <a:pt x="125" y="52"/>
                  </a:cubicBezTo>
                  <a:cubicBezTo>
                    <a:pt x="122" y="41"/>
                    <a:pt x="119" y="33"/>
                    <a:pt x="113" y="25"/>
                  </a:cubicBezTo>
                  <a:cubicBezTo>
                    <a:pt x="108" y="17"/>
                    <a:pt x="100" y="11"/>
                    <a:pt x="93" y="7"/>
                  </a:cubicBezTo>
                  <a:cubicBezTo>
                    <a:pt x="84" y="4"/>
                    <a:pt x="75" y="0"/>
                    <a:pt x="6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1" name="Google Shape;2921;p86"/>
            <p:cNvSpPr/>
            <p:nvPr/>
          </p:nvSpPr>
          <p:spPr>
            <a:xfrm>
              <a:off x="2209273" y="3838920"/>
              <a:ext cx="59708" cy="78078"/>
            </a:xfrm>
            <a:custGeom>
              <a:rect b="b" l="l" r="r" t="t"/>
              <a:pathLst>
                <a:path extrusionOk="0" h="170" w="130">
                  <a:moveTo>
                    <a:pt x="65" y="23"/>
                  </a:moveTo>
                  <a:cubicBezTo>
                    <a:pt x="77" y="23"/>
                    <a:pt x="84" y="28"/>
                    <a:pt x="92" y="38"/>
                  </a:cubicBezTo>
                  <a:cubicBezTo>
                    <a:pt x="98" y="49"/>
                    <a:pt x="100" y="64"/>
                    <a:pt x="100" y="85"/>
                  </a:cubicBezTo>
                  <a:cubicBezTo>
                    <a:pt x="100" y="106"/>
                    <a:pt x="98" y="121"/>
                    <a:pt x="92" y="132"/>
                  </a:cubicBezTo>
                  <a:cubicBezTo>
                    <a:pt x="84" y="141"/>
                    <a:pt x="76" y="146"/>
                    <a:pt x="65" y="146"/>
                  </a:cubicBezTo>
                  <a:cubicBezTo>
                    <a:pt x="54" y="146"/>
                    <a:pt x="45" y="143"/>
                    <a:pt x="38" y="132"/>
                  </a:cubicBezTo>
                  <a:cubicBezTo>
                    <a:pt x="31" y="121"/>
                    <a:pt x="29" y="106"/>
                    <a:pt x="29" y="85"/>
                  </a:cubicBezTo>
                  <a:cubicBezTo>
                    <a:pt x="29" y="64"/>
                    <a:pt x="31" y="49"/>
                    <a:pt x="38" y="38"/>
                  </a:cubicBezTo>
                  <a:cubicBezTo>
                    <a:pt x="45" y="28"/>
                    <a:pt x="52" y="23"/>
                    <a:pt x="65" y="23"/>
                  </a:cubicBezTo>
                  <a:close/>
                  <a:moveTo>
                    <a:pt x="65" y="0"/>
                  </a:moveTo>
                  <a:cubicBezTo>
                    <a:pt x="54" y="0"/>
                    <a:pt x="46" y="4"/>
                    <a:pt x="36" y="7"/>
                  </a:cubicBezTo>
                  <a:cubicBezTo>
                    <a:pt x="29" y="11"/>
                    <a:pt x="22" y="17"/>
                    <a:pt x="17" y="25"/>
                  </a:cubicBezTo>
                  <a:cubicBezTo>
                    <a:pt x="12" y="33"/>
                    <a:pt x="7" y="41"/>
                    <a:pt x="4" y="52"/>
                  </a:cubicBezTo>
                  <a:cubicBezTo>
                    <a:pt x="2" y="60"/>
                    <a:pt x="1" y="73"/>
                    <a:pt x="1" y="85"/>
                  </a:cubicBezTo>
                  <a:cubicBezTo>
                    <a:pt x="1" y="97"/>
                    <a:pt x="2" y="107"/>
                    <a:pt x="4" y="118"/>
                  </a:cubicBezTo>
                  <a:cubicBezTo>
                    <a:pt x="7" y="129"/>
                    <a:pt x="12" y="137"/>
                    <a:pt x="17" y="145"/>
                  </a:cubicBezTo>
                  <a:cubicBezTo>
                    <a:pt x="22" y="153"/>
                    <a:pt x="29" y="159"/>
                    <a:pt x="36" y="162"/>
                  </a:cubicBezTo>
                  <a:cubicBezTo>
                    <a:pt x="45" y="166"/>
                    <a:pt x="54" y="169"/>
                    <a:pt x="65" y="169"/>
                  </a:cubicBezTo>
                  <a:cubicBezTo>
                    <a:pt x="76" y="169"/>
                    <a:pt x="84" y="166"/>
                    <a:pt x="93" y="162"/>
                  </a:cubicBezTo>
                  <a:cubicBezTo>
                    <a:pt x="100" y="159"/>
                    <a:pt x="108" y="153"/>
                    <a:pt x="113" y="145"/>
                  </a:cubicBezTo>
                  <a:cubicBezTo>
                    <a:pt x="118" y="137"/>
                    <a:pt x="122" y="129"/>
                    <a:pt x="125" y="118"/>
                  </a:cubicBezTo>
                  <a:cubicBezTo>
                    <a:pt x="127" y="107"/>
                    <a:pt x="129" y="97"/>
                    <a:pt x="129" y="85"/>
                  </a:cubicBezTo>
                  <a:cubicBezTo>
                    <a:pt x="129" y="73"/>
                    <a:pt x="127" y="62"/>
                    <a:pt x="125" y="52"/>
                  </a:cubicBezTo>
                  <a:cubicBezTo>
                    <a:pt x="122" y="41"/>
                    <a:pt x="118" y="33"/>
                    <a:pt x="113" y="25"/>
                  </a:cubicBezTo>
                  <a:cubicBezTo>
                    <a:pt x="108" y="17"/>
                    <a:pt x="100" y="11"/>
                    <a:pt x="93" y="7"/>
                  </a:cubicBezTo>
                  <a:cubicBezTo>
                    <a:pt x="84" y="4"/>
                    <a:pt x="76" y="0"/>
                    <a:pt x="6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2" name="Google Shape;2922;p86"/>
            <p:cNvSpPr/>
            <p:nvPr/>
          </p:nvSpPr>
          <p:spPr>
            <a:xfrm>
              <a:off x="2315369" y="3838920"/>
              <a:ext cx="59708" cy="78078"/>
            </a:xfrm>
            <a:custGeom>
              <a:rect b="b" l="l" r="r" t="t"/>
              <a:pathLst>
                <a:path extrusionOk="0" h="170" w="130">
                  <a:moveTo>
                    <a:pt x="65" y="23"/>
                  </a:moveTo>
                  <a:cubicBezTo>
                    <a:pt x="76" y="23"/>
                    <a:pt x="85" y="28"/>
                    <a:pt x="92" y="38"/>
                  </a:cubicBezTo>
                  <a:cubicBezTo>
                    <a:pt x="98" y="49"/>
                    <a:pt x="101" y="64"/>
                    <a:pt x="101" y="85"/>
                  </a:cubicBezTo>
                  <a:cubicBezTo>
                    <a:pt x="101" y="106"/>
                    <a:pt x="98" y="121"/>
                    <a:pt x="92" y="132"/>
                  </a:cubicBezTo>
                  <a:cubicBezTo>
                    <a:pt x="85" y="141"/>
                    <a:pt x="76" y="146"/>
                    <a:pt x="65" y="146"/>
                  </a:cubicBezTo>
                  <a:cubicBezTo>
                    <a:pt x="54" y="146"/>
                    <a:pt x="45" y="143"/>
                    <a:pt x="38" y="132"/>
                  </a:cubicBezTo>
                  <a:cubicBezTo>
                    <a:pt x="32" y="121"/>
                    <a:pt x="29" y="106"/>
                    <a:pt x="29" y="85"/>
                  </a:cubicBezTo>
                  <a:cubicBezTo>
                    <a:pt x="29" y="64"/>
                    <a:pt x="32" y="49"/>
                    <a:pt x="38" y="38"/>
                  </a:cubicBezTo>
                  <a:cubicBezTo>
                    <a:pt x="45" y="28"/>
                    <a:pt x="53" y="23"/>
                    <a:pt x="65" y="23"/>
                  </a:cubicBezTo>
                  <a:close/>
                  <a:moveTo>
                    <a:pt x="65" y="0"/>
                  </a:moveTo>
                  <a:cubicBezTo>
                    <a:pt x="54" y="0"/>
                    <a:pt x="45" y="4"/>
                    <a:pt x="37" y="7"/>
                  </a:cubicBezTo>
                  <a:cubicBezTo>
                    <a:pt x="29" y="11"/>
                    <a:pt x="22" y="17"/>
                    <a:pt x="17" y="25"/>
                  </a:cubicBezTo>
                  <a:cubicBezTo>
                    <a:pt x="12" y="33"/>
                    <a:pt x="7" y="41"/>
                    <a:pt x="5" y="52"/>
                  </a:cubicBezTo>
                  <a:cubicBezTo>
                    <a:pt x="2" y="60"/>
                    <a:pt x="1" y="73"/>
                    <a:pt x="1" y="85"/>
                  </a:cubicBezTo>
                  <a:cubicBezTo>
                    <a:pt x="1" y="97"/>
                    <a:pt x="2" y="107"/>
                    <a:pt x="5" y="118"/>
                  </a:cubicBezTo>
                  <a:cubicBezTo>
                    <a:pt x="7" y="129"/>
                    <a:pt x="12" y="137"/>
                    <a:pt x="17" y="145"/>
                  </a:cubicBezTo>
                  <a:cubicBezTo>
                    <a:pt x="22" y="153"/>
                    <a:pt x="29" y="159"/>
                    <a:pt x="37" y="162"/>
                  </a:cubicBezTo>
                  <a:cubicBezTo>
                    <a:pt x="45" y="166"/>
                    <a:pt x="54" y="169"/>
                    <a:pt x="65" y="169"/>
                  </a:cubicBezTo>
                  <a:cubicBezTo>
                    <a:pt x="76" y="169"/>
                    <a:pt x="85" y="166"/>
                    <a:pt x="93" y="162"/>
                  </a:cubicBezTo>
                  <a:cubicBezTo>
                    <a:pt x="101" y="159"/>
                    <a:pt x="108" y="153"/>
                    <a:pt x="113" y="145"/>
                  </a:cubicBezTo>
                  <a:cubicBezTo>
                    <a:pt x="118" y="137"/>
                    <a:pt x="122" y="129"/>
                    <a:pt x="125" y="118"/>
                  </a:cubicBezTo>
                  <a:cubicBezTo>
                    <a:pt x="127" y="107"/>
                    <a:pt x="129" y="97"/>
                    <a:pt x="129" y="85"/>
                  </a:cubicBezTo>
                  <a:cubicBezTo>
                    <a:pt x="129" y="73"/>
                    <a:pt x="128" y="62"/>
                    <a:pt x="125" y="52"/>
                  </a:cubicBezTo>
                  <a:cubicBezTo>
                    <a:pt x="123" y="41"/>
                    <a:pt x="118" y="33"/>
                    <a:pt x="113" y="25"/>
                  </a:cubicBezTo>
                  <a:cubicBezTo>
                    <a:pt x="108" y="17"/>
                    <a:pt x="101" y="11"/>
                    <a:pt x="93" y="7"/>
                  </a:cubicBezTo>
                  <a:cubicBezTo>
                    <a:pt x="85" y="4"/>
                    <a:pt x="76" y="0"/>
                    <a:pt x="6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3" name="Google Shape;2923;p86"/>
            <p:cNvSpPr/>
            <p:nvPr/>
          </p:nvSpPr>
          <p:spPr>
            <a:xfrm>
              <a:off x="2421006" y="3838920"/>
              <a:ext cx="59708" cy="78078"/>
            </a:xfrm>
            <a:custGeom>
              <a:rect b="b" l="l" r="r" t="t"/>
              <a:pathLst>
                <a:path extrusionOk="0" h="170" w="130">
                  <a:moveTo>
                    <a:pt x="65" y="23"/>
                  </a:moveTo>
                  <a:cubicBezTo>
                    <a:pt x="77" y="23"/>
                    <a:pt x="86" y="28"/>
                    <a:pt x="92" y="38"/>
                  </a:cubicBezTo>
                  <a:cubicBezTo>
                    <a:pt x="98" y="49"/>
                    <a:pt x="101" y="64"/>
                    <a:pt x="101" y="85"/>
                  </a:cubicBezTo>
                  <a:cubicBezTo>
                    <a:pt x="101" y="106"/>
                    <a:pt x="98" y="121"/>
                    <a:pt x="92" y="132"/>
                  </a:cubicBezTo>
                  <a:cubicBezTo>
                    <a:pt x="85" y="141"/>
                    <a:pt x="77" y="146"/>
                    <a:pt x="65" y="146"/>
                  </a:cubicBezTo>
                  <a:cubicBezTo>
                    <a:pt x="54" y="146"/>
                    <a:pt x="45" y="143"/>
                    <a:pt x="38" y="132"/>
                  </a:cubicBezTo>
                  <a:cubicBezTo>
                    <a:pt x="32" y="121"/>
                    <a:pt x="29" y="106"/>
                    <a:pt x="29" y="85"/>
                  </a:cubicBezTo>
                  <a:cubicBezTo>
                    <a:pt x="29" y="64"/>
                    <a:pt x="32" y="49"/>
                    <a:pt x="38" y="38"/>
                  </a:cubicBezTo>
                  <a:cubicBezTo>
                    <a:pt x="45" y="28"/>
                    <a:pt x="53" y="23"/>
                    <a:pt x="65" y="23"/>
                  </a:cubicBezTo>
                  <a:close/>
                  <a:moveTo>
                    <a:pt x="65" y="0"/>
                  </a:moveTo>
                  <a:cubicBezTo>
                    <a:pt x="55" y="0"/>
                    <a:pt x="46" y="4"/>
                    <a:pt x="37" y="7"/>
                  </a:cubicBezTo>
                  <a:cubicBezTo>
                    <a:pt x="29" y="11"/>
                    <a:pt x="22" y="17"/>
                    <a:pt x="17" y="25"/>
                  </a:cubicBezTo>
                  <a:cubicBezTo>
                    <a:pt x="11" y="33"/>
                    <a:pt x="7" y="41"/>
                    <a:pt x="5" y="52"/>
                  </a:cubicBezTo>
                  <a:cubicBezTo>
                    <a:pt x="2" y="60"/>
                    <a:pt x="1" y="73"/>
                    <a:pt x="1" y="85"/>
                  </a:cubicBezTo>
                  <a:cubicBezTo>
                    <a:pt x="1" y="97"/>
                    <a:pt x="2" y="107"/>
                    <a:pt x="5" y="118"/>
                  </a:cubicBezTo>
                  <a:cubicBezTo>
                    <a:pt x="7" y="129"/>
                    <a:pt x="11" y="137"/>
                    <a:pt x="17" y="145"/>
                  </a:cubicBezTo>
                  <a:cubicBezTo>
                    <a:pt x="22" y="153"/>
                    <a:pt x="29" y="159"/>
                    <a:pt x="37" y="162"/>
                  </a:cubicBezTo>
                  <a:cubicBezTo>
                    <a:pt x="45" y="166"/>
                    <a:pt x="54" y="169"/>
                    <a:pt x="65" y="169"/>
                  </a:cubicBezTo>
                  <a:cubicBezTo>
                    <a:pt x="76" y="169"/>
                    <a:pt x="85" y="166"/>
                    <a:pt x="93" y="162"/>
                  </a:cubicBezTo>
                  <a:cubicBezTo>
                    <a:pt x="101" y="159"/>
                    <a:pt x="108" y="153"/>
                    <a:pt x="113" y="145"/>
                  </a:cubicBezTo>
                  <a:cubicBezTo>
                    <a:pt x="118" y="137"/>
                    <a:pt x="123" y="129"/>
                    <a:pt x="125" y="118"/>
                  </a:cubicBezTo>
                  <a:cubicBezTo>
                    <a:pt x="128" y="107"/>
                    <a:pt x="129" y="97"/>
                    <a:pt x="129" y="85"/>
                  </a:cubicBezTo>
                  <a:cubicBezTo>
                    <a:pt x="129" y="73"/>
                    <a:pt x="128" y="62"/>
                    <a:pt x="125" y="52"/>
                  </a:cubicBezTo>
                  <a:cubicBezTo>
                    <a:pt x="123" y="41"/>
                    <a:pt x="118" y="33"/>
                    <a:pt x="113" y="25"/>
                  </a:cubicBezTo>
                  <a:cubicBezTo>
                    <a:pt x="108" y="17"/>
                    <a:pt x="101" y="11"/>
                    <a:pt x="93" y="7"/>
                  </a:cubicBezTo>
                  <a:cubicBezTo>
                    <a:pt x="85" y="4"/>
                    <a:pt x="76" y="0"/>
                    <a:pt x="6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4" name="Google Shape;2924;p86"/>
            <p:cNvSpPr/>
            <p:nvPr/>
          </p:nvSpPr>
          <p:spPr>
            <a:xfrm>
              <a:off x="2527102" y="3838920"/>
              <a:ext cx="59249" cy="78078"/>
            </a:xfrm>
            <a:custGeom>
              <a:rect b="b" l="l" r="r" t="t"/>
              <a:pathLst>
                <a:path extrusionOk="0" h="170" w="129">
                  <a:moveTo>
                    <a:pt x="65" y="23"/>
                  </a:moveTo>
                  <a:cubicBezTo>
                    <a:pt x="77" y="23"/>
                    <a:pt x="85" y="28"/>
                    <a:pt x="92" y="38"/>
                  </a:cubicBezTo>
                  <a:cubicBezTo>
                    <a:pt x="98" y="49"/>
                    <a:pt x="101" y="64"/>
                    <a:pt x="101" y="85"/>
                  </a:cubicBezTo>
                  <a:cubicBezTo>
                    <a:pt x="101" y="106"/>
                    <a:pt x="98" y="121"/>
                    <a:pt x="92" y="132"/>
                  </a:cubicBezTo>
                  <a:cubicBezTo>
                    <a:pt x="85" y="141"/>
                    <a:pt x="76" y="146"/>
                    <a:pt x="65" y="146"/>
                  </a:cubicBezTo>
                  <a:cubicBezTo>
                    <a:pt x="54" y="146"/>
                    <a:pt x="45" y="143"/>
                    <a:pt x="38" y="132"/>
                  </a:cubicBezTo>
                  <a:cubicBezTo>
                    <a:pt x="32" y="121"/>
                    <a:pt x="28" y="106"/>
                    <a:pt x="28" y="85"/>
                  </a:cubicBezTo>
                  <a:cubicBezTo>
                    <a:pt x="28" y="64"/>
                    <a:pt x="32" y="49"/>
                    <a:pt x="38" y="38"/>
                  </a:cubicBezTo>
                  <a:cubicBezTo>
                    <a:pt x="45" y="28"/>
                    <a:pt x="53" y="23"/>
                    <a:pt x="65" y="23"/>
                  </a:cubicBezTo>
                  <a:close/>
                  <a:moveTo>
                    <a:pt x="65" y="0"/>
                  </a:moveTo>
                  <a:cubicBezTo>
                    <a:pt x="54" y="0"/>
                    <a:pt x="45" y="4"/>
                    <a:pt x="37" y="7"/>
                  </a:cubicBezTo>
                  <a:cubicBezTo>
                    <a:pt x="28" y="11"/>
                    <a:pt x="22" y="17"/>
                    <a:pt x="17" y="25"/>
                  </a:cubicBezTo>
                  <a:cubicBezTo>
                    <a:pt x="11" y="33"/>
                    <a:pt x="7" y="41"/>
                    <a:pt x="5" y="52"/>
                  </a:cubicBezTo>
                  <a:cubicBezTo>
                    <a:pt x="2" y="60"/>
                    <a:pt x="1" y="73"/>
                    <a:pt x="1" y="85"/>
                  </a:cubicBezTo>
                  <a:cubicBezTo>
                    <a:pt x="1" y="97"/>
                    <a:pt x="2" y="107"/>
                    <a:pt x="5" y="118"/>
                  </a:cubicBezTo>
                  <a:cubicBezTo>
                    <a:pt x="7" y="129"/>
                    <a:pt x="11" y="137"/>
                    <a:pt x="17" y="145"/>
                  </a:cubicBezTo>
                  <a:cubicBezTo>
                    <a:pt x="22" y="153"/>
                    <a:pt x="28" y="159"/>
                    <a:pt x="37" y="162"/>
                  </a:cubicBezTo>
                  <a:cubicBezTo>
                    <a:pt x="45" y="166"/>
                    <a:pt x="54" y="169"/>
                    <a:pt x="65" y="169"/>
                  </a:cubicBezTo>
                  <a:cubicBezTo>
                    <a:pt x="76" y="169"/>
                    <a:pt x="85" y="166"/>
                    <a:pt x="93" y="162"/>
                  </a:cubicBezTo>
                  <a:cubicBezTo>
                    <a:pt x="101" y="159"/>
                    <a:pt x="108" y="153"/>
                    <a:pt x="113" y="145"/>
                  </a:cubicBezTo>
                  <a:cubicBezTo>
                    <a:pt x="118" y="137"/>
                    <a:pt x="123" y="129"/>
                    <a:pt x="125" y="118"/>
                  </a:cubicBezTo>
                  <a:cubicBezTo>
                    <a:pt x="128" y="107"/>
                    <a:pt x="129" y="97"/>
                    <a:pt x="129" y="85"/>
                  </a:cubicBezTo>
                  <a:cubicBezTo>
                    <a:pt x="129" y="73"/>
                    <a:pt x="128" y="62"/>
                    <a:pt x="125" y="52"/>
                  </a:cubicBezTo>
                  <a:cubicBezTo>
                    <a:pt x="123" y="41"/>
                    <a:pt x="118" y="33"/>
                    <a:pt x="113" y="25"/>
                  </a:cubicBezTo>
                  <a:cubicBezTo>
                    <a:pt x="108" y="17"/>
                    <a:pt x="101" y="11"/>
                    <a:pt x="93" y="7"/>
                  </a:cubicBezTo>
                  <a:cubicBezTo>
                    <a:pt x="85" y="4"/>
                    <a:pt x="76" y="0"/>
                    <a:pt x="6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5" name="Google Shape;2925;p86"/>
            <p:cNvSpPr/>
            <p:nvPr/>
          </p:nvSpPr>
          <p:spPr>
            <a:xfrm>
              <a:off x="1992029" y="3767731"/>
              <a:ext cx="71191" cy="45929"/>
            </a:xfrm>
            <a:custGeom>
              <a:rect b="b" l="l" r="r" t="t"/>
              <a:pathLst>
                <a:path extrusionOk="0" h="100" w="155">
                  <a:moveTo>
                    <a:pt x="0" y="0"/>
                  </a:moveTo>
                  <a:lnTo>
                    <a:pt x="0" y="100"/>
                  </a:lnTo>
                  <a:lnTo>
                    <a:pt x="154" y="100"/>
                  </a:lnTo>
                  <a:lnTo>
                    <a:pt x="154"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6" name="Google Shape;2926;p86"/>
            <p:cNvSpPr/>
            <p:nvPr/>
          </p:nvSpPr>
          <p:spPr>
            <a:xfrm>
              <a:off x="2097666" y="3767731"/>
              <a:ext cx="70731" cy="45929"/>
            </a:xfrm>
            <a:custGeom>
              <a:rect b="b" l="l" r="r" t="t"/>
              <a:pathLst>
                <a:path extrusionOk="0" h="100" w="154">
                  <a:moveTo>
                    <a:pt x="0" y="0"/>
                  </a:moveTo>
                  <a:lnTo>
                    <a:pt x="0" y="100"/>
                  </a:lnTo>
                  <a:lnTo>
                    <a:pt x="154" y="100"/>
                  </a:lnTo>
                  <a:lnTo>
                    <a:pt x="154"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7" name="Google Shape;2927;p86"/>
            <p:cNvSpPr/>
            <p:nvPr/>
          </p:nvSpPr>
          <p:spPr>
            <a:xfrm>
              <a:off x="2203762" y="3767731"/>
              <a:ext cx="70731" cy="45929"/>
            </a:xfrm>
            <a:custGeom>
              <a:rect b="b" l="l" r="r" t="t"/>
              <a:pathLst>
                <a:path extrusionOk="0" h="100" w="154">
                  <a:moveTo>
                    <a:pt x="0" y="0"/>
                  </a:moveTo>
                  <a:lnTo>
                    <a:pt x="0" y="100"/>
                  </a:lnTo>
                  <a:lnTo>
                    <a:pt x="154" y="100"/>
                  </a:lnTo>
                  <a:lnTo>
                    <a:pt x="154"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8" name="Google Shape;2928;p86"/>
            <p:cNvSpPr/>
            <p:nvPr/>
          </p:nvSpPr>
          <p:spPr>
            <a:xfrm>
              <a:off x="2308939" y="3767731"/>
              <a:ext cx="71191" cy="45929"/>
            </a:xfrm>
            <a:custGeom>
              <a:rect b="b" l="l" r="r" t="t"/>
              <a:pathLst>
                <a:path extrusionOk="0" h="100" w="155">
                  <a:moveTo>
                    <a:pt x="1" y="0"/>
                  </a:moveTo>
                  <a:lnTo>
                    <a:pt x="1" y="100"/>
                  </a:lnTo>
                  <a:lnTo>
                    <a:pt x="155" y="100"/>
                  </a:lnTo>
                  <a:lnTo>
                    <a:pt x="155"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9" name="Google Shape;2929;p86"/>
            <p:cNvSpPr/>
            <p:nvPr/>
          </p:nvSpPr>
          <p:spPr>
            <a:xfrm>
              <a:off x="2415495" y="3767731"/>
              <a:ext cx="70731" cy="45929"/>
            </a:xfrm>
            <a:custGeom>
              <a:rect b="b" l="l" r="r" t="t"/>
              <a:pathLst>
                <a:path extrusionOk="0" h="100" w="154">
                  <a:moveTo>
                    <a:pt x="1" y="0"/>
                  </a:moveTo>
                  <a:lnTo>
                    <a:pt x="1" y="100"/>
                  </a:lnTo>
                  <a:lnTo>
                    <a:pt x="154" y="100"/>
                  </a:lnTo>
                  <a:lnTo>
                    <a:pt x="154"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0" name="Google Shape;2930;p86"/>
            <p:cNvSpPr/>
            <p:nvPr/>
          </p:nvSpPr>
          <p:spPr>
            <a:xfrm>
              <a:off x="2521132" y="3767731"/>
              <a:ext cx="70731" cy="45929"/>
            </a:xfrm>
            <a:custGeom>
              <a:rect b="b" l="l" r="r" t="t"/>
              <a:pathLst>
                <a:path extrusionOk="0" h="100" w="154">
                  <a:moveTo>
                    <a:pt x="1" y="0"/>
                  </a:moveTo>
                  <a:lnTo>
                    <a:pt x="1" y="100"/>
                  </a:lnTo>
                  <a:lnTo>
                    <a:pt x="154" y="100"/>
                  </a:lnTo>
                  <a:lnTo>
                    <a:pt x="154"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1" name="Google Shape;2931;p86"/>
            <p:cNvSpPr/>
            <p:nvPr/>
          </p:nvSpPr>
          <p:spPr>
            <a:xfrm>
              <a:off x="1992029" y="3942718"/>
              <a:ext cx="71191" cy="45929"/>
            </a:xfrm>
            <a:custGeom>
              <a:rect b="b" l="l" r="r" t="t"/>
              <a:pathLst>
                <a:path extrusionOk="0" h="100" w="155">
                  <a:moveTo>
                    <a:pt x="0" y="0"/>
                  </a:moveTo>
                  <a:lnTo>
                    <a:pt x="0" y="100"/>
                  </a:lnTo>
                  <a:lnTo>
                    <a:pt x="154" y="100"/>
                  </a:lnTo>
                  <a:lnTo>
                    <a:pt x="154" y="0"/>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2" name="Google Shape;2932;p86"/>
            <p:cNvSpPr/>
            <p:nvPr/>
          </p:nvSpPr>
          <p:spPr>
            <a:xfrm>
              <a:off x="2097666" y="3942718"/>
              <a:ext cx="70731" cy="45929"/>
            </a:xfrm>
            <a:custGeom>
              <a:rect b="b" l="l" r="r" t="t"/>
              <a:pathLst>
                <a:path extrusionOk="0" h="100" w="154">
                  <a:moveTo>
                    <a:pt x="0" y="0"/>
                  </a:moveTo>
                  <a:lnTo>
                    <a:pt x="0" y="100"/>
                  </a:lnTo>
                  <a:lnTo>
                    <a:pt x="154" y="100"/>
                  </a:lnTo>
                  <a:lnTo>
                    <a:pt x="154" y="0"/>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3" name="Google Shape;2933;p86"/>
            <p:cNvSpPr/>
            <p:nvPr/>
          </p:nvSpPr>
          <p:spPr>
            <a:xfrm>
              <a:off x="2203762" y="3942718"/>
              <a:ext cx="70731" cy="45929"/>
            </a:xfrm>
            <a:custGeom>
              <a:rect b="b" l="l" r="r" t="t"/>
              <a:pathLst>
                <a:path extrusionOk="0" h="100" w="154">
                  <a:moveTo>
                    <a:pt x="0" y="0"/>
                  </a:moveTo>
                  <a:lnTo>
                    <a:pt x="0" y="100"/>
                  </a:lnTo>
                  <a:lnTo>
                    <a:pt x="154" y="100"/>
                  </a:lnTo>
                  <a:lnTo>
                    <a:pt x="154" y="0"/>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4" name="Google Shape;2934;p86"/>
            <p:cNvSpPr/>
            <p:nvPr/>
          </p:nvSpPr>
          <p:spPr>
            <a:xfrm>
              <a:off x="2308939" y="3942718"/>
              <a:ext cx="71191" cy="45929"/>
            </a:xfrm>
            <a:custGeom>
              <a:rect b="b" l="l" r="r" t="t"/>
              <a:pathLst>
                <a:path extrusionOk="0" h="100" w="155">
                  <a:moveTo>
                    <a:pt x="1" y="0"/>
                  </a:moveTo>
                  <a:lnTo>
                    <a:pt x="1" y="100"/>
                  </a:lnTo>
                  <a:lnTo>
                    <a:pt x="155" y="100"/>
                  </a:lnTo>
                  <a:lnTo>
                    <a:pt x="155" y="0"/>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5" name="Google Shape;2935;p86"/>
            <p:cNvSpPr/>
            <p:nvPr/>
          </p:nvSpPr>
          <p:spPr>
            <a:xfrm>
              <a:off x="2415495" y="3942718"/>
              <a:ext cx="70731" cy="45929"/>
            </a:xfrm>
            <a:custGeom>
              <a:rect b="b" l="l" r="r" t="t"/>
              <a:pathLst>
                <a:path extrusionOk="0" h="100" w="154">
                  <a:moveTo>
                    <a:pt x="1" y="0"/>
                  </a:moveTo>
                  <a:lnTo>
                    <a:pt x="1" y="100"/>
                  </a:lnTo>
                  <a:lnTo>
                    <a:pt x="154" y="100"/>
                  </a:lnTo>
                  <a:lnTo>
                    <a:pt x="154" y="0"/>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6" name="Google Shape;2936;p86"/>
            <p:cNvSpPr/>
            <p:nvPr/>
          </p:nvSpPr>
          <p:spPr>
            <a:xfrm>
              <a:off x="2521132" y="3942718"/>
              <a:ext cx="70731" cy="45929"/>
            </a:xfrm>
            <a:custGeom>
              <a:rect b="b" l="l" r="r" t="t"/>
              <a:pathLst>
                <a:path extrusionOk="0" h="100" w="154">
                  <a:moveTo>
                    <a:pt x="1" y="0"/>
                  </a:moveTo>
                  <a:lnTo>
                    <a:pt x="1" y="100"/>
                  </a:lnTo>
                  <a:lnTo>
                    <a:pt x="154" y="100"/>
                  </a:lnTo>
                  <a:lnTo>
                    <a:pt x="154" y="0"/>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7" name="Google Shape;2937;p86"/>
            <p:cNvSpPr/>
            <p:nvPr/>
          </p:nvSpPr>
          <p:spPr>
            <a:xfrm>
              <a:off x="2701173" y="3767731"/>
              <a:ext cx="237915" cy="220916"/>
            </a:xfrm>
            <a:custGeom>
              <a:rect b="b" l="l" r="r" t="t"/>
              <a:pathLst>
                <a:path extrusionOk="0" h="481" w="518">
                  <a:moveTo>
                    <a:pt x="0" y="0"/>
                  </a:moveTo>
                  <a:lnTo>
                    <a:pt x="0" y="481"/>
                  </a:lnTo>
                  <a:lnTo>
                    <a:pt x="518" y="481"/>
                  </a:lnTo>
                  <a:lnTo>
                    <a:pt x="518"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8" name="Google Shape;2938;p86"/>
            <p:cNvSpPr/>
            <p:nvPr/>
          </p:nvSpPr>
          <p:spPr>
            <a:xfrm>
              <a:off x="1947937" y="4161796"/>
              <a:ext cx="947526" cy="243421"/>
            </a:xfrm>
            <a:custGeom>
              <a:rect b="b" l="l" r="r" t="t"/>
              <a:pathLst>
                <a:path extrusionOk="0" h="530" w="2063">
                  <a:moveTo>
                    <a:pt x="1" y="0"/>
                  </a:moveTo>
                  <a:lnTo>
                    <a:pt x="1" y="529"/>
                  </a:lnTo>
                  <a:lnTo>
                    <a:pt x="2063" y="529"/>
                  </a:lnTo>
                  <a:lnTo>
                    <a:pt x="2063"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9" name="Google Shape;2939;p86"/>
            <p:cNvSpPr/>
            <p:nvPr/>
          </p:nvSpPr>
          <p:spPr>
            <a:xfrm>
              <a:off x="1792238" y="4093822"/>
              <a:ext cx="1282811" cy="74404"/>
            </a:xfrm>
            <a:custGeom>
              <a:rect b="b" l="l" r="r" t="t"/>
              <a:pathLst>
                <a:path extrusionOk="0" h="162" w="2793">
                  <a:moveTo>
                    <a:pt x="1" y="0"/>
                  </a:moveTo>
                  <a:lnTo>
                    <a:pt x="1" y="162"/>
                  </a:lnTo>
                  <a:lnTo>
                    <a:pt x="2793" y="162"/>
                  </a:lnTo>
                  <a:lnTo>
                    <a:pt x="279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0" name="Google Shape;2940;p86"/>
            <p:cNvSpPr/>
            <p:nvPr/>
          </p:nvSpPr>
          <p:spPr>
            <a:xfrm>
              <a:off x="1947937" y="4330354"/>
              <a:ext cx="947526" cy="74863"/>
            </a:xfrm>
            <a:custGeom>
              <a:rect b="b" l="l" r="r" t="t"/>
              <a:pathLst>
                <a:path extrusionOk="0" h="163" w="2063">
                  <a:moveTo>
                    <a:pt x="1" y="1"/>
                  </a:moveTo>
                  <a:lnTo>
                    <a:pt x="1" y="162"/>
                  </a:lnTo>
                  <a:lnTo>
                    <a:pt x="2063" y="162"/>
                  </a:lnTo>
                  <a:lnTo>
                    <a:pt x="206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1" name="Google Shape;2941;p86"/>
            <p:cNvSpPr/>
            <p:nvPr/>
          </p:nvSpPr>
          <p:spPr>
            <a:xfrm>
              <a:off x="2414576" y="4167767"/>
              <a:ext cx="71650" cy="91398"/>
            </a:xfrm>
            <a:custGeom>
              <a:rect b="b" l="l" r="r" t="t"/>
              <a:pathLst>
                <a:path extrusionOk="0" h="199" w="156">
                  <a:moveTo>
                    <a:pt x="1" y="1"/>
                  </a:moveTo>
                  <a:lnTo>
                    <a:pt x="1" y="122"/>
                  </a:lnTo>
                  <a:cubicBezTo>
                    <a:pt x="1" y="165"/>
                    <a:pt x="36" y="199"/>
                    <a:pt x="79" y="199"/>
                  </a:cubicBezTo>
                  <a:cubicBezTo>
                    <a:pt x="122" y="199"/>
                    <a:pt x="156" y="165"/>
                    <a:pt x="155" y="122"/>
                  </a:cubicBezTo>
                  <a:lnTo>
                    <a:pt x="155" y="1"/>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2" name="Google Shape;2942;p86"/>
            <p:cNvSpPr/>
            <p:nvPr/>
          </p:nvSpPr>
          <p:spPr>
            <a:xfrm>
              <a:off x="1952530" y="1112609"/>
              <a:ext cx="857963" cy="857485"/>
            </a:xfrm>
            <a:custGeom>
              <a:rect b="b" l="l" r="r" t="t"/>
              <a:pathLst>
                <a:path extrusionOk="0" h="1867" w="1868">
                  <a:moveTo>
                    <a:pt x="1656" y="150"/>
                  </a:moveTo>
                  <a:cubicBezTo>
                    <a:pt x="1690" y="150"/>
                    <a:pt x="1718" y="178"/>
                    <a:pt x="1718" y="213"/>
                  </a:cubicBezTo>
                  <a:lnTo>
                    <a:pt x="1718" y="1654"/>
                  </a:lnTo>
                  <a:cubicBezTo>
                    <a:pt x="1718" y="1689"/>
                    <a:pt x="1690" y="1717"/>
                    <a:pt x="1656" y="1717"/>
                  </a:cubicBezTo>
                  <a:lnTo>
                    <a:pt x="213" y="1717"/>
                  </a:lnTo>
                  <a:cubicBezTo>
                    <a:pt x="178" y="1717"/>
                    <a:pt x="150" y="1688"/>
                    <a:pt x="150" y="1654"/>
                  </a:cubicBezTo>
                  <a:lnTo>
                    <a:pt x="150" y="213"/>
                  </a:lnTo>
                  <a:cubicBezTo>
                    <a:pt x="150" y="178"/>
                    <a:pt x="178" y="150"/>
                    <a:pt x="213" y="150"/>
                  </a:cubicBezTo>
                  <a:close/>
                  <a:moveTo>
                    <a:pt x="213" y="1"/>
                  </a:moveTo>
                  <a:cubicBezTo>
                    <a:pt x="96" y="1"/>
                    <a:pt x="1" y="96"/>
                    <a:pt x="1" y="213"/>
                  </a:cubicBezTo>
                  <a:lnTo>
                    <a:pt x="1" y="1654"/>
                  </a:lnTo>
                  <a:cubicBezTo>
                    <a:pt x="1" y="1771"/>
                    <a:pt x="96" y="1867"/>
                    <a:pt x="213" y="1867"/>
                  </a:cubicBezTo>
                  <a:lnTo>
                    <a:pt x="1656" y="1867"/>
                  </a:lnTo>
                  <a:cubicBezTo>
                    <a:pt x="1772" y="1867"/>
                    <a:pt x="1868" y="1771"/>
                    <a:pt x="1868" y="1654"/>
                  </a:cubicBezTo>
                  <a:lnTo>
                    <a:pt x="1868" y="213"/>
                  </a:lnTo>
                  <a:cubicBezTo>
                    <a:pt x="1868" y="96"/>
                    <a:pt x="1774" y="1"/>
                    <a:pt x="165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3" name="Google Shape;2943;p86"/>
            <p:cNvSpPr/>
            <p:nvPr/>
          </p:nvSpPr>
          <p:spPr>
            <a:xfrm>
              <a:off x="2021424" y="1181502"/>
              <a:ext cx="720175" cy="719700"/>
            </a:xfrm>
            <a:custGeom>
              <a:rect b="b" l="l" r="r" t="t"/>
              <a:pathLst>
                <a:path extrusionOk="0" h="1567" w="1568">
                  <a:moveTo>
                    <a:pt x="63" y="0"/>
                  </a:moveTo>
                  <a:cubicBezTo>
                    <a:pt x="28" y="0"/>
                    <a:pt x="0" y="28"/>
                    <a:pt x="0" y="63"/>
                  </a:cubicBezTo>
                  <a:lnTo>
                    <a:pt x="0" y="83"/>
                  </a:lnTo>
                  <a:lnTo>
                    <a:pt x="0" y="1504"/>
                  </a:lnTo>
                  <a:cubicBezTo>
                    <a:pt x="0" y="1539"/>
                    <a:pt x="28" y="1567"/>
                    <a:pt x="63" y="1567"/>
                  </a:cubicBezTo>
                  <a:lnTo>
                    <a:pt x="1506" y="1567"/>
                  </a:lnTo>
                  <a:cubicBezTo>
                    <a:pt x="1540" y="1567"/>
                    <a:pt x="1568" y="1538"/>
                    <a:pt x="1568" y="1504"/>
                  </a:cubicBezTo>
                  <a:lnTo>
                    <a:pt x="1568" y="83"/>
                  </a:lnTo>
                  <a:lnTo>
                    <a:pt x="1568" y="63"/>
                  </a:lnTo>
                  <a:cubicBezTo>
                    <a:pt x="1568" y="28"/>
                    <a:pt x="1540" y="0"/>
                    <a:pt x="150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4" name="Google Shape;2944;p86"/>
            <p:cNvSpPr/>
            <p:nvPr/>
          </p:nvSpPr>
          <p:spPr>
            <a:xfrm>
              <a:off x="2021424" y="1181502"/>
              <a:ext cx="720175" cy="719700"/>
            </a:xfrm>
            <a:custGeom>
              <a:rect b="b" l="l" r="r" t="t"/>
              <a:pathLst>
                <a:path extrusionOk="0" h="1567" w="1568">
                  <a:moveTo>
                    <a:pt x="63" y="0"/>
                  </a:moveTo>
                  <a:cubicBezTo>
                    <a:pt x="28" y="0"/>
                    <a:pt x="0" y="28"/>
                    <a:pt x="0" y="63"/>
                  </a:cubicBezTo>
                  <a:lnTo>
                    <a:pt x="0" y="83"/>
                  </a:lnTo>
                  <a:lnTo>
                    <a:pt x="0" y="1504"/>
                  </a:lnTo>
                  <a:cubicBezTo>
                    <a:pt x="0" y="1539"/>
                    <a:pt x="28" y="1567"/>
                    <a:pt x="63" y="1567"/>
                  </a:cubicBezTo>
                  <a:lnTo>
                    <a:pt x="84" y="1567"/>
                  </a:lnTo>
                  <a:lnTo>
                    <a:pt x="84" y="83"/>
                  </a:lnTo>
                  <a:lnTo>
                    <a:pt x="1568" y="83"/>
                  </a:lnTo>
                  <a:lnTo>
                    <a:pt x="1568" y="63"/>
                  </a:lnTo>
                  <a:cubicBezTo>
                    <a:pt x="1568" y="28"/>
                    <a:pt x="1540" y="0"/>
                    <a:pt x="1506" y="0"/>
                  </a:cubicBez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5" name="Google Shape;2945;p86"/>
            <p:cNvSpPr/>
            <p:nvPr/>
          </p:nvSpPr>
          <p:spPr>
            <a:xfrm>
              <a:off x="2358543" y="1181502"/>
              <a:ext cx="39040" cy="719700"/>
            </a:xfrm>
            <a:custGeom>
              <a:rect b="b" l="l" r="r" t="t"/>
              <a:pathLst>
                <a:path extrusionOk="0" h="1567" w="85">
                  <a:moveTo>
                    <a:pt x="1" y="0"/>
                  </a:moveTo>
                  <a:lnTo>
                    <a:pt x="1" y="1567"/>
                  </a:lnTo>
                  <a:lnTo>
                    <a:pt x="84" y="1567"/>
                  </a:lnTo>
                  <a:lnTo>
                    <a:pt x="8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6" name="Google Shape;2946;p86"/>
            <p:cNvSpPr/>
            <p:nvPr/>
          </p:nvSpPr>
          <p:spPr>
            <a:xfrm>
              <a:off x="2081131" y="1776734"/>
              <a:ext cx="218165" cy="78538"/>
            </a:xfrm>
            <a:custGeom>
              <a:rect b="b" l="l" r="r" t="t"/>
              <a:pathLst>
                <a:path extrusionOk="0" h="171" w="475">
                  <a:moveTo>
                    <a:pt x="1" y="0"/>
                  </a:moveTo>
                  <a:lnTo>
                    <a:pt x="1" y="170"/>
                  </a:lnTo>
                  <a:lnTo>
                    <a:pt x="474" y="170"/>
                  </a:lnTo>
                  <a:lnTo>
                    <a:pt x="474"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7" name="Google Shape;2947;p86"/>
            <p:cNvSpPr/>
            <p:nvPr/>
          </p:nvSpPr>
          <p:spPr>
            <a:xfrm>
              <a:off x="2058626" y="1754229"/>
              <a:ext cx="263176" cy="123548"/>
            </a:xfrm>
            <a:custGeom>
              <a:rect b="b" l="l" r="r" t="t"/>
              <a:pathLst>
                <a:path extrusionOk="0" h="269" w="573">
                  <a:moveTo>
                    <a:pt x="523" y="49"/>
                  </a:moveTo>
                  <a:lnTo>
                    <a:pt x="523" y="219"/>
                  </a:lnTo>
                  <a:lnTo>
                    <a:pt x="51" y="219"/>
                  </a:lnTo>
                  <a:lnTo>
                    <a:pt x="51" y="49"/>
                  </a:lnTo>
                  <a:close/>
                  <a:moveTo>
                    <a:pt x="1" y="0"/>
                  </a:moveTo>
                  <a:lnTo>
                    <a:pt x="1" y="49"/>
                  </a:lnTo>
                  <a:lnTo>
                    <a:pt x="1" y="219"/>
                  </a:lnTo>
                  <a:lnTo>
                    <a:pt x="1" y="269"/>
                  </a:lnTo>
                  <a:lnTo>
                    <a:pt x="573" y="269"/>
                  </a:lnTo>
                  <a:lnTo>
                    <a:pt x="573" y="219"/>
                  </a:lnTo>
                  <a:lnTo>
                    <a:pt x="573" y="49"/>
                  </a:lnTo>
                  <a:lnTo>
                    <a:pt x="573"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8" name="Google Shape;2948;p86"/>
            <p:cNvSpPr/>
            <p:nvPr/>
          </p:nvSpPr>
          <p:spPr>
            <a:xfrm>
              <a:off x="2456372" y="1776734"/>
              <a:ext cx="218165" cy="78538"/>
            </a:xfrm>
            <a:custGeom>
              <a:rect b="b" l="l" r="r" t="t"/>
              <a:pathLst>
                <a:path extrusionOk="0" h="171" w="475">
                  <a:moveTo>
                    <a:pt x="1" y="0"/>
                  </a:moveTo>
                  <a:lnTo>
                    <a:pt x="1" y="170"/>
                  </a:lnTo>
                  <a:lnTo>
                    <a:pt x="474" y="170"/>
                  </a:lnTo>
                  <a:lnTo>
                    <a:pt x="474"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9" name="Google Shape;2949;p86"/>
            <p:cNvSpPr/>
            <p:nvPr/>
          </p:nvSpPr>
          <p:spPr>
            <a:xfrm>
              <a:off x="2433866" y="1754229"/>
              <a:ext cx="263176" cy="123548"/>
            </a:xfrm>
            <a:custGeom>
              <a:rect b="b" l="l" r="r" t="t"/>
              <a:pathLst>
                <a:path extrusionOk="0" h="269" w="573">
                  <a:moveTo>
                    <a:pt x="523" y="49"/>
                  </a:moveTo>
                  <a:lnTo>
                    <a:pt x="523" y="219"/>
                  </a:lnTo>
                  <a:lnTo>
                    <a:pt x="50" y="219"/>
                  </a:lnTo>
                  <a:lnTo>
                    <a:pt x="50" y="49"/>
                  </a:lnTo>
                  <a:close/>
                  <a:moveTo>
                    <a:pt x="1" y="0"/>
                  </a:moveTo>
                  <a:lnTo>
                    <a:pt x="1" y="49"/>
                  </a:lnTo>
                  <a:lnTo>
                    <a:pt x="1" y="219"/>
                  </a:lnTo>
                  <a:lnTo>
                    <a:pt x="1" y="269"/>
                  </a:lnTo>
                  <a:lnTo>
                    <a:pt x="573" y="269"/>
                  </a:lnTo>
                  <a:lnTo>
                    <a:pt x="573" y="219"/>
                  </a:lnTo>
                  <a:lnTo>
                    <a:pt x="573" y="49"/>
                  </a:lnTo>
                  <a:lnTo>
                    <a:pt x="573"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50" name="Google Shape;2950;p86"/>
            <p:cNvGrpSpPr/>
            <p:nvPr/>
          </p:nvGrpSpPr>
          <p:grpSpPr>
            <a:xfrm>
              <a:off x="3471403" y="596833"/>
              <a:ext cx="557581" cy="557572"/>
              <a:chOff x="3471403" y="596833"/>
              <a:chExt cx="557581" cy="557572"/>
            </a:xfrm>
          </p:grpSpPr>
          <p:sp>
            <p:nvSpPr>
              <p:cNvPr id="2951" name="Google Shape;2951;p86"/>
              <p:cNvSpPr/>
              <p:nvPr/>
            </p:nvSpPr>
            <p:spPr>
              <a:xfrm>
                <a:off x="3863178" y="728189"/>
                <a:ext cx="12401" cy="11023"/>
              </a:xfrm>
              <a:custGeom>
                <a:rect b="b" l="l" r="r" t="t"/>
                <a:pathLst>
                  <a:path extrusionOk="0" h="24" w="27">
                    <a:moveTo>
                      <a:pt x="0" y="0"/>
                    </a:moveTo>
                    <a:cubicBezTo>
                      <a:pt x="4" y="3"/>
                      <a:pt x="7" y="6"/>
                      <a:pt x="11" y="9"/>
                    </a:cubicBezTo>
                    <a:lnTo>
                      <a:pt x="11" y="9"/>
                    </a:lnTo>
                    <a:cubicBezTo>
                      <a:pt x="7" y="6"/>
                      <a:pt x="4" y="3"/>
                      <a:pt x="0" y="0"/>
                    </a:cubicBezTo>
                    <a:close/>
                    <a:moveTo>
                      <a:pt x="11" y="9"/>
                    </a:moveTo>
                    <a:cubicBezTo>
                      <a:pt x="16" y="14"/>
                      <a:pt x="21" y="19"/>
                      <a:pt x="27" y="24"/>
                    </a:cubicBezTo>
                    <a:cubicBezTo>
                      <a:pt x="22" y="18"/>
                      <a:pt x="17" y="14"/>
                      <a:pt x="11" y="9"/>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2" name="Google Shape;2952;p86"/>
              <p:cNvSpPr/>
              <p:nvPr/>
            </p:nvSpPr>
            <p:spPr>
              <a:xfrm>
                <a:off x="3884305" y="747479"/>
                <a:ext cx="5052" cy="5052"/>
              </a:xfrm>
              <a:custGeom>
                <a:rect b="b" l="l" r="r" t="t"/>
                <a:pathLst>
                  <a:path extrusionOk="0" h="11" w="11">
                    <a:moveTo>
                      <a:pt x="0" y="0"/>
                    </a:moveTo>
                    <a:lnTo>
                      <a:pt x="11" y="11"/>
                    </a:lnTo>
                    <a:cubicBezTo>
                      <a:pt x="7" y="7"/>
                      <a:pt x="3" y="3"/>
                      <a:pt x="0" y="0"/>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3" name="Google Shape;2953;p86"/>
              <p:cNvSpPr/>
              <p:nvPr/>
            </p:nvSpPr>
            <p:spPr>
              <a:xfrm>
                <a:off x="3752030" y="689609"/>
                <a:ext cx="37662" cy="4593"/>
              </a:xfrm>
              <a:custGeom>
                <a:rect b="b" l="l" r="r" t="t"/>
                <a:pathLst>
                  <a:path extrusionOk="0" h="10" w="82">
                    <a:moveTo>
                      <a:pt x="1" y="1"/>
                    </a:moveTo>
                    <a:cubicBezTo>
                      <a:pt x="13" y="2"/>
                      <a:pt x="27" y="2"/>
                      <a:pt x="40" y="3"/>
                    </a:cubicBezTo>
                    <a:cubicBezTo>
                      <a:pt x="27" y="2"/>
                      <a:pt x="13" y="1"/>
                      <a:pt x="1" y="1"/>
                    </a:cubicBezTo>
                    <a:close/>
                    <a:moveTo>
                      <a:pt x="40" y="3"/>
                    </a:moveTo>
                    <a:cubicBezTo>
                      <a:pt x="54" y="6"/>
                      <a:pt x="68" y="7"/>
                      <a:pt x="82" y="10"/>
                    </a:cubicBezTo>
                    <a:cubicBezTo>
                      <a:pt x="69" y="7"/>
                      <a:pt x="55" y="4"/>
                      <a:pt x="40" y="3"/>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4" name="Google Shape;2954;p86"/>
              <p:cNvSpPr/>
              <p:nvPr/>
            </p:nvSpPr>
            <p:spPr>
              <a:xfrm>
                <a:off x="3896247" y="761716"/>
                <a:ext cx="4134" cy="4593"/>
              </a:xfrm>
              <a:custGeom>
                <a:rect b="b" l="l" r="r" t="t"/>
                <a:pathLst>
                  <a:path extrusionOk="0" h="10" w="9">
                    <a:moveTo>
                      <a:pt x="1" y="0"/>
                    </a:moveTo>
                    <a:cubicBezTo>
                      <a:pt x="3" y="2"/>
                      <a:pt x="6" y="7"/>
                      <a:pt x="8" y="10"/>
                    </a:cubicBezTo>
                    <a:cubicBezTo>
                      <a:pt x="6" y="5"/>
                      <a:pt x="3" y="2"/>
                      <a:pt x="1" y="0"/>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5" name="Google Shape;2955;p86"/>
              <p:cNvSpPr/>
              <p:nvPr/>
            </p:nvSpPr>
            <p:spPr>
              <a:xfrm>
                <a:off x="3848481" y="717625"/>
                <a:ext cx="9645" cy="6889"/>
              </a:xfrm>
              <a:custGeom>
                <a:rect b="b" l="l" r="r" t="t"/>
                <a:pathLst>
                  <a:path extrusionOk="0" h="15" w="21">
                    <a:moveTo>
                      <a:pt x="0" y="1"/>
                    </a:moveTo>
                    <a:cubicBezTo>
                      <a:pt x="7" y="5"/>
                      <a:pt x="14" y="11"/>
                      <a:pt x="20" y="15"/>
                    </a:cubicBezTo>
                    <a:cubicBezTo>
                      <a:pt x="14" y="11"/>
                      <a:pt x="7" y="5"/>
                      <a:pt x="0" y="1"/>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6" name="Google Shape;2956;p86"/>
              <p:cNvSpPr/>
              <p:nvPr/>
            </p:nvSpPr>
            <p:spPr>
              <a:xfrm>
                <a:off x="3831487" y="708440"/>
                <a:ext cx="10564" cy="5971"/>
              </a:xfrm>
              <a:custGeom>
                <a:rect b="b" l="l" r="r" t="t"/>
                <a:pathLst>
                  <a:path extrusionOk="0" h="13" w="23">
                    <a:moveTo>
                      <a:pt x="1" y="1"/>
                    </a:moveTo>
                    <a:cubicBezTo>
                      <a:pt x="8" y="5"/>
                      <a:pt x="16" y="9"/>
                      <a:pt x="22" y="12"/>
                    </a:cubicBezTo>
                    <a:cubicBezTo>
                      <a:pt x="16" y="9"/>
                      <a:pt x="8" y="5"/>
                      <a:pt x="1" y="1"/>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7" name="Google Shape;2957;p86"/>
              <p:cNvSpPr/>
              <p:nvPr/>
            </p:nvSpPr>
            <p:spPr>
              <a:xfrm>
                <a:off x="3794284" y="695580"/>
                <a:ext cx="13320" cy="4593"/>
              </a:xfrm>
              <a:custGeom>
                <a:rect b="b" l="l" r="r" t="t"/>
                <a:pathLst>
                  <a:path extrusionOk="0" h="10" w="29">
                    <a:moveTo>
                      <a:pt x="1" y="1"/>
                    </a:moveTo>
                    <a:lnTo>
                      <a:pt x="28" y="9"/>
                    </a:lnTo>
                    <a:cubicBezTo>
                      <a:pt x="20" y="5"/>
                      <a:pt x="10" y="2"/>
                      <a:pt x="1" y="1"/>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8" name="Google Shape;2958;p86"/>
              <p:cNvSpPr/>
              <p:nvPr/>
            </p:nvSpPr>
            <p:spPr>
              <a:xfrm>
                <a:off x="3814034" y="701091"/>
                <a:ext cx="11023" cy="5052"/>
              </a:xfrm>
              <a:custGeom>
                <a:rect b="b" l="l" r="r" t="t"/>
                <a:pathLst>
                  <a:path extrusionOk="0" h="11" w="24">
                    <a:moveTo>
                      <a:pt x="0" y="1"/>
                    </a:moveTo>
                    <a:cubicBezTo>
                      <a:pt x="9" y="4"/>
                      <a:pt x="16" y="8"/>
                      <a:pt x="24" y="10"/>
                    </a:cubicBezTo>
                    <a:cubicBezTo>
                      <a:pt x="16" y="8"/>
                      <a:pt x="9" y="4"/>
                      <a:pt x="0" y="1"/>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9" name="Google Shape;2959;p86"/>
              <p:cNvSpPr/>
              <p:nvPr/>
            </p:nvSpPr>
            <p:spPr>
              <a:xfrm>
                <a:off x="3752030" y="597293"/>
                <a:ext cx="276955" cy="557113"/>
              </a:xfrm>
              <a:custGeom>
                <a:rect b="b" l="l" r="r" t="t"/>
                <a:pathLst>
                  <a:path extrusionOk="0" h="1213" w="603">
                    <a:moveTo>
                      <a:pt x="1" y="1"/>
                    </a:moveTo>
                    <a:lnTo>
                      <a:pt x="1" y="177"/>
                    </a:lnTo>
                    <a:cubicBezTo>
                      <a:pt x="13" y="177"/>
                      <a:pt x="27" y="178"/>
                      <a:pt x="40" y="181"/>
                    </a:cubicBezTo>
                    <a:cubicBezTo>
                      <a:pt x="257" y="202"/>
                      <a:pt x="426" y="386"/>
                      <a:pt x="426" y="608"/>
                    </a:cubicBezTo>
                    <a:cubicBezTo>
                      <a:pt x="426" y="830"/>
                      <a:pt x="257" y="1015"/>
                      <a:pt x="40" y="1036"/>
                    </a:cubicBezTo>
                    <a:cubicBezTo>
                      <a:pt x="27" y="1037"/>
                      <a:pt x="13" y="1037"/>
                      <a:pt x="1" y="1037"/>
                    </a:cubicBezTo>
                    <a:lnTo>
                      <a:pt x="1" y="1212"/>
                    </a:lnTo>
                    <a:lnTo>
                      <a:pt x="465" y="1212"/>
                    </a:lnTo>
                    <a:cubicBezTo>
                      <a:pt x="541" y="1212"/>
                      <a:pt x="602" y="1150"/>
                      <a:pt x="602" y="1075"/>
                    </a:cubicBezTo>
                    <a:lnTo>
                      <a:pt x="602" y="139"/>
                    </a:lnTo>
                    <a:cubicBezTo>
                      <a:pt x="603" y="63"/>
                      <a:pt x="541" y="1"/>
                      <a:pt x="46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0" name="Google Shape;2960;p86"/>
              <p:cNvSpPr/>
              <p:nvPr/>
            </p:nvSpPr>
            <p:spPr>
              <a:xfrm>
                <a:off x="3750192" y="690527"/>
                <a:ext cx="2296" cy="459"/>
              </a:xfrm>
              <a:custGeom>
                <a:rect b="b" l="l" r="r" t="t"/>
                <a:pathLst>
                  <a:path extrusionOk="0" h="1" w="5">
                    <a:moveTo>
                      <a:pt x="5" y="0"/>
                    </a:moveTo>
                    <a:lnTo>
                      <a:pt x="0" y="0"/>
                    </a:ln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1" name="Google Shape;2961;p86"/>
              <p:cNvSpPr/>
              <p:nvPr/>
            </p:nvSpPr>
            <p:spPr>
              <a:xfrm>
                <a:off x="3750192" y="690527"/>
                <a:ext cx="2296" cy="459"/>
              </a:xfrm>
              <a:custGeom>
                <a:rect b="b" l="l" r="r" t="t"/>
                <a:pathLst>
                  <a:path extrusionOk="0" h="1" w="5">
                    <a:moveTo>
                      <a:pt x="5" y="0"/>
                    </a:moveTo>
                    <a:lnTo>
                      <a:pt x="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2" name="Google Shape;2962;p86"/>
              <p:cNvSpPr/>
              <p:nvPr/>
            </p:nvSpPr>
            <p:spPr>
              <a:xfrm>
                <a:off x="3471403" y="596833"/>
                <a:ext cx="281089" cy="556653"/>
              </a:xfrm>
              <a:custGeom>
                <a:rect b="b" l="l" r="r" t="t"/>
                <a:pathLst>
                  <a:path extrusionOk="0" h="1212" w="612">
                    <a:moveTo>
                      <a:pt x="138" y="1"/>
                    </a:moveTo>
                    <a:cubicBezTo>
                      <a:pt x="62" y="1"/>
                      <a:pt x="1" y="62"/>
                      <a:pt x="1" y="139"/>
                    </a:cubicBezTo>
                    <a:lnTo>
                      <a:pt x="1" y="1074"/>
                    </a:lnTo>
                    <a:cubicBezTo>
                      <a:pt x="1" y="1150"/>
                      <a:pt x="62" y="1211"/>
                      <a:pt x="138" y="1211"/>
                    </a:cubicBezTo>
                    <a:lnTo>
                      <a:pt x="612" y="1211"/>
                    </a:lnTo>
                    <a:lnTo>
                      <a:pt x="612" y="1037"/>
                    </a:lnTo>
                    <a:cubicBezTo>
                      <a:pt x="610" y="1038"/>
                      <a:pt x="608" y="1038"/>
                      <a:pt x="607" y="1038"/>
                    </a:cubicBezTo>
                    <a:cubicBezTo>
                      <a:pt x="592" y="1038"/>
                      <a:pt x="577" y="1037"/>
                      <a:pt x="563" y="1035"/>
                    </a:cubicBezTo>
                    <a:cubicBezTo>
                      <a:pt x="346" y="1014"/>
                      <a:pt x="177" y="830"/>
                      <a:pt x="177" y="607"/>
                    </a:cubicBezTo>
                    <a:cubicBezTo>
                      <a:pt x="177" y="386"/>
                      <a:pt x="346" y="201"/>
                      <a:pt x="563" y="179"/>
                    </a:cubicBezTo>
                    <a:cubicBezTo>
                      <a:pt x="578" y="178"/>
                      <a:pt x="592" y="177"/>
                      <a:pt x="607" y="177"/>
                    </a:cubicBezTo>
                    <a:lnTo>
                      <a:pt x="612" y="177"/>
                    </a:lnTo>
                    <a:lnTo>
                      <a:pt x="612"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3" name="Google Shape;2963;p86"/>
              <p:cNvSpPr/>
              <p:nvPr/>
            </p:nvSpPr>
            <p:spPr>
              <a:xfrm>
                <a:off x="3564180" y="690987"/>
                <a:ext cx="338500" cy="336197"/>
              </a:xfrm>
              <a:custGeom>
                <a:rect b="b" l="l" r="r" t="t"/>
                <a:pathLst>
                  <a:path extrusionOk="0" h="732" w="737">
                    <a:moveTo>
                      <a:pt x="361" y="0"/>
                    </a:moveTo>
                    <a:cubicBezTo>
                      <a:pt x="235" y="14"/>
                      <a:pt x="126" y="86"/>
                      <a:pt x="62" y="187"/>
                    </a:cubicBezTo>
                    <a:lnTo>
                      <a:pt x="62" y="337"/>
                    </a:lnTo>
                    <a:lnTo>
                      <a:pt x="5" y="337"/>
                    </a:lnTo>
                    <a:cubicBezTo>
                      <a:pt x="2" y="358"/>
                      <a:pt x="0" y="380"/>
                      <a:pt x="0" y="402"/>
                    </a:cubicBezTo>
                    <a:cubicBezTo>
                      <a:pt x="0" y="424"/>
                      <a:pt x="3" y="447"/>
                      <a:pt x="5" y="466"/>
                    </a:cubicBezTo>
                    <a:lnTo>
                      <a:pt x="62" y="466"/>
                    </a:lnTo>
                    <a:lnTo>
                      <a:pt x="62" y="618"/>
                    </a:lnTo>
                    <a:cubicBezTo>
                      <a:pt x="90" y="662"/>
                      <a:pt x="127" y="701"/>
                      <a:pt x="170" y="732"/>
                    </a:cubicBezTo>
                    <a:cubicBezTo>
                      <a:pt x="126" y="667"/>
                      <a:pt x="101" y="589"/>
                      <a:pt x="101" y="506"/>
                    </a:cubicBezTo>
                    <a:cubicBezTo>
                      <a:pt x="101" y="282"/>
                      <a:pt x="282" y="101"/>
                      <a:pt x="507" y="101"/>
                    </a:cubicBezTo>
                    <a:cubicBezTo>
                      <a:pt x="592" y="101"/>
                      <a:pt x="672" y="127"/>
                      <a:pt x="737" y="172"/>
                    </a:cubicBezTo>
                    <a:cubicBezTo>
                      <a:pt x="735" y="170"/>
                      <a:pt x="732" y="167"/>
                      <a:pt x="731" y="165"/>
                    </a:cubicBezTo>
                    <a:cubicBezTo>
                      <a:pt x="729" y="161"/>
                      <a:pt x="726" y="157"/>
                      <a:pt x="724" y="155"/>
                    </a:cubicBezTo>
                    <a:lnTo>
                      <a:pt x="708" y="135"/>
                    </a:lnTo>
                    <a:lnTo>
                      <a:pt x="697" y="124"/>
                    </a:lnTo>
                    <a:lnTo>
                      <a:pt x="678" y="106"/>
                    </a:lnTo>
                    <a:cubicBezTo>
                      <a:pt x="670" y="97"/>
                      <a:pt x="661" y="91"/>
                      <a:pt x="651" y="84"/>
                    </a:cubicBezTo>
                    <a:cubicBezTo>
                      <a:pt x="647" y="79"/>
                      <a:pt x="642" y="76"/>
                      <a:pt x="638" y="74"/>
                    </a:cubicBezTo>
                    <a:cubicBezTo>
                      <a:pt x="631" y="70"/>
                      <a:pt x="624" y="64"/>
                      <a:pt x="618" y="60"/>
                    </a:cubicBezTo>
                    <a:cubicBezTo>
                      <a:pt x="614" y="58"/>
                      <a:pt x="608" y="55"/>
                      <a:pt x="603" y="53"/>
                    </a:cubicBezTo>
                    <a:cubicBezTo>
                      <a:pt x="597" y="48"/>
                      <a:pt x="588" y="44"/>
                      <a:pt x="582" y="41"/>
                    </a:cubicBezTo>
                    <a:cubicBezTo>
                      <a:pt x="576" y="38"/>
                      <a:pt x="572" y="36"/>
                      <a:pt x="567" y="33"/>
                    </a:cubicBezTo>
                    <a:cubicBezTo>
                      <a:pt x="559" y="30"/>
                      <a:pt x="551" y="27"/>
                      <a:pt x="543" y="25"/>
                    </a:cubicBezTo>
                    <a:cubicBezTo>
                      <a:pt x="539" y="23"/>
                      <a:pt x="534" y="20"/>
                      <a:pt x="529" y="19"/>
                    </a:cubicBezTo>
                    <a:lnTo>
                      <a:pt x="502" y="11"/>
                    </a:lnTo>
                    <a:cubicBezTo>
                      <a:pt x="497" y="10"/>
                      <a:pt x="495" y="9"/>
                      <a:pt x="491" y="9"/>
                    </a:cubicBezTo>
                    <a:cubicBezTo>
                      <a:pt x="478" y="5"/>
                      <a:pt x="463" y="3"/>
                      <a:pt x="449" y="1"/>
                    </a:cubicBezTo>
                    <a:lnTo>
                      <a:pt x="449" y="51"/>
                    </a:lnTo>
                    <a:cubicBezTo>
                      <a:pt x="449" y="75"/>
                      <a:pt x="430" y="95"/>
                      <a:pt x="405" y="95"/>
                    </a:cubicBezTo>
                    <a:cubicBezTo>
                      <a:pt x="382" y="95"/>
                      <a:pt x="361" y="75"/>
                      <a:pt x="361" y="51"/>
                    </a:cubicBezTo>
                    <a:lnTo>
                      <a:pt x="36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4" name="Google Shape;2964;p86"/>
              <p:cNvSpPr/>
              <p:nvPr/>
            </p:nvSpPr>
            <p:spPr>
              <a:xfrm>
                <a:off x="3610568" y="736456"/>
                <a:ext cx="326099" cy="325174"/>
              </a:xfrm>
              <a:custGeom>
                <a:rect b="b" l="l" r="r" t="t"/>
                <a:pathLst>
                  <a:path extrusionOk="0" h="708" w="710">
                    <a:moveTo>
                      <a:pt x="304" y="260"/>
                    </a:moveTo>
                    <a:cubicBezTo>
                      <a:pt x="328" y="260"/>
                      <a:pt x="348" y="281"/>
                      <a:pt x="348" y="305"/>
                    </a:cubicBezTo>
                    <a:cubicBezTo>
                      <a:pt x="348" y="329"/>
                      <a:pt x="328" y="349"/>
                      <a:pt x="304" y="349"/>
                    </a:cubicBezTo>
                    <a:cubicBezTo>
                      <a:pt x="281" y="349"/>
                      <a:pt x="260" y="329"/>
                      <a:pt x="260" y="305"/>
                    </a:cubicBezTo>
                    <a:cubicBezTo>
                      <a:pt x="260" y="281"/>
                      <a:pt x="281" y="260"/>
                      <a:pt x="304" y="260"/>
                    </a:cubicBezTo>
                    <a:close/>
                    <a:moveTo>
                      <a:pt x="473" y="249"/>
                    </a:moveTo>
                    <a:cubicBezTo>
                      <a:pt x="503" y="249"/>
                      <a:pt x="529" y="274"/>
                      <a:pt x="529" y="305"/>
                    </a:cubicBezTo>
                    <a:cubicBezTo>
                      <a:pt x="529" y="335"/>
                      <a:pt x="503" y="361"/>
                      <a:pt x="473" y="361"/>
                    </a:cubicBezTo>
                    <a:cubicBezTo>
                      <a:pt x="442" y="361"/>
                      <a:pt x="417" y="335"/>
                      <a:pt x="417" y="305"/>
                    </a:cubicBezTo>
                    <a:cubicBezTo>
                      <a:pt x="417" y="274"/>
                      <a:pt x="442" y="249"/>
                      <a:pt x="473" y="249"/>
                    </a:cubicBezTo>
                    <a:close/>
                    <a:moveTo>
                      <a:pt x="134" y="250"/>
                    </a:moveTo>
                    <a:cubicBezTo>
                      <a:pt x="165" y="250"/>
                      <a:pt x="191" y="275"/>
                      <a:pt x="191" y="306"/>
                    </a:cubicBezTo>
                    <a:cubicBezTo>
                      <a:pt x="191" y="337"/>
                      <a:pt x="166" y="362"/>
                      <a:pt x="134" y="362"/>
                    </a:cubicBezTo>
                    <a:cubicBezTo>
                      <a:pt x="104" y="362"/>
                      <a:pt x="79" y="337"/>
                      <a:pt x="79" y="306"/>
                    </a:cubicBezTo>
                    <a:cubicBezTo>
                      <a:pt x="79" y="275"/>
                      <a:pt x="104" y="250"/>
                      <a:pt x="134" y="250"/>
                    </a:cubicBezTo>
                    <a:close/>
                    <a:moveTo>
                      <a:pt x="407" y="1"/>
                    </a:moveTo>
                    <a:cubicBezTo>
                      <a:pt x="182" y="1"/>
                      <a:pt x="1" y="182"/>
                      <a:pt x="1" y="407"/>
                    </a:cubicBezTo>
                    <a:cubicBezTo>
                      <a:pt x="1" y="490"/>
                      <a:pt x="26" y="568"/>
                      <a:pt x="70" y="633"/>
                    </a:cubicBezTo>
                    <a:cubicBezTo>
                      <a:pt x="126" y="672"/>
                      <a:pt x="191" y="698"/>
                      <a:pt x="262" y="706"/>
                    </a:cubicBezTo>
                    <a:lnTo>
                      <a:pt x="262" y="658"/>
                    </a:lnTo>
                    <a:cubicBezTo>
                      <a:pt x="260" y="635"/>
                      <a:pt x="281" y="615"/>
                      <a:pt x="304" y="615"/>
                    </a:cubicBezTo>
                    <a:cubicBezTo>
                      <a:pt x="328" y="615"/>
                      <a:pt x="348" y="635"/>
                      <a:pt x="348" y="659"/>
                    </a:cubicBezTo>
                    <a:lnTo>
                      <a:pt x="348" y="707"/>
                    </a:lnTo>
                    <a:cubicBezTo>
                      <a:pt x="474" y="693"/>
                      <a:pt x="583" y="622"/>
                      <a:pt x="648" y="520"/>
                    </a:cubicBezTo>
                    <a:lnTo>
                      <a:pt x="648" y="369"/>
                    </a:lnTo>
                    <a:lnTo>
                      <a:pt x="704" y="369"/>
                    </a:lnTo>
                    <a:cubicBezTo>
                      <a:pt x="707" y="348"/>
                      <a:pt x="710" y="327"/>
                      <a:pt x="710" y="305"/>
                    </a:cubicBezTo>
                    <a:cubicBezTo>
                      <a:pt x="710" y="282"/>
                      <a:pt x="706" y="260"/>
                      <a:pt x="704" y="239"/>
                    </a:cubicBezTo>
                    <a:lnTo>
                      <a:pt x="648" y="239"/>
                    </a:lnTo>
                    <a:lnTo>
                      <a:pt x="648" y="88"/>
                    </a:lnTo>
                    <a:cubicBezTo>
                      <a:pt x="643" y="83"/>
                      <a:pt x="641" y="78"/>
                      <a:pt x="637" y="72"/>
                    </a:cubicBezTo>
                    <a:cubicBezTo>
                      <a:pt x="572" y="27"/>
                      <a:pt x="492" y="1"/>
                      <a:pt x="407"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5" name="Google Shape;2965;p86"/>
              <p:cNvSpPr/>
              <p:nvPr/>
            </p:nvSpPr>
            <p:spPr>
              <a:xfrm>
                <a:off x="3729984" y="1018916"/>
                <a:ext cx="40877" cy="43632"/>
              </a:xfrm>
              <a:custGeom>
                <a:rect b="b" l="l" r="r" t="t"/>
                <a:pathLst>
                  <a:path extrusionOk="0" h="95" w="89">
                    <a:moveTo>
                      <a:pt x="44" y="0"/>
                    </a:moveTo>
                    <a:cubicBezTo>
                      <a:pt x="21" y="0"/>
                      <a:pt x="0" y="20"/>
                      <a:pt x="0" y="44"/>
                    </a:cubicBezTo>
                    <a:lnTo>
                      <a:pt x="0" y="92"/>
                    </a:lnTo>
                    <a:cubicBezTo>
                      <a:pt x="15" y="93"/>
                      <a:pt x="29" y="95"/>
                      <a:pt x="44" y="95"/>
                    </a:cubicBezTo>
                    <a:cubicBezTo>
                      <a:pt x="59" y="95"/>
                      <a:pt x="74" y="93"/>
                      <a:pt x="88" y="92"/>
                    </a:cubicBezTo>
                    <a:lnTo>
                      <a:pt x="88" y="44"/>
                    </a:lnTo>
                    <a:cubicBezTo>
                      <a:pt x="88" y="20"/>
                      <a:pt x="69" y="0"/>
                      <a:pt x="4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6" name="Google Shape;2966;p86"/>
              <p:cNvSpPr/>
              <p:nvPr/>
            </p:nvSpPr>
            <p:spPr>
              <a:xfrm>
                <a:off x="3729984" y="690527"/>
                <a:ext cx="40877" cy="44551"/>
              </a:xfrm>
              <a:custGeom>
                <a:rect b="b" l="l" r="r" t="t"/>
                <a:pathLst>
                  <a:path extrusionOk="0" h="97" w="89">
                    <a:moveTo>
                      <a:pt x="44" y="0"/>
                    </a:moveTo>
                    <a:cubicBezTo>
                      <a:pt x="29" y="0"/>
                      <a:pt x="14" y="1"/>
                      <a:pt x="0" y="2"/>
                    </a:cubicBezTo>
                    <a:lnTo>
                      <a:pt x="0" y="54"/>
                    </a:lnTo>
                    <a:cubicBezTo>
                      <a:pt x="0" y="76"/>
                      <a:pt x="21" y="96"/>
                      <a:pt x="44" y="96"/>
                    </a:cubicBezTo>
                    <a:cubicBezTo>
                      <a:pt x="68" y="96"/>
                      <a:pt x="88" y="76"/>
                      <a:pt x="88" y="52"/>
                    </a:cubicBezTo>
                    <a:lnTo>
                      <a:pt x="88" y="2"/>
                    </a:lnTo>
                    <a:cubicBezTo>
                      <a:pt x="75" y="1"/>
                      <a:pt x="61" y="0"/>
                      <a:pt x="4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7" name="Google Shape;2967;p86"/>
              <p:cNvSpPr/>
              <p:nvPr/>
            </p:nvSpPr>
            <p:spPr>
              <a:xfrm>
                <a:off x="3566476" y="905932"/>
                <a:ext cx="26639" cy="69811"/>
              </a:xfrm>
              <a:custGeom>
                <a:rect b="b" l="l" r="r" t="t"/>
                <a:pathLst>
                  <a:path extrusionOk="0" h="152" w="58">
                    <a:moveTo>
                      <a:pt x="0" y="0"/>
                    </a:moveTo>
                    <a:cubicBezTo>
                      <a:pt x="10" y="55"/>
                      <a:pt x="29" y="105"/>
                      <a:pt x="57" y="151"/>
                    </a:cubicBezTo>
                    <a:lnTo>
                      <a:pt x="5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8" name="Google Shape;2968;p86"/>
              <p:cNvSpPr/>
              <p:nvPr/>
            </p:nvSpPr>
            <p:spPr>
              <a:xfrm>
                <a:off x="3566936" y="776873"/>
                <a:ext cx="26639" cy="68893"/>
              </a:xfrm>
              <a:custGeom>
                <a:rect b="b" l="l" r="r" t="t"/>
                <a:pathLst>
                  <a:path extrusionOk="0" h="150" w="58">
                    <a:moveTo>
                      <a:pt x="57" y="0"/>
                    </a:moveTo>
                    <a:cubicBezTo>
                      <a:pt x="29" y="44"/>
                      <a:pt x="9" y="95"/>
                      <a:pt x="0" y="150"/>
                    </a:cubicBezTo>
                    <a:lnTo>
                      <a:pt x="57" y="150"/>
                    </a:lnTo>
                    <a:lnTo>
                      <a:pt x="5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9" name="Google Shape;2969;p86"/>
              <p:cNvSpPr/>
              <p:nvPr/>
            </p:nvSpPr>
            <p:spPr>
              <a:xfrm>
                <a:off x="3907729" y="776873"/>
                <a:ext cx="26639" cy="68893"/>
              </a:xfrm>
              <a:custGeom>
                <a:rect b="b" l="l" r="r" t="t"/>
                <a:pathLst>
                  <a:path extrusionOk="0" h="150" w="58">
                    <a:moveTo>
                      <a:pt x="1" y="0"/>
                    </a:moveTo>
                    <a:lnTo>
                      <a:pt x="1" y="150"/>
                    </a:lnTo>
                    <a:lnTo>
                      <a:pt x="57" y="150"/>
                    </a:lnTo>
                    <a:cubicBezTo>
                      <a:pt x="48" y="95"/>
                      <a:pt x="28" y="44"/>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0" name="Google Shape;2970;p86"/>
              <p:cNvSpPr/>
              <p:nvPr/>
            </p:nvSpPr>
            <p:spPr>
              <a:xfrm>
                <a:off x="3907270" y="905932"/>
                <a:ext cx="26639" cy="69811"/>
              </a:xfrm>
              <a:custGeom>
                <a:rect b="b" l="l" r="r" t="t"/>
                <a:pathLst>
                  <a:path extrusionOk="0" h="152" w="58">
                    <a:moveTo>
                      <a:pt x="0" y="0"/>
                    </a:moveTo>
                    <a:lnTo>
                      <a:pt x="0" y="151"/>
                    </a:lnTo>
                    <a:cubicBezTo>
                      <a:pt x="28" y="105"/>
                      <a:pt x="49" y="55"/>
                      <a:pt x="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1" name="Google Shape;2971;p86"/>
              <p:cNvSpPr/>
              <p:nvPr/>
            </p:nvSpPr>
            <p:spPr>
              <a:xfrm>
                <a:off x="3729984" y="855870"/>
                <a:ext cx="40877" cy="41336"/>
              </a:xfrm>
              <a:custGeom>
                <a:rect b="b" l="l" r="r" t="t"/>
                <a:pathLst>
                  <a:path extrusionOk="0" h="90" w="89">
                    <a:moveTo>
                      <a:pt x="27" y="16"/>
                    </a:moveTo>
                    <a:lnTo>
                      <a:pt x="72" y="62"/>
                    </a:lnTo>
                    <a:lnTo>
                      <a:pt x="58" y="77"/>
                    </a:lnTo>
                    <a:lnTo>
                      <a:pt x="12" y="31"/>
                    </a:lnTo>
                    <a:lnTo>
                      <a:pt x="27" y="16"/>
                    </a:lnTo>
                    <a:close/>
                    <a:moveTo>
                      <a:pt x="44" y="0"/>
                    </a:moveTo>
                    <a:cubicBezTo>
                      <a:pt x="21" y="0"/>
                      <a:pt x="0" y="21"/>
                      <a:pt x="0" y="45"/>
                    </a:cubicBezTo>
                    <a:cubicBezTo>
                      <a:pt x="0" y="69"/>
                      <a:pt x="21" y="89"/>
                      <a:pt x="44" y="89"/>
                    </a:cubicBezTo>
                    <a:cubicBezTo>
                      <a:pt x="68" y="89"/>
                      <a:pt x="88" y="69"/>
                      <a:pt x="88" y="45"/>
                    </a:cubicBezTo>
                    <a:cubicBezTo>
                      <a:pt x="88" y="21"/>
                      <a:pt x="68" y="0"/>
                      <a:pt x="44"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2" name="Google Shape;2972;p86"/>
              <p:cNvSpPr/>
              <p:nvPr/>
            </p:nvSpPr>
            <p:spPr>
              <a:xfrm>
                <a:off x="3646393" y="850358"/>
                <a:ext cx="51900" cy="51899"/>
              </a:xfrm>
              <a:custGeom>
                <a:rect b="b" l="l" r="r" t="t"/>
                <a:pathLst>
                  <a:path extrusionOk="0" h="113" w="113">
                    <a:moveTo>
                      <a:pt x="56" y="1"/>
                    </a:moveTo>
                    <a:cubicBezTo>
                      <a:pt x="26" y="1"/>
                      <a:pt x="1" y="26"/>
                      <a:pt x="1" y="57"/>
                    </a:cubicBezTo>
                    <a:cubicBezTo>
                      <a:pt x="1" y="87"/>
                      <a:pt x="26" y="113"/>
                      <a:pt x="56" y="113"/>
                    </a:cubicBezTo>
                    <a:cubicBezTo>
                      <a:pt x="87" y="113"/>
                      <a:pt x="113" y="87"/>
                      <a:pt x="113" y="57"/>
                    </a:cubicBezTo>
                    <a:cubicBezTo>
                      <a:pt x="113" y="26"/>
                      <a:pt x="88" y="1"/>
                      <a:pt x="56"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3" name="Google Shape;2973;p86"/>
              <p:cNvSpPr/>
              <p:nvPr/>
            </p:nvSpPr>
            <p:spPr>
              <a:xfrm>
                <a:off x="3801633" y="850818"/>
                <a:ext cx="51900" cy="51899"/>
              </a:xfrm>
              <a:custGeom>
                <a:rect b="b" l="l" r="r" t="t"/>
                <a:pathLst>
                  <a:path extrusionOk="0" h="113" w="113">
                    <a:moveTo>
                      <a:pt x="57" y="1"/>
                    </a:moveTo>
                    <a:cubicBezTo>
                      <a:pt x="26" y="1"/>
                      <a:pt x="1" y="26"/>
                      <a:pt x="1" y="57"/>
                    </a:cubicBezTo>
                    <a:cubicBezTo>
                      <a:pt x="1" y="88"/>
                      <a:pt x="26" y="113"/>
                      <a:pt x="57" y="113"/>
                    </a:cubicBezTo>
                    <a:cubicBezTo>
                      <a:pt x="87" y="113"/>
                      <a:pt x="113" y="88"/>
                      <a:pt x="113" y="57"/>
                    </a:cubicBezTo>
                    <a:cubicBezTo>
                      <a:pt x="113" y="26"/>
                      <a:pt x="87" y="1"/>
                      <a:pt x="57"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4" name="Google Shape;2974;p86"/>
              <p:cNvSpPr/>
              <p:nvPr/>
            </p:nvSpPr>
            <p:spPr>
              <a:xfrm>
                <a:off x="3735495" y="863218"/>
                <a:ext cx="28017" cy="28016"/>
              </a:xfrm>
              <a:custGeom>
                <a:rect b="b" l="l" r="r" t="t"/>
                <a:pathLst>
                  <a:path extrusionOk="0" h="61" w="61">
                    <a:moveTo>
                      <a:pt x="14" y="0"/>
                    </a:moveTo>
                    <a:lnTo>
                      <a:pt x="0" y="14"/>
                    </a:lnTo>
                    <a:lnTo>
                      <a:pt x="45" y="60"/>
                    </a:lnTo>
                    <a:lnTo>
                      <a:pt x="60" y="45"/>
                    </a:lnTo>
                    <a:lnTo>
                      <a:pt x="14" y="0"/>
                    </a:lnTo>
                    <a:close/>
                  </a:path>
                </a:pathLst>
              </a:custGeom>
              <a:solidFill>
                <a:srgbClr val="1897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5" name="Google Shape;2975;p86"/>
              <p:cNvSpPr/>
              <p:nvPr/>
            </p:nvSpPr>
            <p:spPr>
              <a:xfrm>
                <a:off x="3471403" y="596833"/>
                <a:ext cx="281089" cy="556653"/>
              </a:xfrm>
              <a:custGeom>
                <a:rect b="b" l="l" r="r" t="t"/>
                <a:pathLst>
                  <a:path extrusionOk="0" h="1212" w="612">
                    <a:moveTo>
                      <a:pt x="138" y="1"/>
                    </a:moveTo>
                    <a:cubicBezTo>
                      <a:pt x="62" y="1"/>
                      <a:pt x="1" y="62"/>
                      <a:pt x="1" y="139"/>
                    </a:cubicBezTo>
                    <a:lnTo>
                      <a:pt x="1" y="1074"/>
                    </a:lnTo>
                    <a:cubicBezTo>
                      <a:pt x="1" y="1150"/>
                      <a:pt x="62" y="1211"/>
                      <a:pt x="138" y="1211"/>
                    </a:cubicBezTo>
                    <a:lnTo>
                      <a:pt x="612" y="1211"/>
                    </a:lnTo>
                    <a:lnTo>
                      <a:pt x="612" y="1037"/>
                    </a:lnTo>
                    <a:cubicBezTo>
                      <a:pt x="610" y="1038"/>
                      <a:pt x="608" y="1038"/>
                      <a:pt x="607" y="1038"/>
                    </a:cubicBezTo>
                    <a:cubicBezTo>
                      <a:pt x="592" y="1038"/>
                      <a:pt x="577" y="1037"/>
                      <a:pt x="563" y="1035"/>
                    </a:cubicBezTo>
                    <a:cubicBezTo>
                      <a:pt x="346" y="1014"/>
                      <a:pt x="177" y="830"/>
                      <a:pt x="177" y="607"/>
                    </a:cubicBezTo>
                    <a:cubicBezTo>
                      <a:pt x="177" y="386"/>
                      <a:pt x="346" y="201"/>
                      <a:pt x="563" y="179"/>
                    </a:cubicBezTo>
                    <a:cubicBezTo>
                      <a:pt x="578" y="178"/>
                      <a:pt x="592" y="177"/>
                      <a:pt x="607" y="177"/>
                    </a:cubicBezTo>
                    <a:lnTo>
                      <a:pt x="612" y="177"/>
                    </a:lnTo>
                    <a:lnTo>
                      <a:pt x="612" y="1"/>
                    </a:ln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6" name="Google Shape;2976;p86"/>
              <p:cNvSpPr/>
              <p:nvPr/>
            </p:nvSpPr>
            <p:spPr>
              <a:xfrm>
                <a:off x="3729524" y="680423"/>
                <a:ext cx="218165" cy="394067"/>
              </a:xfrm>
              <a:custGeom>
                <a:rect b="b" l="l" r="r" t="t"/>
                <a:pathLst>
                  <a:path extrusionOk="0" h="858" w="475">
                    <a:moveTo>
                      <a:pt x="88" y="1"/>
                    </a:moveTo>
                    <a:lnTo>
                      <a:pt x="88" y="25"/>
                    </a:lnTo>
                    <a:cubicBezTo>
                      <a:pt x="103" y="26"/>
                      <a:pt x="117" y="27"/>
                      <a:pt x="131" y="32"/>
                    </a:cubicBezTo>
                    <a:cubicBezTo>
                      <a:pt x="135" y="33"/>
                      <a:pt x="137" y="33"/>
                      <a:pt x="142" y="34"/>
                    </a:cubicBezTo>
                    <a:lnTo>
                      <a:pt x="169" y="42"/>
                    </a:lnTo>
                    <a:cubicBezTo>
                      <a:pt x="175" y="43"/>
                      <a:pt x="179" y="45"/>
                      <a:pt x="183" y="48"/>
                    </a:cubicBezTo>
                    <a:cubicBezTo>
                      <a:pt x="191" y="50"/>
                      <a:pt x="199" y="54"/>
                      <a:pt x="207" y="56"/>
                    </a:cubicBezTo>
                    <a:cubicBezTo>
                      <a:pt x="212" y="59"/>
                      <a:pt x="216" y="61"/>
                      <a:pt x="222" y="64"/>
                    </a:cubicBezTo>
                    <a:cubicBezTo>
                      <a:pt x="228" y="67"/>
                      <a:pt x="237" y="71"/>
                      <a:pt x="243" y="76"/>
                    </a:cubicBezTo>
                    <a:cubicBezTo>
                      <a:pt x="248" y="78"/>
                      <a:pt x="253" y="81"/>
                      <a:pt x="258" y="83"/>
                    </a:cubicBezTo>
                    <a:cubicBezTo>
                      <a:pt x="264" y="87"/>
                      <a:pt x="271" y="93"/>
                      <a:pt x="277" y="97"/>
                    </a:cubicBezTo>
                    <a:cubicBezTo>
                      <a:pt x="282" y="99"/>
                      <a:pt x="287" y="103"/>
                      <a:pt x="291" y="107"/>
                    </a:cubicBezTo>
                    <a:cubicBezTo>
                      <a:pt x="301" y="113"/>
                      <a:pt x="308" y="120"/>
                      <a:pt x="318" y="129"/>
                    </a:cubicBezTo>
                    <a:cubicBezTo>
                      <a:pt x="324" y="134"/>
                      <a:pt x="330" y="141"/>
                      <a:pt x="336" y="147"/>
                    </a:cubicBezTo>
                    <a:lnTo>
                      <a:pt x="347" y="158"/>
                    </a:lnTo>
                    <a:lnTo>
                      <a:pt x="363" y="178"/>
                    </a:lnTo>
                    <a:cubicBezTo>
                      <a:pt x="366" y="180"/>
                      <a:pt x="368" y="185"/>
                      <a:pt x="371" y="188"/>
                    </a:cubicBezTo>
                    <a:cubicBezTo>
                      <a:pt x="375" y="190"/>
                      <a:pt x="376" y="193"/>
                      <a:pt x="377" y="195"/>
                    </a:cubicBezTo>
                    <a:cubicBezTo>
                      <a:pt x="381" y="201"/>
                      <a:pt x="384" y="206"/>
                      <a:pt x="387" y="211"/>
                    </a:cubicBezTo>
                    <a:cubicBezTo>
                      <a:pt x="415" y="256"/>
                      <a:pt x="436" y="307"/>
                      <a:pt x="443" y="361"/>
                    </a:cubicBezTo>
                    <a:cubicBezTo>
                      <a:pt x="447" y="382"/>
                      <a:pt x="448" y="404"/>
                      <a:pt x="448" y="426"/>
                    </a:cubicBezTo>
                    <a:cubicBezTo>
                      <a:pt x="448" y="448"/>
                      <a:pt x="446" y="471"/>
                      <a:pt x="443" y="490"/>
                    </a:cubicBezTo>
                    <a:cubicBezTo>
                      <a:pt x="435" y="546"/>
                      <a:pt x="415" y="596"/>
                      <a:pt x="387" y="642"/>
                    </a:cubicBezTo>
                    <a:cubicBezTo>
                      <a:pt x="323" y="744"/>
                      <a:pt x="215" y="815"/>
                      <a:pt x="88" y="829"/>
                    </a:cubicBezTo>
                    <a:cubicBezTo>
                      <a:pt x="73" y="830"/>
                      <a:pt x="58" y="832"/>
                      <a:pt x="44" y="832"/>
                    </a:cubicBezTo>
                    <a:cubicBezTo>
                      <a:pt x="29" y="832"/>
                      <a:pt x="14" y="830"/>
                      <a:pt x="0" y="829"/>
                    </a:cubicBezTo>
                    <a:lnTo>
                      <a:pt x="0" y="832"/>
                    </a:lnTo>
                    <a:lnTo>
                      <a:pt x="0" y="854"/>
                    </a:lnTo>
                    <a:cubicBezTo>
                      <a:pt x="14" y="856"/>
                      <a:pt x="29" y="857"/>
                      <a:pt x="44" y="857"/>
                    </a:cubicBezTo>
                    <a:lnTo>
                      <a:pt x="47" y="857"/>
                    </a:lnTo>
                    <a:cubicBezTo>
                      <a:pt x="61" y="857"/>
                      <a:pt x="74" y="856"/>
                      <a:pt x="88" y="856"/>
                    </a:cubicBezTo>
                    <a:cubicBezTo>
                      <a:pt x="304" y="835"/>
                      <a:pt x="474" y="650"/>
                      <a:pt x="474" y="428"/>
                    </a:cubicBezTo>
                    <a:cubicBezTo>
                      <a:pt x="474" y="206"/>
                      <a:pt x="304" y="22"/>
                      <a:pt x="8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7" name="Google Shape;2977;p86"/>
              <p:cNvSpPr/>
              <p:nvPr/>
            </p:nvSpPr>
            <p:spPr>
              <a:xfrm>
                <a:off x="3552698" y="678127"/>
                <a:ext cx="218165" cy="394067"/>
              </a:xfrm>
              <a:custGeom>
                <a:rect b="b" l="l" r="r" t="t"/>
                <a:pathLst>
                  <a:path extrusionOk="0" h="858" w="475">
                    <a:moveTo>
                      <a:pt x="430" y="0"/>
                    </a:moveTo>
                    <a:cubicBezTo>
                      <a:pt x="415" y="1"/>
                      <a:pt x="401" y="1"/>
                      <a:pt x="386" y="2"/>
                    </a:cubicBezTo>
                    <a:cubicBezTo>
                      <a:pt x="169" y="24"/>
                      <a:pt x="0" y="209"/>
                      <a:pt x="0" y="430"/>
                    </a:cubicBezTo>
                    <a:cubicBezTo>
                      <a:pt x="0" y="653"/>
                      <a:pt x="169" y="837"/>
                      <a:pt x="386" y="858"/>
                    </a:cubicBezTo>
                    <a:lnTo>
                      <a:pt x="386" y="835"/>
                    </a:lnTo>
                    <a:lnTo>
                      <a:pt x="386" y="833"/>
                    </a:lnTo>
                    <a:cubicBezTo>
                      <a:pt x="316" y="825"/>
                      <a:pt x="250" y="799"/>
                      <a:pt x="195" y="760"/>
                    </a:cubicBezTo>
                    <a:cubicBezTo>
                      <a:pt x="152" y="729"/>
                      <a:pt x="116" y="690"/>
                      <a:pt x="87" y="646"/>
                    </a:cubicBezTo>
                    <a:cubicBezTo>
                      <a:pt x="59" y="600"/>
                      <a:pt x="39" y="550"/>
                      <a:pt x="30" y="494"/>
                    </a:cubicBezTo>
                    <a:cubicBezTo>
                      <a:pt x="27" y="473"/>
                      <a:pt x="25" y="452"/>
                      <a:pt x="25" y="430"/>
                    </a:cubicBezTo>
                    <a:cubicBezTo>
                      <a:pt x="25" y="408"/>
                      <a:pt x="28" y="386"/>
                      <a:pt x="30" y="365"/>
                    </a:cubicBezTo>
                    <a:cubicBezTo>
                      <a:pt x="40" y="310"/>
                      <a:pt x="59" y="259"/>
                      <a:pt x="87" y="215"/>
                    </a:cubicBezTo>
                    <a:cubicBezTo>
                      <a:pt x="151" y="114"/>
                      <a:pt x="259" y="42"/>
                      <a:pt x="386" y="28"/>
                    </a:cubicBezTo>
                    <a:cubicBezTo>
                      <a:pt x="401" y="27"/>
                      <a:pt x="415" y="26"/>
                      <a:pt x="430" y="26"/>
                    </a:cubicBezTo>
                    <a:lnTo>
                      <a:pt x="435" y="26"/>
                    </a:lnTo>
                    <a:cubicBezTo>
                      <a:pt x="447" y="26"/>
                      <a:pt x="461" y="27"/>
                      <a:pt x="474" y="28"/>
                    </a:cubicBezTo>
                    <a:lnTo>
                      <a:pt x="474" y="2"/>
                    </a:lnTo>
                    <a:cubicBezTo>
                      <a:pt x="461" y="1"/>
                      <a:pt x="447" y="1"/>
                      <a:pt x="43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2978" name="Google Shape;2978;p86"/>
          <p:cNvSpPr txBox="1"/>
          <p:nvPr/>
        </p:nvSpPr>
        <p:spPr>
          <a:xfrm>
            <a:off x="3647350" y="2516525"/>
            <a:ext cx="5552400" cy="84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4300">
                <a:solidFill>
                  <a:srgbClr val="FBFFFF"/>
                </a:solidFill>
                <a:latin typeface="Space Grotesk"/>
                <a:ea typeface="Space Grotesk"/>
                <a:cs typeface="Space Grotesk"/>
                <a:sym typeface="Space Grotesk"/>
              </a:rPr>
              <a:t>Communication Protocol</a:t>
            </a:r>
            <a:endParaRPr b="1" sz="4300">
              <a:solidFill>
                <a:srgbClr val="FBFFFF"/>
              </a:solidFill>
              <a:latin typeface="Space Grotesk"/>
              <a:ea typeface="Space Grotesk"/>
              <a:cs typeface="Space Grotesk"/>
              <a:sym typeface="Space Grotesk"/>
            </a:endParaRPr>
          </a:p>
        </p:txBody>
      </p:sp>
      <p:sp>
        <p:nvSpPr>
          <p:cNvPr id="2979" name="Google Shape;2979;p86"/>
          <p:cNvSpPr txBox="1"/>
          <p:nvPr/>
        </p:nvSpPr>
        <p:spPr>
          <a:xfrm>
            <a:off x="4111826" y="1292835"/>
            <a:ext cx="1550100" cy="122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7500">
                <a:solidFill>
                  <a:srgbClr val="D0F1FF"/>
                </a:solidFill>
                <a:latin typeface="Space Grotesk"/>
                <a:ea typeface="Space Grotesk"/>
                <a:cs typeface="Space Grotesk"/>
                <a:sym typeface="Space Grotesk"/>
              </a:rPr>
              <a:t>08</a:t>
            </a:r>
            <a:endParaRPr b="1" sz="7500">
              <a:solidFill>
                <a:srgbClr val="D0F1FF"/>
              </a:solidFill>
              <a:latin typeface="Space Grotesk"/>
              <a:ea typeface="Space Grotesk"/>
              <a:cs typeface="Space Grotesk"/>
              <a:sym typeface="Space Grotesk"/>
            </a:endParaRPr>
          </a:p>
        </p:txBody>
      </p:sp>
      <p:sp>
        <p:nvSpPr>
          <p:cNvPr id="2980" name="Google Shape;2980;p86"/>
          <p:cNvSpPr txBox="1"/>
          <p:nvPr/>
        </p:nvSpPr>
        <p:spPr>
          <a:xfrm rot="423">
            <a:off x="3775125" y="3677875"/>
            <a:ext cx="4878600" cy="418200"/>
          </a:xfrm>
          <a:prstGeom prst="rect">
            <a:avLst/>
          </a:prstGeom>
          <a:solidFill>
            <a:srgbClr val="434343"/>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BFFFF"/>
                </a:solidFill>
                <a:latin typeface="Barlow"/>
                <a:ea typeface="Barlow"/>
                <a:cs typeface="Barlow"/>
                <a:sym typeface="Barlow"/>
              </a:rPr>
              <a:t>Bluetooth Software Stack</a:t>
            </a:r>
            <a:endParaRPr>
              <a:solidFill>
                <a:srgbClr val="FBFFFF"/>
              </a:solidFill>
              <a:latin typeface="Barlow"/>
              <a:ea typeface="Barlow"/>
              <a:cs typeface="Barlow"/>
              <a:sym typeface="Barlow"/>
            </a:endParaRPr>
          </a:p>
        </p:txBody>
      </p:sp>
      <p:pic>
        <p:nvPicPr>
          <p:cNvPr id="2981" name="Google Shape;2981;p86"/>
          <p:cNvPicPr preferRelativeResize="0"/>
          <p:nvPr/>
        </p:nvPicPr>
        <p:blipFill>
          <a:blip r:embed="rId3">
            <a:alphaModFix/>
          </a:blip>
          <a:stretch>
            <a:fillRect/>
          </a:stretch>
        </p:blipFill>
        <p:spPr>
          <a:xfrm>
            <a:off x="7885958" y="183450"/>
            <a:ext cx="953240" cy="1004252"/>
          </a:xfrm>
          <a:prstGeom prst="rect">
            <a:avLst/>
          </a:prstGeom>
          <a:noFill/>
          <a:ln>
            <a:noFill/>
          </a:ln>
        </p:spPr>
      </p:pic>
      <p:pic>
        <p:nvPicPr>
          <p:cNvPr id="2982" name="Google Shape;2982;p86" title="08.mp3">
            <a:hlinkClick r:id="rId4"/>
          </p:cNvPr>
          <p:cNvPicPr preferRelativeResize="0"/>
          <p:nvPr/>
        </p:nvPicPr>
        <p:blipFill>
          <a:blip r:embed="rId5">
            <a:alphaModFix/>
          </a:blip>
          <a:stretch>
            <a:fillRect/>
          </a:stretch>
        </p:blipFill>
        <p:spPr>
          <a:xfrm>
            <a:off x="420900" y="4374900"/>
            <a:ext cx="457200" cy="4572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6" name="Shape 2986"/>
        <p:cNvGrpSpPr/>
        <p:nvPr/>
      </p:nvGrpSpPr>
      <p:grpSpPr>
        <a:xfrm>
          <a:off x="0" y="0"/>
          <a:ext cx="0" cy="0"/>
          <a:chOff x="0" y="0"/>
          <a:chExt cx="0" cy="0"/>
        </a:xfrm>
      </p:grpSpPr>
      <p:sp>
        <p:nvSpPr>
          <p:cNvPr id="2987" name="Google Shape;2987;p87"/>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BLE Communication Stack</a:t>
            </a:r>
            <a:endParaRPr/>
          </a:p>
        </p:txBody>
      </p:sp>
      <p:sp>
        <p:nvSpPr>
          <p:cNvPr id="2988" name="Google Shape;2988;p87"/>
          <p:cNvSpPr txBox="1"/>
          <p:nvPr/>
        </p:nvSpPr>
        <p:spPr>
          <a:xfrm>
            <a:off x="720000" y="1388400"/>
            <a:ext cx="7254600" cy="32151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ESP32 is Main Communicator of Wireless Bluetooth Signals and Messages and the Raspberry Pi 5 operates as the central client</a:t>
            </a:r>
            <a:endParaRPr>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Messages sent from ESP32 decide what mode and decisions the Raspberry Pi 5 will make</a:t>
            </a:r>
            <a:endParaRPr>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Utilizing Bluetooth Low Energy Mode to save power and enable a longer battery duration for the wireless controller. </a:t>
            </a:r>
            <a:endParaRPr>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Digitizes the analog inputs from the user joystick to send to the Pi and control the wheelchair wirelessly.</a:t>
            </a:r>
            <a:endParaRPr>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GATT Notifications enable a subscriber system meaning the Pi does not need to constantly poll for new packets and instead can receive the packet as soon as the user inputs it.</a:t>
            </a:r>
            <a:endParaRPr>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GATT Notifications reduce communication latency improving response times across all messages sent. </a:t>
            </a:r>
            <a:endParaRPr>
              <a:solidFill>
                <a:schemeClr val="dk1"/>
              </a:solidFill>
              <a:latin typeface="Barlow"/>
              <a:ea typeface="Barlow"/>
              <a:cs typeface="Barlow"/>
              <a:sym typeface="Barlow"/>
            </a:endParaRPr>
          </a:p>
        </p:txBody>
      </p:sp>
      <p:pic>
        <p:nvPicPr>
          <p:cNvPr id="2989" name="Google Shape;2989;p87" title="IMG_5974.jpg"/>
          <p:cNvPicPr preferRelativeResize="0"/>
          <p:nvPr/>
        </p:nvPicPr>
        <p:blipFill>
          <a:blip r:embed="rId3">
            <a:alphaModFix/>
          </a:blip>
          <a:stretch>
            <a:fillRect/>
          </a:stretch>
        </p:blipFill>
        <p:spPr>
          <a:xfrm>
            <a:off x="7988613" y="98550"/>
            <a:ext cx="870774" cy="1161001"/>
          </a:xfrm>
          <a:prstGeom prst="rect">
            <a:avLst/>
          </a:prstGeom>
          <a:noFill/>
          <a:ln>
            <a:noFill/>
          </a:ln>
        </p:spPr>
      </p:pic>
      <p:pic>
        <p:nvPicPr>
          <p:cNvPr id="2990" name="Google Shape;2990;p87" title="BLEcommuncationStack.mp3">
            <a:hlinkClick r:id="rId4"/>
          </p:cNvPr>
          <p:cNvPicPr preferRelativeResize="0"/>
          <p:nvPr/>
        </p:nvPicPr>
        <p:blipFill>
          <a:blip r:embed="rId5">
            <a:alphaModFix/>
          </a:blip>
          <a:stretch>
            <a:fillRect/>
          </a:stretch>
        </p:blipFill>
        <p:spPr>
          <a:xfrm>
            <a:off x="152400" y="4603500"/>
            <a:ext cx="387600" cy="38760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4" name="Shape 2994"/>
        <p:cNvGrpSpPr/>
        <p:nvPr/>
      </p:nvGrpSpPr>
      <p:grpSpPr>
        <a:xfrm>
          <a:off x="0" y="0"/>
          <a:ext cx="0" cy="0"/>
          <a:chOff x="0" y="0"/>
          <a:chExt cx="0" cy="0"/>
        </a:xfrm>
      </p:grpSpPr>
      <p:sp>
        <p:nvSpPr>
          <p:cNvPr id="2995" name="Google Shape;2995;p88"/>
          <p:cNvSpPr txBox="1"/>
          <p:nvPr>
            <p:ph type="title"/>
          </p:nvPr>
        </p:nvSpPr>
        <p:spPr>
          <a:xfrm>
            <a:off x="255525" y="2446825"/>
            <a:ext cx="5552400" cy="841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Software Design</a:t>
            </a:r>
            <a:endParaRPr/>
          </a:p>
        </p:txBody>
      </p:sp>
      <p:sp>
        <p:nvSpPr>
          <p:cNvPr id="2996" name="Google Shape;2996;p88"/>
          <p:cNvSpPr txBox="1"/>
          <p:nvPr>
            <p:ph idx="2" type="title"/>
          </p:nvPr>
        </p:nvSpPr>
        <p:spPr>
          <a:xfrm>
            <a:off x="720001" y="1223135"/>
            <a:ext cx="1550100" cy="1223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09</a:t>
            </a:r>
            <a:endParaRPr/>
          </a:p>
        </p:txBody>
      </p:sp>
      <p:sp>
        <p:nvSpPr>
          <p:cNvPr id="2997" name="Google Shape;2997;p88"/>
          <p:cNvSpPr txBox="1"/>
          <p:nvPr>
            <p:ph idx="1" type="subTitle"/>
          </p:nvPr>
        </p:nvSpPr>
        <p:spPr>
          <a:xfrm rot="423">
            <a:off x="383300" y="3608175"/>
            <a:ext cx="4878600" cy="418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Programs and digital resources used </a:t>
            </a:r>
            <a:endParaRPr/>
          </a:p>
        </p:txBody>
      </p:sp>
      <p:grpSp>
        <p:nvGrpSpPr>
          <p:cNvPr id="2998" name="Google Shape;2998;p88"/>
          <p:cNvGrpSpPr/>
          <p:nvPr/>
        </p:nvGrpSpPr>
        <p:grpSpPr>
          <a:xfrm>
            <a:off x="5879475" y="252875"/>
            <a:ext cx="2616825" cy="4637749"/>
            <a:chOff x="5879475" y="252875"/>
            <a:chExt cx="2616825" cy="4637749"/>
          </a:xfrm>
        </p:grpSpPr>
        <p:sp>
          <p:nvSpPr>
            <p:cNvPr id="2999" name="Google Shape;2999;p88"/>
            <p:cNvSpPr/>
            <p:nvPr/>
          </p:nvSpPr>
          <p:spPr>
            <a:xfrm>
              <a:off x="7397266" y="2032412"/>
              <a:ext cx="919406" cy="304490"/>
            </a:xfrm>
            <a:custGeom>
              <a:rect b="b" l="l" r="r" t="t"/>
              <a:pathLst>
                <a:path extrusionOk="0" h="1034" w="3122">
                  <a:moveTo>
                    <a:pt x="3024" y="0"/>
                  </a:moveTo>
                  <a:lnTo>
                    <a:pt x="3024" y="1"/>
                  </a:lnTo>
                  <a:lnTo>
                    <a:pt x="3024" y="435"/>
                  </a:lnTo>
                  <a:cubicBezTo>
                    <a:pt x="3024" y="667"/>
                    <a:pt x="2864" y="863"/>
                    <a:pt x="2649" y="920"/>
                  </a:cubicBezTo>
                  <a:cubicBezTo>
                    <a:pt x="2608" y="931"/>
                    <a:pt x="2565" y="936"/>
                    <a:pt x="2523" y="936"/>
                  </a:cubicBezTo>
                  <a:lnTo>
                    <a:pt x="0" y="936"/>
                  </a:lnTo>
                  <a:lnTo>
                    <a:pt x="0" y="1033"/>
                  </a:lnTo>
                  <a:lnTo>
                    <a:pt x="2523" y="1033"/>
                  </a:lnTo>
                  <a:cubicBezTo>
                    <a:pt x="2537" y="1033"/>
                    <a:pt x="2549" y="1032"/>
                    <a:pt x="2563" y="1031"/>
                  </a:cubicBezTo>
                  <a:cubicBezTo>
                    <a:pt x="2875" y="1011"/>
                    <a:pt x="3122" y="750"/>
                    <a:pt x="3122" y="434"/>
                  </a:cubicBezTo>
                  <a:lnTo>
                    <a:pt x="312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0" name="Google Shape;3000;p88"/>
            <p:cNvSpPr/>
            <p:nvPr/>
          </p:nvSpPr>
          <p:spPr>
            <a:xfrm>
              <a:off x="7359277" y="1914031"/>
              <a:ext cx="806615" cy="478231"/>
            </a:xfrm>
            <a:custGeom>
              <a:rect b="b" l="l" r="r" t="t"/>
              <a:pathLst>
                <a:path extrusionOk="0" h="1624" w="2739">
                  <a:moveTo>
                    <a:pt x="2642" y="0"/>
                  </a:moveTo>
                  <a:lnTo>
                    <a:pt x="2642" y="998"/>
                  </a:lnTo>
                  <a:cubicBezTo>
                    <a:pt x="2642" y="1126"/>
                    <a:pt x="2596" y="1244"/>
                    <a:pt x="2519" y="1337"/>
                  </a:cubicBezTo>
                  <a:cubicBezTo>
                    <a:pt x="2489" y="1374"/>
                    <a:pt x="2451" y="1408"/>
                    <a:pt x="2411" y="1434"/>
                  </a:cubicBezTo>
                  <a:cubicBezTo>
                    <a:pt x="2327" y="1492"/>
                    <a:pt x="2224" y="1526"/>
                    <a:pt x="2114" y="1526"/>
                  </a:cubicBezTo>
                  <a:lnTo>
                    <a:pt x="1" y="1526"/>
                  </a:lnTo>
                  <a:lnTo>
                    <a:pt x="1" y="1624"/>
                  </a:lnTo>
                  <a:lnTo>
                    <a:pt x="2169" y="1624"/>
                  </a:lnTo>
                  <a:lnTo>
                    <a:pt x="2169" y="1621"/>
                  </a:lnTo>
                  <a:cubicBezTo>
                    <a:pt x="2325" y="1608"/>
                    <a:pt x="2461" y="1538"/>
                    <a:pt x="2563" y="1433"/>
                  </a:cubicBezTo>
                  <a:cubicBezTo>
                    <a:pt x="2597" y="1399"/>
                    <a:pt x="2625" y="1361"/>
                    <a:pt x="2649" y="1321"/>
                  </a:cubicBezTo>
                  <a:cubicBezTo>
                    <a:pt x="2705" y="1227"/>
                    <a:pt x="2738" y="1116"/>
                    <a:pt x="2738" y="998"/>
                  </a:cubicBezTo>
                  <a:lnTo>
                    <a:pt x="273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1" name="Google Shape;3001;p88"/>
            <p:cNvSpPr/>
            <p:nvPr/>
          </p:nvSpPr>
          <p:spPr>
            <a:xfrm>
              <a:off x="8137020" y="1229662"/>
              <a:ext cx="30038" cy="145177"/>
            </a:xfrm>
            <a:custGeom>
              <a:rect b="b" l="l" r="r" t="t"/>
              <a:pathLst>
                <a:path extrusionOk="0" h="493" w="102">
                  <a:moveTo>
                    <a:pt x="51" y="1"/>
                  </a:moveTo>
                  <a:cubicBezTo>
                    <a:pt x="22" y="1"/>
                    <a:pt x="0" y="23"/>
                    <a:pt x="0" y="52"/>
                  </a:cubicBezTo>
                  <a:lnTo>
                    <a:pt x="0" y="442"/>
                  </a:lnTo>
                  <a:cubicBezTo>
                    <a:pt x="0" y="470"/>
                    <a:pt x="22" y="493"/>
                    <a:pt x="51" y="493"/>
                  </a:cubicBezTo>
                  <a:cubicBezTo>
                    <a:pt x="79" y="493"/>
                    <a:pt x="102" y="470"/>
                    <a:pt x="102" y="442"/>
                  </a:cubicBezTo>
                  <a:lnTo>
                    <a:pt x="102" y="52"/>
                  </a:lnTo>
                  <a:cubicBezTo>
                    <a:pt x="102" y="23"/>
                    <a:pt x="79" y="1"/>
                    <a:pt x="51"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2" name="Google Shape;3002;p88"/>
            <p:cNvSpPr/>
            <p:nvPr/>
          </p:nvSpPr>
          <p:spPr>
            <a:xfrm>
              <a:off x="8101976" y="1333613"/>
              <a:ext cx="100716" cy="820414"/>
            </a:xfrm>
            <a:custGeom>
              <a:rect b="b" l="l" r="r" t="t"/>
              <a:pathLst>
                <a:path extrusionOk="0" h="2786" w="342">
                  <a:moveTo>
                    <a:pt x="64" y="1"/>
                  </a:moveTo>
                  <a:lnTo>
                    <a:pt x="0" y="513"/>
                  </a:lnTo>
                  <a:lnTo>
                    <a:pt x="0" y="2785"/>
                  </a:lnTo>
                  <a:lnTo>
                    <a:pt x="341" y="2785"/>
                  </a:lnTo>
                  <a:lnTo>
                    <a:pt x="341" y="504"/>
                  </a:lnTo>
                  <a:lnTo>
                    <a:pt x="27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3" name="Google Shape;3003;p88"/>
            <p:cNvSpPr/>
            <p:nvPr/>
          </p:nvSpPr>
          <p:spPr>
            <a:xfrm>
              <a:off x="8065165" y="1467601"/>
              <a:ext cx="174045" cy="45644"/>
            </a:xfrm>
            <a:custGeom>
              <a:rect b="b" l="l" r="r" t="t"/>
              <a:pathLst>
                <a:path extrusionOk="0" h="155" w="591">
                  <a:moveTo>
                    <a:pt x="0" y="0"/>
                  </a:moveTo>
                  <a:lnTo>
                    <a:pt x="0" y="154"/>
                  </a:lnTo>
                  <a:lnTo>
                    <a:pt x="590" y="154"/>
                  </a:lnTo>
                  <a:lnTo>
                    <a:pt x="59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4" name="Google Shape;3004;p88"/>
            <p:cNvSpPr/>
            <p:nvPr/>
          </p:nvSpPr>
          <p:spPr>
            <a:xfrm>
              <a:off x="8065460" y="1333613"/>
              <a:ext cx="86875" cy="820414"/>
            </a:xfrm>
            <a:custGeom>
              <a:rect b="b" l="l" r="r" t="t"/>
              <a:pathLst>
                <a:path extrusionOk="0" h="2786" w="295">
                  <a:moveTo>
                    <a:pt x="188" y="1"/>
                  </a:moveTo>
                  <a:lnTo>
                    <a:pt x="131" y="455"/>
                  </a:lnTo>
                  <a:lnTo>
                    <a:pt x="0" y="455"/>
                  </a:lnTo>
                  <a:lnTo>
                    <a:pt x="0" y="610"/>
                  </a:lnTo>
                  <a:lnTo>
                    <a:pt x="124" y="610"/>
                  </a:lnTo>
                  <a:lnTo>
                    <a:pt x="124" y="2785"/>
                  </a:lnTo>
                  <a:lnTo>
                    <a:pt x="294" y="2785"/>
                  </a:lnTo>
                  <a:lnTo>
                    <a:pt x="294" y="1"/>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5" name="Google Shape;3005;p88"/>
            <p:cNvSpPr/>
            <p:nvPr/>
          </p:nvSpPr>
          <p:spPr>
            <a:xfrm>
              <a:off x="8286914" y="1138374"/>
              <a:ext cx="30038" cy="145177"/>
            </a:xfrm>
            <a:custGeom>
              <a:rect b="b" l="l" r="r" t="t"/>
              <a:pathLst>
                <a:path extrusionOk="0" h="493" w="102">
                  <a:moveTo>
                    <a:pt x="51" y="1"/>
                  </a:moveTo>
                  <a:cubicBezTo>
                    <a:pt x="24" y="1"/>
                    <a:pt x="0" y="23"/>
                    <a:pt x="0" y="52"/>
                  </a:cubicBezTo>
                  <a:lnTo>
                    <a:pt x="0" y="442"/>
                  </a:lnTo>
                  <a:cubicBezTo>
                    <a:pt x="0" y="470"/>
                    <a:pt x="24" y="493"/>
                    <a:pt x="51" y="493"/>
                  </a:cubicBezTo>
                  <a:cubicBezTo>
                    <a:pt x="79" y="493"/>
                    <a:pt x="102" y="470"/>
                    <a:pt x="102" y="442"/>
                  </a:cubicBezTo>
                  <a:lnTo>
                    <a:pt x="102" y="52"/>
                  </a:lnTo>
                  <a:cubicBezTo>
                    <a:pt x="102" y="23"/>
                    <a:pt x="79" y="1"/>
                    <a:pt x="51"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6" name="Google Shape;3006;p88"/>
            <p:cNvSpPr/>
            <p:nvPr/>
          </p:nvSpPr>
          <p:spPr>
            <a:xfrm>
              <a:off x="8251576" y="1242619"/>
              <a:ext cx="100716" cy="820120"/>
            </a:xfrm>
            <a:custGeom>
              <a:rect b="b" l="l" r="r" t="t"/>
              <a:pathLst>
                <a:path extrusionOk="0" h="2785" w="342">
                  <a:moveTo>
                    <a:pt x="65" y="1"/>
                  </a:moveTo>
                  <a:lnTo>
                    <a:pt x="0" y="512"/>
                  </a:lnTo>
                  <a:lnTo>
                    <a:pt x="0" y="2784"/>
                  </a:lnTo>
                  <a:lnTo>
                    <a:pt x="341" y="2784"/>
                  </a:lnTo>
                  <a:lnTo>
                    <a:pt x="341" y="503"/>
                  </a:lnTo>
                  <a:lnTo>
                    <a:pt x="277"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7" name="Google Shape;3007;p88"/>
            <p:cNvSpPr/>
            <p:nvPr/>
          </p:nvSpPr>
          <p:spPr>
            <a:xfrm>
              <a:off x="8214765" y="1376607"/>
              <a:ext cx="174045" cy="45644"/>
            </a:xfrm>
            <a:custGeom>
              <a:rect b="b" l="l" r="r" t="t"/>
              <a:pathLst>
                <a:path extrusionOk="0" h="155" w="591">
                  <a:moveTo>
                    <a:pt x="0" y="0"/>
                  </a:moveTo>
                  <a:lnTo>
                    <a:pt x="0" y="154"/>
                  </a:lnTo>
                  <a:lnTo>
                    <a:pt x="590" y="154"/>
                  </a:lnTo>
                  <a:lnTo>
                    <a:pt x="59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8" name="Google Shape;3008;p88"/>
            <p:cNvSpPr/>
            <p:nvPr/>
          </p:nvSpPr>
          <p:spPr>
            <a:xfrm>
              <a:off x="8215059" y="1242619"/>
              <a:ext cx="87170" cy="820120"/>
            </a:xfrm>
            <a:custGeom>
              <a:rect b="b" l="l" r="r" t="t"/>
              <a:pathLst>
                <a:path extrusionOk="0" h="2785" w="296">
                  <a:moveTo>
                    <a:pt x="189" y="1"/>
                  </a:moveTo>
                  <a:lnTo>
                    <a:pt x="131" y="455"/>
                  </a:lnTo>
                  <a:lnTo>
                    <a:pt x="0" y="455"/>
                  </a:lnTo>
                  <a:lnTo>
                    <a:pt x="0" y="609"/>
                  </a:lnTo>
                  <a:lnTo>
                    <a:pt x="124" y="609"/>
                  </a:lnTo>
                  <a:lnTo>
                    <a:pt x="124" y="2784"/>
                  </a:lnTo>
                  <a:lnTo>
                    <a:pt x="295" y="2784"/>
                  </a:lnTo>
                  <a:lnTo>
                    <a:pt x="295" y="1"/>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9" name="Google Shape;3009;p88"/>
            <p:cNvSpPr/>
            <p:nvPr/>
          </p:nvSpPr>
          <p:spPr>
            <a:xfrm>
              <a:off x="6238161" y="331206"/>
              <a:ext cx="1060467" cy="751212"/>
            </a:xfrm>
            <a:custGeom>
              <a:rect b="b" l="l" r="r" t="t"/>
              <a:pathLst>
                <a:path extrusionOk="0" h="2551" w="3601">
                  <a:moveTo>
                    <a:pt x="389" y="1"/>
                  </a:moveTo>
                  <a:cubicBezTo>
                    <a:pt x="174" y="1"/>
                    <a:pt x="0" y="176"/>
                    <a:pt x="0" y="390"/>
                  </a:cubicBezTo>
                  <a:lnTo>
                    <a:pt x="0" y="2550"/>
                  </a:lnTo>
                  <a:lnTo>
                    <a:pt x="110" y="2550"/>
                  </a:lnTo>
                  <a:lnTo>
                    <a:pt x="110" y="390"/>
                  </a:lnTo>
                  <a:cubicBezTo>
                    <a:pt x="110" y="236"/>
                    <a:pt x="235" y="111"/>
                    <a:pt x="389" y="111"/>
                  </a:cubicBezTo>
                  <a:lnTo>
                    <a:pt x="3600" y="111"/>
                  </a:lnTo>
                  <a:lnTo>
                    <a:pt x="360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0" name="Google Shape;3010;p88"/>
            <p:cNvSpPr/>
            <p:nvPr/>
          </p:nvSpPr>
          <p:spPr>
            <a:xfrm>
              <a:off x="6494071" y="731992"/>
              <a:ext cx="32394" cy="520342"/>
            </a:xfrm>
            <a:custGeom>
              <a:rect b="b" l="l" r="r" t="t"/>
              <a:pathLst>
                <a:path extrusionOk="0" h="1767" w="110">
                  <a:moveTo>
                    <a:pt x="0" y="0"/>
                  </a:moveTo>
                  <a:lnTo>
                    <a:pt x="0" y="1767"/>
                  </a:lnTo>
                  <a:lnTo>
                    <a:pt x="109" y="1767"/>
                  </a:lnTo>
                  <a:lnTo>
                    <a:pt x="10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1" name="Google Shape;3011;p88"/>
            <p:cNvSpPr/>
            <p:nvPr/>
          </p:nvSpPr>
          <p:spPr>
            <a:xfrm>
              <a:off x="8131719" y="2585738"/>
              <a:ext cx="32394" cy="657274"/>
            </a:xfrm>
            <a:custGeom>
              <a:rect b="b" l="l" r="r" t="t"/>
              <a:pathLst>
                <a:path extrusionOk="0" h="2232" w="110">
                  <a:moveTo>
                    <a:pt x="1" y="0"/>
                  </a:moveTo>
                  <a:lnTo>
                    <a:pt x="1" y="2232"/>
                  </a:lnTo>
                  <a:lnTo>
                    <a:pt x="110" y="2232"/>
                  </a:lnTo>
                  <a:lnTo>
                    <a:pt x="11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2" name="Google Shape;3012;p88"/>
            <p:cNvSpPr/>
            <p:nvPr/>
          </p:nvSpPr>
          <p:spPr>
            <a:xfrm>
              <a:off x="6450193" y="1469957"/>
              <a:ext cx="838420" cy="32393"/>
            </a:xfrm>
            <a:custGeom>
              <a:rect b="b" l="l" r="r" t="t"/>
              <a:pathLst>
                <a:path extrusionOk="0" h="110" w="2847">
                  <a:moveTo>
                    <a:pt x="1" y="1"/>
                  </a:moveTo>
                  <a:lnTo>
                    <a:pt x="1" y="110"/>
                  </a:lnTo>
                  <a:lnTo>
                    <a:pt x="2846" y="110"/>
                  </a:lnTo>
                  <a:lnTo>
                    <a:pt x="284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3" name="Google Shape;3013;p88"/>
            <p:cNvSpPr/>
            <p:nvPr/>
          </p:nvSpPr>
          <p:spPr>
            <a:xfrm>
              <a:off x="6450193" y="1382497"/>
              <a:ext cx="838420" cy="32393"/>
            </a:xfrm>
            <a:custGeom>
              <a:rect b="b" l="l" r="r" t="t"/>
              <a:pathLst>
                <a:path extrusionOk="0" h="110" w="2847">
                  <a:moveTo>
                    <a:pt x="1" y="0"/>
                  </a:moveTo>
                  <a:lnTo>
                    <a:pt x="1" y="109"/>
                  </a:lnTo>
                  <a:lnTo>
                    <a:pt x="2846" y="109"/>
                  </a:lnTo>
                  <a:lnTo>
                    <a:pt x="284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4" name="Google Shape;3014;p88"/>
            <p:cNvSpPr/>
            <p:nvPr/>
          </p:nvSpPr>
          <p:spPr>
            <a:xfrm>
              <a:off x="7569542" y="3152021"/>
              <a:ext cx="625208" cy="400784"/>
            </a:xfrm>
            <a:custGeom>
              <a:rect b="b" l="l" r="r" t="t"/>
              <a:pathLst>
                <a:path extrusionOk="0" h="1361" w="2123">
                  <a:moveTo>
                    <a:pt x="0" y="1"/>
                  </a:moveTo>
                  <a:lnTo>
                    <a:pt x="0" y="972"/>
                  </a:lnTo>
                  <a:cubicBezTo>
                    <a:pt x="0" y="1186"/>
                    <a:pt x="174" y="1360"/>
                    <a:pt x="388" y="1360"/>
                  </a:cubicBezTo>
                  <a:lnTo>
                    <a:pt x="2123" y="1360"/>
                  </a:lnTo>
                  <a:lnTo>
                    <a:pt x="2123" y="1251"/>
                  </a:lnTo>
                  <a:lnTo>
                    <a:pt x="388" y="1251"/>
                  </a:lnTo>
                  <a:cubicBezTo>
                    <a:pt x="235" y="1251"/>
                    <a:pt x="109" y="1125"/>
                    <a:pt x="109" y="972"/>
                  </a:cubicBezTo>
                  <a:lnTo>
                    <a:pt x="10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5" name="Google Shape;3015;p88"/>
            <p:cNvSpPr/>
            <p:nvPr/>
          </p:nvSpPr>
          <p:spPr>
            <a:xfrm>
              <a:off x="6274383" y="2569542"/>
              <a:ext cx="375183" cy="1040095"/>
            </a:xfrm>
            <a:custGeom>
              <a:rect b="b" l="l" r="r" t="t"/>
              <a:pathLst>
                <a:path extrusionOk="0" h="3532" w="1274">
                  <a:moveTo>
                    <a:pt x="389" y="1"/>
                  </a:moveTo>
                  <a:cubicBezTo>
                    <a:pt x="174" y="1"/>
                    <a:pt x="0" y="176"/>
                    <a:pt x="0" y="390"/>
                  </a:cubicBezTo>
                  <a:lnTo>
                    <a:pt x="0" y="3532"/>
                  </a:lnTo>
                  <a:lnTo>
                    <a:pt x="110" y="3532"/>
                  </a:lnTo>
                  <a:lnTo>
                    <a:pt x="110" y="390"/>
                  </a:lnTo>
                  <a:cubicBezTo>
                    <a:pt x="110" y="236"/>
                    <a:pt x="235" y="110"/>
                    <a:pt x="389" y="110"/>
                  </a:cubicBezTo>
                  <a:lnTo>
                    <a:pt x="1274" y="110"/>
                  </a:lnTo>
                  <a:lnTo>
                    <a:pt x="127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6" name="Google Shape;3016;p88"/>
            <p:cNvSpPr/>
            <p:nvPr/>
          </p:nvSpPr>
          <p:spPr>
            <a:xfrm>
              <a:off x="6474341" y="2569836"/>
              <a:ext cx="1127317" cy="645495"/>
            </a:xfrm>
            <a:custGeom>
              <a:rect b="b" l="l" r="r" t="t"/>
              <a:pathLst>
                <a:path extrusionOk="0" h="2192" w="3828">
                  <a:moveTo>
                    <a:pt x="0" y="1"/>
                  </a:moveTo>
                  <a:lnTo>
                    <a:pt x="0" y="111"/>
                  </a:lnTo>
                  <a:lnTo>
                    <a:pt x="3438" y="111"/>
                  </a:lnTo>
                  <a:cubicBezTo>
                    <a:pt x="3592" y="111"/>
                    <a:pt x="3717" y="236"/>
                    <a:pt x="3717" y="390"/>
                  </a:cubicBezTo>
                  <a:lnTo>
                    <a:pt x="3717" y="2192"/>
                  </a:lnTo>
                  <a:lnTo>
                    <a:pt x="3827" y="2192"/>
                  </a:lnTo>
                  <a:lnTo>
                    <a:pt x="3827" y="390"/>
                  </a:lnTo>
                  <a:cubicBezTo>
                    <a:pt x="3827" y="176"/>
                    <a:pt x="3652" y="1"/>
                    <a:pt x="343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7" name="Google Shape;3017;p88"/>
            <p:cNvSpPr/>
            <p:nvPr/>
          </p:nvSpPr>
          <p:spPr>
            <a:xfrm>
              <a:off x="6070009" y="896901"/>
              <a:ext cx="204672" cy="502968"/>
            </a:xfrm>
            <a:custGeom>
              <a:rect b="b" l="l" r="r" t="t"/>
              <a:pathLst>
                <a:path extrusionOk="0" h="1708" w="695">
                  <a:moveTo>
                    <a:pt x="0" y="0"/>
                  </a:moveTo>
                  <a:lnTo>
                    <a:pt x="0" y="110"/>
                  </a:lnTo>
                  <a:lnTo>
                    <a:pt x="305" y="110"/>
                  </a:lnTo>
                  <a:cubicBezTo>
                    <a:pt x="459" y="110"/>
                    <a:pt x="585" y="235"/>
                    <a:pt x="585" y="389"/>
                  </a:cubicBezTo>
                  <a:lnTo>
                    <a:pt x="585" y="1707"/>
                  </a:lnTo>
                  <a:lnTo>
                    <a:pt x="694" y="1707"/>
                  </a:lnTo>
                  <a:lnTo>
                    <a:pt x="694" y="389"/>
                  </a:lnTo>
                  <a:cubicBezTo>
                    <a:pt x="694" y="175"/>
                    <a:pt x="519" y="0"/>
                    <a:pt x="3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8" name="Google Shape;3018;p88"/>
            <p:cNvSpPr/>
            <p:nvPr/>
          </p:nvSpPr>
          <p:spPr>
            <a:xfrm>
              <a:off x="6110943" y="547943"/>
              <a:ext cx="295081" cy="698206"/>
            </a:xfrm>
            <a:custGeom>
              <a:rect b="b" l="l" r="r" t="t"/>
              <a:pathLst>
                <a:path extrusionOk="0" h="2371" w="1002">
                  <a:moveTo>
                    <a:pt x="0" y="1"/>
                  </a:moveTo>
                  <a:lnTo>
                    <a:pt x="0" y="111"/>
                  </a:lnTo>
                  <a:lnTo>
                    <a:pt x="613" y="111"/>
                  </a:lnTo>
                  <a:cubicBezTo>
                    <a:pt x="767" y="111"/>
                    <a:pt x="892" y="236"/>
                    <a:pt x="892" y="390"/>
                  </a:cubicBezTo>
                  <a:lnTo>
                    <a:pt x="892" y="2370"/>
                  </a:lnTo>
                  <a:lnTo>
                    <a:pt x="1002" y="2370"/>
                  </a:lnTo>
                  <a:lnTo>
                    <a:pt x="1002" y="390"/>
                  </a:lnTo>
                  <a:cubicBezTo>
                    <a:pt x="1002" y="176"/>
                    <a:pt x="827" y="1"/>
                    <a:pt x="61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9" name="Google Shape;3019;p88"/>
            <p:cNvSpPr/>
            <p:nvPr/>
          </p:nvSpPr>
          <p:spPr>
            <a:xfrm>
              <a:off x="7275643" y="287035"/>
              <a:ext cx="156376" cy="34748"/>
            </a:xfrm>
            <a:custGeom>
              <a:rect b="b" l="l" r="r" t="t"/>
              <a:pathLst>
                <a:path extrusionOk="0" h="118" w="531">
                  <a:moveTo>
                    <a:pt x="59" y="0"/>
                  </a:moveTo>
                  <a:cubicBezTo>
                    <a:pt x="27" y="0"/>
                    <a:pt x="0" y="27"/>
                    <a:pt x="0" y="59"/>
                  </a:cubicBezTo>
                  <a:cubicBezTo>
                    <a:pt x="0" y="91"/>
                    <a:pt x="27" y="118"/>
                    <a:pt x="59" y="118"/>
                  </a:cubicBezTo>
                  <a:lnTo>
                    <a:pt x="472" y="118"/>
                  </a:lnTo>
                  <a:cubicBezTo>
                    <a:pt x="504" y="118"/>
                    <a:pt x="531" y="91"/>
                    <a:pt x="531" y="59"/>
                  </a:cubicBezTo>
                  <a:cubicBezTo>
                    <a:pt x="531" y="27"/>
                    <a:pt x="504" y="0"/>
                    <a:pt x="47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0" name="Google Shape;3020;p88"/>
            <p:cNvSpPr/>
            <p:nvPr/>
          </p:nvSpPr>
          <p:spPr>
            <a:xfrm>
              <a:off x="7275643" y="370372"/>
              <a:ext cx="156376" cy="35043"/>
            </a:xfrm>
            <a:custGeom>
              <a:rect b="b" l="l" r="r" t="t"/>
              <a:pathLst>
                <a:path extrusionOk="0" h="119" w="531">
                  <a:moveTo>
                    <a:pt x="59" y="1"/>
                  </a:moveTo>
                  <a:cubicBezTo>
                    <a:pt x="27" y="1"/>
                    <a:pt x="0" y="27"/>
                    <a:pt x="0" y="59"/>
                  </a:cubicBezTo>
                  <a:cubicBezTo>
                    <a:pt x="0" y="91"/>
                    <a:pt x="27" y="118"/>
                    <a:pt x="59" y="118"/>
                  </a:cubicBezTo>
                  <a:lnTo>
                    <a:pt x="472" y="118"/>
                  </a:lnTo>
                  <a:cubicBezTo>
                    <a:pt x="504" y="118"/>
                    <a:pt x="531" y="91"/>
                    <a:pt x="531" y="59"/>
                  </a:cubicBezTo>
                  <a:cubicBezTo>
                    <a:pt x="531" y="27"/>
                    <a:pt x="504" y="1"/>
                    <a:pt x="47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1" name="Google Shape;3021;p88"/>
            <p:cNvSpPr/>
            <p:nvPr/>
          </p:nvSpPr>
          <p:spPr>
            <a:xfrm>
              <a:off x="7180818" y="252875"/>
              <a:ext cx="173456" cy="186699"/>
            </a:xfrm>
            <a:custGeom>
              <a:rect b="b" l="l" r="r" t="t"/>
              <a:pathLst>
                <a:path extrusionOk="0" h="634" w="589">
                  <a:moveTo>
                    <a:pt x="317" y="1"/>
                  </a:moveTo>
                  <a:cubicBezTo>
                    <a:pt x="142" y="1"/>
                    <a:pt x="1" y="142"/>
                    <a:pt x="1" y="317"/>
                  </a:cubicBezTo>
                  <a:cubicBezTo>
                    <a:pt x="1" y="492"/>
                    <a:pt x="142" y="634"/>
                    <a:pt x="317" y="634"/>
                  </a:cubicBezTo>
                  <a:lnTo>
                    <a:pt x="589" y="634"/>
                  </a:lnTo>
                  <a:lnTo>
                    <a:pt x="589"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2" name="Google Shape;3022;p88"/>
            <p:cNvSpPr/>
            <p:nvPr/>
          </p:nvSpPr>
          <p:spPr>
            <a:xfrm>
              <a:off x="7295373" y="252875"/>
              <a:ext cx="58899" cy="186699"/>
            </a:xfrm>
            <a:custGeom>
              <a:rect b="b" l="l" r="r" t="t"/>
              <a:pathLst>
                <a:path extrusionOk="0" h="634" w="200">
                  <a:moveTo>
                    <a:pt x="1" y="1"/>
                  </a:moveTo>
                  <a:lnTo>
                    <a:pt x="1" y="634"/>
                  </a:lnTo>
                  <a:lnTo>
                    <a:pt x="200" y="634"/>
                  </a:lnTo>
                  <a:lnTo>
                    <a:pt x="20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3" name="Google Shape;3023;p88"/>
            <p:cNvSpPr/>
            <p:nvPr/>
          </p:nvSpPr>
          <p:spPr>
            <a:xfrm>
              <a:off x="6450782" y="541759"/>
              <a:ext cx="35045" cy="156368"/>
            </a:xfrm>
            <a:custGeom>
              <a:rect b="b" l="l" r="r" t="t"/>
              <a:pathLst>
                <a:path extrusionOk="0" h="531" w="119">
                  <a:moveTo>
                    <a:pt x="60" y="0"/>
                  </a:moveTo>
                  <a:cubicBezTo>
                    <a:pt x="28" y="0"/>
                    <a:pt x="1" y="27"/>
                    <a:pt x="1" y="59"/>
                  </a:cubicBezTo>
                  <a:lnTo>
                    <a:pt x="1" y="472"/>
                  </a:lnTo>
                  <a:cubicBezTo>
                    <a:pt x="1" y="504"/>
                    <a:pt x="28" y="531"/>
                    <a:pt x="60" y="531"/>
                  </a:cubicBezTo>
                  <a:cubicBezTo>
                    <a:pt x="92" y="531"/>
                    <a:pt x="119" y="504"/>
                    <a:pt x="119" y="472"/>
                  </a:cubicBezTo>
                  <a:lnTo>
                    <a:pt x="119" y="59"/>
                  </a:lnTo>
                  <a:cubicBezTo>
                    <a:pt x="119" y="27"/>
                    <a:pt x="92" y="0"/>
                    <a:pt x="6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4" name="Google Shape;3024;p88"/>
            <p:cNvSpPr/>
            <p:nvPr/>
          </p:nvSpPr>
          <p:spPr>
            <a:xfrm>
              <a:off x="6534416" y="541759"/>
              <a:ext cx="34750" cy="156368"/>
            </a:xfrm>
            <a:custGeom>
              <a:rect b="b" l="l" r="r" t="t"/>
              <a:pathLst>
                <a:path extrusionOk="0" h="531" w="118">
                  <a:moveTo>
                    <a:pt x="59" y="0"/>
                  </a:moveTo>
                  <a:cubicBezTo>
                    <a:pt x="27" y="0"/>
                    <a:pt x="0" y="27"/>
                    <a:pt x="0" y="59"/>
                  </a:cubicBezTo>
                  <a:lnTo>
                    <a:pt x="0" y="472"/>
                  </a:lnTo>
                  <a:cubicBezTo>
                    <a:pt x="0" y="504"/>
                    <a:pt x="27" y="531"/>
                    <a:pt x="59" y="531"/>
                  </a:cubicBezTo>
                  <a:cubicBezTo>
                    <a:pt x="91" y="531"/>
                    <a:pt x="118" y="504"/>
                    <a:pt x="118" y="472"/>
                  </a:cubicBezTo>
                  <a:lnTo>
                    <a:pt x="118" y="59"/>
                  </a:lnTo>
                  <a:cubicBezTo>
                    <a:pt x="118" y="27"/>
                    <a:pt x="91" y="0"/>
                    <a:pt x="5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5" name="Google Shape;3025;p88"/>
            <p:cNvSpPr/>
            <p:nvPr/>
          </p:nvSpPr>
          <p:spPr>
            <a:xfrm>
              <a:off x="6416621" y="619796"/>
              <a:ext cx="187003" cy="173447"/>
            </a:xfrm>
            <a:custGeom>
              <a:rect b="b" l="l" r="r" t="t"/>
              <a:pathLst>
                <a:path extrusionOk="0" h="589" w="635">
                  <a:moveTo>
                    <a:pt x="0" y="0"/>
                  </a:moveTo>
                  <a:lnTo>
                    <a:pt x="0" y="271"/>
                  </a:lnTo>
                  <a:cubicBezTo>
                    <a:pt x="0" y="446"/>
                    <a:pt x="143" y="589"/>
                    <a:pt x="318" y="589"/>
                  </a:cubicBezTo>
                  <a:cubicBezTo>
                    <a:pt x="493" y="589"/>
                    <a:pt x="634" y="446"/>
                    <a:pt x="634" y="271"/>
                  </a:cubicBezTo>
                  <a:lnTo>
                    <a:pt x="63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6" name="Google Shape;3026;p88"/>
            <p:cNvSpPr/>
            <p:nvPr/>
          </p:nvSpPr>
          <p:spPr>
            <a:xfrm>
              <a:off x="6416621" y="619796"/>
              <a:ext cx="187003" cy="58895"/>
            </a:xfrm>
            <a:custGeom>
              <a:rect b="b" l="l" r="r" t="t"/>
              <a:pathLst>
                <a:path extrusionOk="0" h="200" w="635">
                  <a:moveTo>
                    <a:pt x="0" y="0"/>
                  </a:moveTo>
                  <a:lnTo>
                    <a:pt x="0" y="199"/>
                  </a:lnTo>
                  <a:lnTo>
                    <a:pt x="634" y="199"/>
                  </a:lnTo>
                  <a:lnTo>
                    <a:pt x="63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7" name="Google Shape;3027;p88"/>
            <p:cNvSpPr/>
            <p:nvPr/>
          </p:nvSpPr>
          <p:spPr>
            <a:xfrm>
              <a:off x="6259365" y="1441687"/>
              <a:ext cx="464120" cy="375164"/>
            </a:xfrm>
            <a:custGeom>
              <a:rect b="b" l="l" r="r" t="t"/>
              <a:pathLst>
                <a:path extrusionOk="0" h="1274" w="1576">
                  <a:moveTo>
                    <a:pt x="1" y="0"/>
                  </a:moveTo>
                  <a:lnTo>
                    <a:pt x="1" y="885"/>
                  </a:lnTo>
                  <a:cubicBezTo>
                    <a:pt x="1" y="1099"/>
                    <a:pt x="175" y="1274"/>
                    <a:pt x="389" y="1274"/>
                  </a:cubicBezTo>
                  <a:lnTo>
                    <a:pt x="1576" y="1274"/>
                  </a:lnTo>
                  <a:lnTo>
                    <a:pt x="1576" y="1164"/>
                  </a:lnTo>
                  <a:lnTo>
                    <a:pt x="389" y="1164"/>
                  </a:lnTo>
                  <a:cubicBezTo>
                    <a:pt x="236" y="1164"/>
                    <a:pt x="110" y="1039"/>
                    <a:pt x="110" y="885"/>
                  </a:cubicBezTo>
                  <a:lnTo>
                    <a:pt x="11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8" name="Google Shape;3028;p88"/>
            <p:cNvSpPr/>
            <p:nvPr/>
          </p:nvSpPr>
          <p:spPr>
            <a:xfrm>
              <a:off x="7195836" y="1469957"/>
              <a:ext cx="464709" cy="1252413"/>
            </a:xfrm>
            <a:custGeom>
              <a:rect b="b" l="l" r="r" t="t"/>
              <a:pathLst>
                <a:path extrusionOk="0" h="4253" w="1578">
                  <a:moveTo>
                    <a:pt x="1" y="1"/>
                  </a:moveTo>
                  <a:lnTo>
                    <a:pt x="1" y="110"/>
                  </a:lnTo>
                  <a:lnTo>
                    <a:pt x="1188" y="110"/>
                  </a:lnTo>
                  <a:cubicBezTo>
                    <a:pt x="1342" y="110"/>
                    <a:pt x="1468" y="236"/>
                    <a:pt x="1468" y="389"/>
                  </a:cubicBezTo>
                  <a:lnTo>
                    <a:pt x="1468" y="4252"/>
                  </a:lnTo>
                  <a:lnTo>
                    <a:pt x="1577" y="4252"/>
                  </a:lnTo>
                  <a:lnTo>
                    <a:pt x="1577" y="389"/>
                  </a:lnTo>
                  <a:cubicBezTo>
                    <a:pt x="1577" y="175"/>
                    <a:pt x="1402" y="1"/>
                    <a:pt x="1188"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9" name="Google Shape;3029;p88"/>
            <p:cNvSpPr/>
            <p:nvPr/>
          </p:nvSpPr>
          <p:spPr>
            <a:xfrm>
              <a:off x="7115441" y="1382497"/>
              <a:ext cx="464415" cy="1252118"/>
            </a:xfrm>
            <a:custGeom>
              <a:rect b="b" l="l" r="r" t="t"/>
              <a:pathLst>
                <a:path extrusionOk="0" h="4252" w="1577">
                  <a:moveTo>
                    <a:pt x="0" y="0"/>
                  </a:moveTo>
                  <a:lnTo>
                    <a:pt x="0" y="110"/>
                  </a:lnTo>
                  <a:lnTo>
                    <a:pt x="1187" y="110"/>
                  </a:lnTo>
                  <a:cubicBezTo>
                    <a:pt x="1341" y="110"/>
                    <a:pt x="1466" y="236"/>
                    <a:pt x="1466" y="390"/>
                  </a:cubicBezTo>
                  <a:lnTo>
                    <a:pt x="1466" y="4252"/>
                  </a:lnTo>
                  <a:lnTo>
                    <a:pt x="1576" y="4252"/>
                  </a:lnTo>
                  <a:lnTo>
                    <a:pt x="1576" y="390"/>
                  </a:lnTo>
                  <a:cubicBezTo>
                    <a:pt x="1576" y="176"/>
                    <a:pt x="1401" y="0"/>
                    <a:pt x="118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0" name="Google Shape;3030;p88"/>
            <p:cNvSpPr/>
            <p:nvPr/>
          </p:nvSpPr>
          <p:spPr>
            <a:xfrm>
              <a:off x="6634542" y="1784166"/>
              <a:ext cx="288603" cy="375753"/>
            </a:xfrm>
            <a:custGeom>
              <a:rect b="b" l="l" r="r" t="t"/>
              <a:pathLst>
                <a:path extrusionOk="0" h="1276" w="980">
                  <a:moveTo>
                    <a:pt x="0" y="1"/>
                  </a:moveTo>
                  <a:lnTo>
                    <a:pt x="0" y="111"/>
                  </a:lnTo>
                  <a:lnTo>
                    <a:pt x="591" y="111"/>
                  </a:lnTo>
                  <a:cubicBezTo>
                    <a:pt x="745" y="111"/>
                    <a:pt x="870" y="236"/>
                    <a:pt x="870" y="390"/>
                  </a:cubicBezTo>
                  <a:lnTo>
                    <a:pt x="870" y="1275"/>
                  </a:lnTo>
                  <a:lnTo>
                    <a:pt x="980" y="1275"/>
                  </a:lnTo>
                  <a:lnTo>
                    <a:pt x="980" y="390"/>
                  </a:lnTo>
                  <a:cubicBezTo>
                    <a:pt x="980" y="176"/>
                    <a:pt x="804" y="1"/>
                    <a:pt x="59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1" name="Google Shape;3031;p88"/>
            <p:cNvSpPr/>
            <p:nvPr/>
          </p:nvSpPr>
          <p:spPr>
            <a:xfrm>
              <a:off x="6070892" y="466372"/>
              <a:ext cx="40345" cy="221742"/>
            </a:xfrm>
            <a:custGeom>
              <a:rect b="b" l="l" r="r" t="t"/>
              <a:pathLst>
                <a:path extrusionOk="0" h="753" w="137">
                  <a:moveTo>
                    <a:pt x="0" y="1"/>
                  </a:moveTo>
                  <a:lnTo>
                    <a:pt x="0" y="752"/>
                  </a:lnTo>
                  <a:lnTo>
                    <a:pt x="136" y="752"/>
                  </a:lnTo>
                  <a:lnTo>
                    <a:pt x="136"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2" name="Google Shape;3032;p88"/>
            <p:cNvSpPr/>
            <p:nvPr/>
          </p:nvSpPr>
          <p:spPr>
            <a:xfrm>
              <a:off x="6041149" y="437513"/>
              <a:ext cx="99244" cy="280048"/>
            </a:xfrm>
            <a:custGeom>
              <a:rect b="b" l="l" r="r" t="t"/>
              <a:pathLst>
                <a:path extrusionOk="0" h="951" w="337">
                  <a:moveTo>
                    <a:pt x="237" y="99"/>
                  </a:moveTo>
                  <a:lnTo>
                    <a:pt x="237" y="850"/>
                  </a:lnTo>
                  <a:lnTo>
                    <a:pt x="101" y="850"/>
                  </a:lnTo>
                  <a:lnTo>
                    <a:pt x="101" y="99"/>
                  </a:lnTo>
                  <a:close/>
                  <a:moveTo>
                    <a:pt x="1" y="0"/>
                  </a:moveTo>
                  <a:lnTo>
                    <a:pt x="1" y="951"/>
                  </a:lnTo>
                  <a:lnTo>
                    <a:pt x="336" y="951"/>
                  </a:lnTo>
                  <a:lnTo>
                    <a:pt x="33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3" name="Google Shape;3033;p88"/>
            <p:cNvSpPr/>
            <p:nvPr/>
          </p:nvSpPr>
          <p:spPr>
            <a:xfrm>
              <a:off x="6070892" y="813269"/>
              <a:ext cx="40345" cy="221447"/>
            </a:xfrm>
            <a:custGeom>
              <a:rect b="b" l="l" r="r" t="t"/>
              <a:pathLst>
                <a:path extrusionOk="0" h="752" w="137">
                  <a:moveTo>
                    <a:pt x="0" y="0"/>
                  </a:moveTo>
                  <a:lnTo>
                    <a:pt x="0" y="752"/>
                  </a:lnTo>
                  <a:lnTo>
                    <a:pt x="136" y="752"/>
                  </a:lnTo>
                  <a:lnTo>
                    <a:pt x="136"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4" name="Google Shape;3034;p88"/>
            <p:cNvSpPr/>
            <p:nvPr/>
          </p:nvSpPr>
          <p:spPr>
            <a:xfrm>
              <a:off x="6041149" y="783821"/>
              <a:ext cx="99244" cy="280343"/>
            </a:xfrm>
            <a:custGeom>
              <a:rect b="b" l="l" r="r" t="t"/>
              <a:pathLst>
                <a:path extrusionOk="0" h="952" w="337">
                  <a:moveTo>
                    <a:pt x="237" y="101"/>
                  </a:moveTo>
                  <a:lnTo>
                    <a:pt x="237" y="852"/>
                  </a:lnTo>
                  <a:lnTo>
                    <a:pt x="101" y="852"/>
                  </a:lnTo>
                  <a:lnTo>
                    <a:pt x="101" y="101"/>
                  </a:lnTo>
                  <a:close/>
                  <a:moveTo>
                    <a:pt x="1" y="1"/>
                  </a:moveTo>
                  <a:lnTo>
                    <a:pt x="1" y="951"/>
                  </a:lnTo>
                  <a:lnTo>
                    <a:pt x="336" y="951"/>
                  </a:lnTo>
                  <a:lnTo>
                    <a:pt x="33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5" name="Google Shape;3035;p88"/>
            <p:cNvSpPr/>
            <p:nvPr/>
          </p:nvSpPr>
          <p:spPr>
            <a:xfrm>
              <a:off x="6191927" y="2204682"/>
              <a:ext cx="1139980" cy="32687"/>
            </a:xfrm>
            <a:custGeom>
              <a:rect b="b" l="l" r="r" t="t"/>
              <a:pathLst>
                <a:path extrusionOk="0" h="111" w="3871">
                  <a:moveTo>
                    <a:pt x="1" y="0"/>
                  </a:moveTo>
                  <a:lnTo>
                    <a:pt x="1" y="110"/>
                  </a:lnTo>
                  <a:lnTo>
                    <a:pt x="3871" y="110"/>
                  </a:lnTo>
                  <a:lnTo>
                    <a:pt x="387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6" name="Google Shape;3036;p88"/>
            <p:cNvSpPr/>
            <p:nvPr/>
          </p:nvSpPr>
          <p:spPr>
            <a:xfrm>
              <a:off x="6050278" y="1945835"/>
              <a:ext cx="550406" cy="550084"/>
            </a:xfrm>
            <a:custGeom>
              <a:rect b="b" l="l" r="r" t="t"/>
              <a:pathLst>
                <a:path extrusionOk="0" h="1868" w="1869">
                  <a:moveTo>
                    <a:pt x="58" y="0"/>
                  </a:moveTo>
                  <a:cubicBezTo>
                    <a:pt x="26" y="0"/>
                    <a:pt x="1" y="26"/>
                    <a:pt x="1" y="58"/>
                  </a:cubicBezTo>
                  <a:lnTo>
                    <a:pt x="1" y="1810"/>
                  </a:lnTo>
                  <a:cubicBezTo>
                    <a:pt x="1" y="1842"/>
                    <a:pt x="26" y="1867"/>
                    <a:pt x="58" y="1867"/>
                  </a:cubicBezTo>
                  <a:lnTo>
                    <a:pt x="1812" y="1867"/>
                  </a:lnTo>
                  <a:cubicBezTo>
                    <a:pt x="1842" y="1867"/>
                    <a:pt x="1868" y="1842"/>
                    <a:pt x="1869" y="1810"/>
                  </a:cubicBezTo>
                  <a:lnTo>
                    <a:pt x="1869" y="58"/>
                  </a:lnTo>
                  <a:cubicBezTo>
                    <a:pt x="1869" y="25"/>
                    <a:pt x="1844" y="0"/>
                    <a:pt x="181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7" name="Google Shape;3037;p88"/>
            <p:cNvSpPr/>
            <p:nvPr/>
          </p:nvSpPr>
          <p:spPr>
            <a:xfrm>
              <a:off x="6141275" y="2038891"/>
              <a:ext cx="335721" cy="334526"/>
            </a:xfrm>
            <a:custGeom>
              <a:rect b="b" l="l" r="r" t="t"/>
              <a:pathLst>
                <a:path extrusionOk="0" h="1136" w="1140">
                  <a:moveTo>
                    <a:pt x="559" y="1"/>
                  </a:moveTo>
                  <a:cubicBezTo>
                    <a:pt x="245" y="34"/>
                    <a:pt x="1" y="300"/>
                    <a:pt x="1" y="622"/>
                  </a:cubicBezTo>
                  <a:cubicBezTo>
                    <a:pt x="1" y="835"/>
                    <a:pt x="108" y="1023"/>
                    <a:pt x="269" y="1135"/>
                  </a:cubicBezTo>
                  <a:cubicBezTo>
                    <a:pt x="199" y="1034"/>
                    <a:pt x="157" y="911"/>
                    <a:pt x="157" y="778"/>
                  </a:cubicBezTo>
                  <a:cubicBezTo>
                    <a:pt x="157" y="433"/>
                    <a:pt x="437" y="154"/>
                    <a:pt x="782" y="154"/>
                  </a:cubicBezTo>
                  <a:cubicBezTo>
                    <a:pt x="914" y="154"/>
                    <a:pt x="1038" y="194"/>
                    <a:pt x="1140" y="266"/>
                  </a:cubicBezTo>
                  <a:cubicBezTo>
                    <a:pt x="1039" y="121"/>
                    <a:pt x="878" y="21"/>
                    <a:pt x="693" y="1"/>
                  </a:cubicBezTo>
                  <a:lnTo>
                    <a:pt x="693" y="79"/>
                  </a:lnTo>
                  <a:cubicBezTo>
                    <a:pt x="693" y="116"/>
                    <a:pt x="662" y="145"/>
                    <a:pt x="626" y="145"/>
                  </a:cubicBezTo>
                  <a:cubicBezTo>
                    <a:pt x="589" y="145"/>
                    <a:pt x="559" y="114"/>
                    <a:pt x="559" y="79"/>
                  </a:cubicBezTo>
                  <a:lnTo>
                    <a:pt x="55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8" name="Google Shape;3038;p88"/>
            <p:cNvSpPr/>
            <p:nvPr/>
          </p:nvSpPr>
          <p:spPr>
            <a:xfrm>
              <a:off x="6187215" y="2083357"/>
              <a:ext cx="322764" cy="321569"/>
            </a:xfrm>
            <a:custGeom>
              <a:rect b="b" l="l" r="r" t="t"/>
              <a:pathLst>
                <a:path extrusionOk="0" h="1092" w="1096">
                  <a:moveTo>
                    <a:pt x="626" y="1"/>
                  </a:moveTo>
                  <a:cubicBezTo>
                    <a:pt x="281" y="1"/>
                    <a:pt x="1" y="282"/>
                    <a:pt x="1" y="626"/>
                  </a:cubicBezTo>
                  <a:cubicBezTo>
                    <a:pt x="1" y="759"/>
                    <a:pt x="43" y="882"/>
                    <a:pt x="113" y="983"/>
                  </a:cubicBezTo>
                  <a:cubicBezTo>
                    <a:pt x="197" y="1042"/>
                    <a:pt x="296" y="1080"/>
                    <a:pt x="403" y="1091"/>
                  </a:cubicBezTo>
                  <a:lnTo>
                    <a:pt x="403" y="1014"/>
                  </a:lnTo>
                  <a:cubicBezTo>
                    <a:pt x="403" y="977"/>
                    <a:pt x="434" y="947"/>
                    <a:pt x="470" y="947"/>
                  </a:cubicBezTo>
                  <a:cubicBezTo>
                    <a:pt x="508" y="947"/>
                    <a:pt x="537" y="978"/>
                    <a:pt x="537" y="1014"/>
                  </a:cubicBezTo>
                  <a:lnTo>
                    <a:pt x="537" y="1091"/>
                  </a:lnTo>
                  <a:cubicBezTo>
                    <a:pt x="851" y="1058"/>
                    <a:pt x="1096" y="794"/>
                    <a:pt x="1096" y="470"/>
                  </a:cubicBezTo>
                  <a:cubicBezTo>
                    <a:pt x="1096" y="337"/>
                    <a:pt x="1054" y="215"/>
                    <a:pt x="984" y="113"/>
                  </a:cubicBezTo>
                  <a:cubicBezTo>
                    <a:pt x="882" y="42"/>
                    <a:pt x="759" y="1"/>
                    <a:pt x="62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9" name="Google Shape;3039;p88"/>
            <p:cNvSpPr/>
            <p:nvPr/>
          </p:nvSpPr>
          <p:spPr>
            <a:xfrm>
              <a:off x="6305305" y="2362818"/>
              <a:ext cx="39756" cy="43583"/>
            </a:xfrm>
            <a:custGeom>
              <a:rect b="b" l="l" r="r" t="t"/>
              <a:pathLst>
                <a:path extrusionOk="0" h="148" w="135">
                  <a:moveTo>
                    <a:pt x="64" y="0"/>
                  </a:moveTo>
                  <a:cubicBezTo>
                    <a:pt x="29" y="0"/>
                    <a:pt x="1" y="30"/>
                    <a:pt x="1" y="66"/>
                  </a:cubicBezTo>
                  <a:lnTo>
                    <a:pt x="1" y="144"/>
                  </a:lnTo>
                  <a:cubicBezTo>
                    <a:pt x="23" y="147"/>
                    <a:pt x="45" y="148"/>
                    <a:pt x="67" y="148"/>
                  </a:cubicBezTo>
                  <a:cubicBezTo>
                    <a:pt x="91" y="148"/>
                    <a:pt x="113" y="147"/>
                    <a:pt x="135" y="144"/>
                  </a:cubicBezTo>
                  <a:lnTo>
                    <a:pt x="135" y="66"/>
                  </a:lnTo>
                  <a:cubicBezTo>
                    <a:pt x="135" y="29"/>
                    <a:pt x="104" y="0"/>
                    <a:pt x="67" y="0"/>
                  </a:cubicBezTo>
                  <a:cubicBezTo>
                    <a:pt x="66" y="0"/>
                    <a:pt x="65" y="0"/>
                    <a:pt x="6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0" name="Google Shape;3040;p88"/>
            <p:cNvSpPr/>
            <p:nvPr/>
          </p:nvSpPr>
          <p:spPr>
            <a:xfrm>
              <a:off x="6305599" y="2037418"/>
              <a:ext cx="39756" cy="44172"/>
            </a:xfrm>
            <a:custGeom>
              <a:rect b="b" l="l" r="r" t="t"/>
              <a:pathLst>
                <a:path extrusionOk="0" h="150" w="135">
                  <a:moveTo>
                    <a:pt x="68" y="1"/>
                  </a:moveTo>
                  <a:cubicBezTo>
                    <a:pt x="45" y="1"/>
                    <a:pt x="22" y="2"/>
                    <a:pt x="1" y="5"/>
                  </a:cubicBezTo>
                  <a:lnTo>
                    <a:pt x="1" y="82"/>
                  </a:lnTo>
                  <a:cubicBezTo>
                    <a:pt x="1" y="119"/>
                    <a:pt x="32" y="149"/>
                    <a:pt x="68" y="149"/>
                  </a:cubicBezTo>
                  <a:cubicBezTo>
                    <a:pt x="106" y="149"/>
                    <a:pt x="135" y="119"/>
                    <a:pt x="135" y="82"/>
                  </a:cubicBezTo>
                  <a:lnTo>
                    <a:pt x="135" y="5"/>
                  </a:lnTo>
                  <a:cubicBezTo>
                    <a:pt x="112" y="2"/>
                    <a:pt x="91" y="1"/>
                    <a:pt x="6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1" name="Google Shape;3041;p88"/>
            <p:cNvSpPr/>
            <p:nvPr/>
          </p:nvSpPr>
          <p:spPr>
            <a:xfrm>
              <a:off x="6143631" y="2250327"/>
              <a:ext cx="26799" cy="70086"/>
            </a:xfrm>
            <a:custGeom>
              <a:rect b="b" l="l" r="r" t="t"/>
              <a:pathLst>
                <a:path extrusionOk="0" h="238" w="91">
                  <a:moveTo>
                    <a:pt x="0" y="0"/>
                  </a:moveTo>
                  <a:cubicBezTo>
                    <a:pt x="14" y="86"/>
                    <a:pt x="44" y="166"/>
                    <a:pt x="90" y="238"/>
                  </a:cubicBezTo>
                  <a:lnTo>
                    <a:pt x="9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2" name="Google Shape;3042;p88"/>
            <p:cNvSpPr/>
            <p:nvPr/>
          </p:nvSpPr>
          <p:spPr>
            <a:xfrm>
              <a:off x="6143631" y="2121934"/>
              <a:ext cx="26799" cy="69791"/>
            </a:xfrm>
            <a:custGeom>
              <a:rect b="b" l="l" r="r" t="t"/>
              <a:pathLst>
                <a:path extrusionOk="0" h="237" w="91">
                  <a:moveTo>
                    <a:pt x="90" y="0"/>
                  </a:moveTo>
                  <a:cubicBezTo>
                    <a:pt x="44" y="71"/>
                    <a:pt x="14" y="151"/>
                    <a:pt x="0" y="236"/>
                  </a:cubicBezTo>
                  <a:lnTo>
                    <a:pt x="90" y="236"/>
                  </a:lnTo>
                  <a:lnTo>
                    <a:pt x="9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3" name="Google Shape;3043;p88"/>
            <p:cNvSpPr/>
            <p:nvPr/>
          </p:nvSpPr>
          <p:spPr>
            <a:xfrm>
              <a:off x="6480525" y="2121934"/>
              <a:ext cx="26799" cy="69791"/>
            </a:xfrm>
            <a:custGeom>
              <a:rect b="b" l="l" r="r" t="t"/>
              <a:pathLst>
                <a:path extrusionOk="0" h="237" w="91">
                  <a:moveTo>
                    <a:pt x="0" y="0"/>
                  </a:moveTo>
                  <a:lnTo>
                    <a:pt x="0" y="236"/>
                  </a:lnTo>
                  <a:lnTo>
                    <a:pt x="90" y="236"/>
                  </a:lnTo>
                  <a:cubicBezTo>
                    <a:pt x="76" y="151"/>
                    <a:pt x="46" y="71"/>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4" name="Google Shape;3044;p88"/>
            <p:cNvSpPr/>
            <p:nvPr/>
          </p:nvSpPr>
          <p:spPr>
            <a:xfrm>
              <a:off x="6480819" y="2250327"/>
              <a:ext cx="26799" cy="70086"/>
            </a:xfrm>
            <a:custGeom>
              <a:rect b="b" l="l" r="r" t="t"/>
              <a:pathLst>
                <a:path extrusionOk="0" h="238" w="91">
                  <a:moveTo>
                    <a:pt x="0" y="0"/>
                  </a:moveTo>
                  <a:lnTo>
                    <a:pt x="0" y="238"/>
                  </a:lnTo>
                  <a:cubicBezTo>
                    <a:pt x="46" y="166"/>
                    <a:pt x="77" y="86"/>
                    <a:pt x="9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5" name="Google Shape;3045;p88"/>
            <p:cNvSpPr/>
            <p:nvPr/>
          </p:nvSpPr>
          <p:spPr>
            <a:xfrm>
              <a:off x="6305599" y="2202032"/>
              <a:ext cx="39756" cy="39754"/>
            </a:xfrm>
            <a:custGeom>
              <a:rect b="b" l="l" r="r" t="t"/>
              <a:pathLst>
                <a:path extrusionOk="0" h="135" w="135">
                  <a:moveTo>
                    <a:pt x="68" y="1"/>
                  </a:moveTo>
                  <a:cubicBezTo>
                    <a:pt x="32" y="1"/>
                    <a:pt x="1" y="30"/>
                    <a:pt x="1" y="67"/>
                  </a:cubicBezTo>
                  <a:cubicBezTo>
                    <a:pt x="1" y="103"/>
                    <a:pt x="31" y="134"/>
                    <a:pt x="68" y="134"/>
                  </a:cubicBezTo>
                  <a:cubicBezTo>
                    <a:pt x="104" y="134"/>
                    <a:pt x="135" y="105"/>
                    <a:pt x="135" y="67"/>
                  </a:cubicBezTo>
                  <a:cubicBezTo>
                    <a:pt x="135" y="31"/>
                    <a:pt x="106" y="1"/>
                    <a:pt x="68"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6" name="Google Shape;3046;p88"/>
            <p:cNvSpPr/>
            <p:nvPr/>
          </p:nvSpPr>
          <p:spPr>
            <a:xfrm>
              <a:off x="6223142" y="2196142"/>
              <a:ext cx="51536" cy="51239"/>
            </a:xfrm>
            <a:custGeom>
              <a:rect b="b" l="l" r="r" t="t"/>
              <a:pathLst>
                <a:path extrusionOk="0" h="174" w="175">
                  <a:moveTo>
                    <a:pt x="87" y="0"/>
                  </a:moveTo>
                  <a:cubicBezTo>
                    <a:pt x="39" y="0"/>
                    <a:pt x="1" y="39"/>
                    <a:pt x="1" y="87"/>
                  </a:cubicBezTo>
                  <a:cubicBezTo>
                    <a:pt x="1" y="135"/>
                    <a:pt x="39" y="174"/>
                    <a:pt x="87" y="174"/>
                  </a:cubicBezTo>
                  <a:cubicBezTo>
                    <a:pt x="136" y="174"/>
                    <a:pt x="174" y="135"/>
                    <a:pt x="174" y="87"/>
                  </a:cubicBezTo>
                  <a:cubicBezTo>
                    <a:pt x="174" y="39"/>
                    <a:pt x="136" y="0"/>
                    <a:pt x="8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7" name="Google Shape;3047;p88"/>
            <p:cNvSpPr/>
            <p:nvPr/>
          </p:nvSpPr>
          <p:spPr>
            <a:xfrm>
              <a:off x="6376276" y="2196142"/>
              <a:ext cx="51242" cy="51239"/>
            </a:xfrm>
            <a:custGeom>
              <a:rect b="b" l="l" r="r" t="t"/>
              <a:pathLst>
                <a:path extrusionOk="0" h="174" w="174">
                  <a:moveTo>
                    <a:pt x="87" y="0"/>
                  </a:moveTo>
                  <a:cubicBezTo>
                    <a:pt x="39" y="0"/>
                    <a:pt x="0" y="39"/>
                    <a:pt x="0" y="87"/>
                  </a:cubicBezTo>
                  <a:cubicBezTo>
                    <a:pt x="0" y="135"/>
                    <a:pt x="39" y="174"/>
                    <a:pt x="87" y="174"/>
                  </a:cubicBezTo>
                  <a:cubicBezTo>
                    <a:pt x="135" y="174"/>
                    <a:pt x="174" y="135"/>
                    <a:pt x="174" y="87"/>
                  </a:cubicBezTo>
                  <a:cubicBezTo>
                    <a:pt x="174" y="39"/>
                    <a:pt x="135" y="0"/>
                    <a:pt x="8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8" name="Google Shape;3048;p88"/>
            <p:cNvSpPr/>
            <p:nvPr/>
          </p:nvSpPr>
          <p:spPr>
            <a:xfrm>
              <a:off x="6305599" y="2027406"/>
              <a:ext cx="214980" cy="389299"/>
            </a:xfrm>
            <a:custGeom>
              <a:rect b="b" l="l" r="r" t="t"/>
              <a:pathLst>
                <a:path extrusionOk="0" h="1322" w="730">
                  <a:moveTo>
                    <a:pt x="135" y="0"/>
                  </a:moveTo>
                  <a:lnTo>
                    <a:pt x="135" y="39"/>
                  </a:lnTo>
                  <a:cubicBezTo>
                    <a:pt x="448" y="72"/>
                    <a:pt x="691" y="337"/>
                    <a:pt x="691" y="659"/>
                  </a:cubicBezTo>
                  <a:cubicBezTo>
                    <a:pt x="691" y="981"/>
                    <a:pt x="448" y="1245"/>
                    <a:pt x="135" y="1279"/>
                  </a:cubicBezTo>
                  <a:cubicBezTo>
                    <a:pt x="112" y="1281"/>
                    <a:pt x="91" y="1282"/>
                    <a:pt x="68" y="1282"/>
                  </a:cubicBezTo>
                  <a:cubicBezTo>
                    <a:pt x="45" y="1282"/>
                    <a:pt x="22" y="1281"/>
                    <a:pt x="1" y="1279"/>
                  </a:cubicBezTo>
                  <a:lnTo>
                    <a:pt x="1" y="1318"/>
                  </a:lnTo>
                  <a:cubicBezTo>
                    <a:pt x="23" y="1320"/>
                    <a:pt x="45" y="1322"/>
                    <a:pt x="68" y="1322"/>
                  </a:cubicBezTo>
                  <a:cubicBezTo>
                    <a:pt x="91" y="1322"/>
                    <a:pt x="113" y="1320"/>
                    <a:pt x="135" y="1318"/>
                  </a:cubicBezTo>
                  <a:cubicBezTo>
                    <a:pt x="469" y="1285"/>
                    <a:pt x="729" y="1001"/>
                    <a:pt x="729" y="659"/>
                  </a:cubicBezTo>
                  <a:cubicBezTo>
                    <a:pt x="729" y="317"/>
                    <a:pt x="469" y="33"/>
                    <a:pt x="13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9" name="Google Shape;3049;p88"/>
            <p:cNvSpPr/>
            <p:nvPr/>
          </p:nvSpPr>
          <p:spPr>
            <a:xfrm>
              <a:off x="6130673" y="2026228"/>
              <a:ext cx="214685" cy="389299"/>
            </a:xfrm>
            <a:custGeom>
              <a:rect b="b" l="l" r="r" t="t"/>
              <a:pathLst>
                <a:path extrusionOk="0" h="1322" w="729">
                  <a:moveTo>
                    <a:pt x="662" y="0"/>
                  </a:moveTo>
                  <a:cubicBezTo>
                    <a:pt x="639" y="0"/>
                    <a:pt x="616" y="1"/>
                    <a:pt x="595" y="4"/>
                  </a:cubicBezTo>
                  <a:cubicBezTo>
                    <a:pt x="261" y="37"/>
                    <a:pt x="0" y="321"/>
                    <a:pt x="0" y="663"/>
                  </a:cubicBezTo>
                  <a:cubicBezTo>
                    <a:pt x="0" y="1005"/>
                    <a:pt x="262" y="1289"/>
                    <a:pt x="595" y="1322"/>
                  </a:cubicBezTo>
                  <a:lnTo>
                    <a:pt x="595" y="1283"/>
                  </a:lnTo>
                  <a:cubicBezTo>
                    <a:pt x="283" y="1250"/>
                    <a:pt x="39" y="985"/>
                    <a:pt x="39" y="663"/>
                  </a:cubicBezTo>
                  <a:cubicBezTo>
                    <a:pt x="39" y="341"/>
                    <a:pt x="283" y="76"/>
                    <a:pt x="595" y="43"/>
                  </a:cubicBezTo>
                  <a:cubicBezTo>
                    <a:pt x="617" y="40"/>
                    <a:pt x="639" y="39"/>
                    <a:pt x="662" y="39"/>
                  </a:cubicBezTo>
                  <a:cubicBezTo>
                    <a:pt x="685" y="39"/>
                    <a:pt x="707" y="40"/>
                    <a:pt x="729" y="43"/>
                  </a:cubicBezTo>
                  <a:lnTo>
                    <a:pt x="729" y="4"/>
                  </a:lnTo>
                  <a:cubicBezTo>
                    <a:pt x="707" y="1"/>
                    <a:pt x="685" y="0"/>
                    <a:pt x="66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0" name="Google Shape;3050;p88"/>
            <p:cNvSpPr/>
            <p:nvPr/>
          </p:nvSpPr>
          <p:spPr>
            <a:xfrm>
              <a:off x="6310900" y="2208805"/>
              <a:ext cx="27682" cy="27386"/>
            </a:xfrm>
            <a:custGeom>
              <a:rect b="b" l="l" r="r" t="t"/>
              <a:pathLst>
                <a:path extrusionOk="0" h="93" w="94">
                  <a:moveTo>
                    <a:pt x="23" y="0"/>
                  </a:moveTo>
                  <a:lnTo>
                    <a:pt x="0" y="22"/>
                  </a:lnTo>
                  <a:lnTo>
                    <a:pt x="72" y="92"/>
                  </a:lnTo>
                  <a:lnTo>
                    <a:pt x="93" y="71"/>
                  </a:lnTo>
                  <a:lnTo>
                    <a:pt x="23" y="0"/>
                  </a:lnTo>
                  <a:close/>
                </a:path>
              </a:pathLst>
            </a:custGeom>
            <a:solidFill>
              <a:srgbClr val="1897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1" name="Google Shape;3051;p88"/>
            <p:cNvSpPr/>
            <p:nvPr/>
          </p:nvSpPr>
          <p:spPr>
            <a:xfrm>
              <a:off x="6041149" y="1131306"/>
              <a:ext cx="277117" cy="549495"/>
            </a:xfrm>
            <a:custGeom>
              <a:rect b="b" l="l" r="r" t="t"/>
              <a:pathLst>
                <a:path extrusionOk="0" h="1866" w="941">
                  <a:moveTo>
                    <a:pt x="214" y="0"/>
                  </a:moveTo>
                  <a:lnTo>
                    <a:pt x="214" y="1"/>
                  </a:lnTo>
                  <a:cubicBezTo>
                    <a:pt x="96" y="1"/>
                    <a:pt x="1" y="95"/>
                    <a:pt x="1" y="213"/>
                  </a:cubicBezTo>
                  <a:lnTo>
                    <a:pt x="1" y="1654"/>
                  </a:lnTo>
                  <a:cubicBezTo>
                    <a:pt x="1" y="1772"/>
                    <a:pt x="96" y="1866"/>
                    <a:pt x="214" y="1866"/>
                  </a:cubicBezTo>
                  <a:lnTo>
                    <a:pt x="941" y="1866"/>
                  </a:lnTo>
                  <a:lnTo>
                    <a:pt x="941"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2" name="Google Shape;3052;p88"/>
            <p:cNvSpPr/>
            <p:nvPr/>
          </p:nvSpPr>
          <p:spPr>
            <a:xfrm>
              <a:off x="6317968" y="1131601"/>
              <a:ext cx="273289" cy="549789"/>
            </a:xfrm>
            <a:custGeom>
              <a:rect b="b" l="l" r="r" t="t"/>
              <a:pathLst>
                <a:path extrusionOk="0" h="1867" w="928">
                  <a:moveTo>
                    <a:pt x="1" y="0"/>
                  </a:moveTo>
                  <a:lnTo>
                    <a:pt x="1" y="1866"/>
                  </a:lnTo>
                  <a:lnTo>
                    <a:pt x="716" y="1866"/>
                  </a:lnTo>
                  <a:cubicBezTo>
                    <a:pt x="834" y="1866"/>
                    <a:pt x="928" y="1771"/>
                    <a:pt x="928" y="1653"/>
                  </a:cubicBezTo>
                  <a:lnTo>
                    <a:pt x="928" y="212"/>
                  </a:lnTo>
                  <a:cubicBezTo>
                    <a:pt x="928" y="94"/>
                    <a:pt x="834" y="0"/>
                    <a:pt x="716"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3" name="Google Shape;3053;p88"/>
            <p:cNvSpPr/>
            <p:nvPr/>
          </p:nvSpPr>
          <p:spPr>
            <a:xfrm>
              <a:off x="6191927" y="3443850"/>
              <a:ext cx="115147" cy="1297468"/>
            </a:xfrm>
            <a:custGeom>
              <a:rect b="b" l="l" r="r" t="t"/>
              <a:pathLst>
                <a:path extrusionOk="0" h="4406" w="391">
                  <a:moveTo>
                    <a:pt x="280" y="0"/>
                  </a:moveTo>
                  <a:lnTo>
                    <a:pt x="280" y="4018"/>
                  </a:lnTo>
                  <a:cubicBezTo>
                    <a:pt x="280" y="4170"/>
                    <a:pt x="155" y="4297"/>
                    <a:pt x="1" y="4297"/>
                  </a:cubicBezTo>
                  <a:lnTo>
                    <a:pt x="1" y="4406"/>
                  </a:lnTo>
                  <a:cubicBezTo>
                    <a:pt x="216" y="4406"/>
                    <a:pt x="390" y="4231"/>
                    <a:pt x="390" y="4018"/>
                  </a:cubicBezTo>
                  <a:lnTo>
                    <a:pt x="39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4" name="Google Shape;3054;p88"/>
            <p:cNvSpPr/>
            <p:nvPr/>
          </p:nvSpPr>
          <p:spPr>
            <a:xfrm>
              <a:off x="8179426" y="2964144"/>
              <a:ext cx="97183" cy="142233"/>
            </a:xfrm>
            <a:custGeom>
              <a:rect b="b" l="l" r="r" t="t"/>
              <a:pathLst>
                <a:path extrusionOk="0" h="483" w="330">
                  <a:moveTo>
                    <a:pt x="165" y="1"/>
                  </a:moveTo>
                  <a:cubicBezTo>
                    <a:pt x="74" y="1"/>
                    <a:pt x="0" y="73"/>
                    <a:pt x="0" y="164"/>
                  </a:cubicBezTo>
                  <a:lnTo>
                    <a:pt x="0" y="483"/>
                  </a:lnTo>
                  <a:lnTo>
                    <a:pt x="330" y="483"/>
                  </a:lnTo>
                  <a:lnTo>
                    <a:pt x="330" y="164"/>
                  </a:lnTo>
                  <a:cubicBezTo>
                    <a:pt x="328" y="73"/>
                    <a:pt x="255" y="1"/>
                    <a:pt x="16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5" name="Google Shape;3055;p88"/>
            <p:cNvSpPr/>
            <p:nvPr/>
          </p:nvSpPr>
          <p:spPr>
            <a:xfrm>
              <a:off x="8226839" y="3443556"/>
              <a:ext cx="269461" cy="352784"/>
            </a:xfrm>
            <a:custGeom>
              <a:rect b="b" l="l" r="r" t="t"/>
              <a:pathLst>
                <a:path extrusionOk="0" h="1198" w="915">
                  <a:moveTo>
                    <a:pt x="822" y="0"/>
                  </a:moveTo>
                  <a:cubicBezTo>
                    <a:pt x="655" y="278"/>
                    <a:pt x="348" y="465"/>
                    <a:pt x="1" y="465"/>
                  </a:cubicBezTo>
                  <a:lnTo>
                    <a:pt x="1" y="1198"/>
                  </a:lnTo>
                  <a:lnTo>
                    <a:pt x="792" y="1198"/>
                  </a:lnTo>
                  <a:lnTo>
                    <a:pt x="910" y="322"/>
                  </a:lnTo>
                  <a:cubicBezTo>
                    <a:pt x="914" y="278"/>
                    <a:pt x="910" y="233"/>
                    <a:pt x="894" y="191"/>
                  </a:cubicBezTo>
                  <a:lnTo>
                    <a:pt x="82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6" name="Google Shape;3056;p88"/>
            <p:cNvSpPr/>
            <p:nvPr/>
          </p:nvSpPr>
          <p:spPr>
            <a:xfrm>
              <a:off x="7958855" y="3445323"/>
              <a:ext cx="267988" cy="351017"/>
            </a:xfrm>
            <a:custGeom>
              <a:rect b="b" l="l" r="r" t="t"/>
              <a:pathLst>
                <a:path extrusionOk="0" h="1192" w="910">
                  <a:moveTo>
                    <a:pt x="93" y="0"/>
                  </a:moveTo>
                  <a:lnTo>
                    <a:pt x="22" y="185"/>
                  </a:lnTo>
                  <a:cubicBezTo>
                    <a:pt x="6" y="227"/>
                    <a:pt x="1" y="272"/>
                    <a:pt x="7" y="316"/>
                  </a:cubicBezTo>
                  <a:lnTo>
                    <a:pt x="125" y="1192"/>
                  </a:lnTo>
                  <a:lnTo>
                    <a:pt x="910" y="1192"/>
                  </a:lnTo>
                  <a:lnTo>
                    <a:pt x="910" y="459"/>
                  </a:lnTo>
                  <a:cubicBezTo>
                    <a:pt x="564" y="459"/>
                    <a:pt x="262" y="275"/>
                    <a:pt x="93"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7" name="Google Shape;3057;p88"/>
            <p:cNvSpPr/>
            <p:nvPr/>
          </p:nvSpPr>
          <p:spPr>
            <a:xfrm>
              <a:off x="7995371" y="3795753"/>
              <a:ext cx="464709" cy="55067"/>
            </a:xfrm>
            <a:custGeom>
              <a:rect b="b" l="l" r="r" t="t"/>
              <a:pathLst>
                <a:path extrusionOk="0" h="187" w="1578">
                  <a:moveTo>
                    <a:pt x="1" y="1"/>
                  </a:moveTo>
                  <a:cubicBezTo>
                    <a:pt x="16" y="108"/>
                    <a:pt x="107" y="187"/>
                    <a:pt x="214" y="187"/>
                  </a:cubicBezTo>
                  <a:lnTo>
                    <a:pt x="1366" y="187"/>
                  </a:lnTo>
                  <a:cubicBezTo>
                    <a:pt x="1473" y="187"/>
                    <a:pt x="1563" y="108"/>
                    <a:pt x="157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8" name="Google Shape;3058;p88"/>
            <p:cNvSpPr/>
            <p:nvPr/>
          </p:nvSpPr>
          <p:spPr>
            <a:xfrm>
              <a:off x="7985653" y="3410280"/>
              <a:ext cx="483262" cy="170502"/>
            </a:xfrm>
            <a:custGeom>
              <a:rect b="b" l="l" r="r" t="t"/>
              <a:pathLst>
                <a:path extrusionOk="0" h="579" w="1641">
                  <a:moveTo>
                    <a:pt x="1596" y="1"/>
                  </a:moveTo>
                  <a:cubicBezTo>
                    <a:pt x="1456" y="288"/>
                    <a:pt x="1160" y="486"/>
                    <a:pt x="819" y="486"/>
                  </a:cubicBezTo>
                  <a:cubicBezTo>
                    <a:pt x="479" y="486"/>
                    <a:pt x="187" y="291"/>
                    <a:pt x="44" y="7"/>
                  </a:cubicBezTo>
                  <a:lnTo>
                    <a:pt x="1" y="118"/>
                  </a:lnTo>
                  <a:cubicBezTo>
                    <a:pt x="171" y="394"/>
                    <a:pt x="473" y="578"/>
                    <a:pt x="819" y="578"/>
                  </a:cubicBezTo>
                  <a:cubicBezTo>
                    <a:pt x="1166" y="578"/>
                    <a:pt x="1472" y="391"/>
                    <a:pt x="1640" y="113"/>
                  </a:cubicBezTo>
                  <a:lnTo>
                    <a:pt x="159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9" name="Google Shape;3059;p88"/>
            <p:cNvSpPr/>
            <p:nvPr/>
          </p:nvSpPr>
          <p:spPr>
            <a:xfrm>
              <a:off x="7980352" y="3051604"/>
              <a:ext cx="493275" cy="493250"/>
            </a:xfrm>
            <a:custGeom>
              <a:rect b="b" l="l" r="r" t="t"/>
              <a:pathLst>
                <a:path extrusionOk="0" h="1675" w="1675">
                  <a:moveTo>
                    <a:pt x="837" y="1"/>
                  </a:moveTo>
                  <a:cubicBezTo>
                    <a:pt x="376" y="1"/>
                    <a:pt x="1" y="377"/>
                    <a:pt x="1" y="838"/>
                  </a:cubicBezTo>
                  <a:cubicBezTo>
                    <a:pt x="1" y="1299"/>
                    <a:pt x="376" y="1674"/>
                    <a:pt x="837" y="1674"/>
                  </a:cubicBezTo>
                  <a:cubicBezTo>
                    <a:pt x="1298" y="1674"/>
                    <a:pt x="1674" y="1300"/>
                    <a:pt x="1674" y="838"/>
                  </a:cubicBezTo>
                  <a:cubicBezTo>
                    <a:pt x="1674" y="377"/>
                    <a:pt x="1298" y="1"/>
                    <a:pt x="837"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0" name="Google Shape;3060;p88"/>
            <p:cNvSpPr/>
            <p:nvPr/>
          </p:nvSpPr>
          <p:spPr>
            <a:xfrm>
              <a:off x="7971518" y="3043064"/>
              <a:ext cx="510650" cy="510624"/>
            </a:xfrm>
            <a:custGeom>
              <a:rect b="b" l="l" r="r" t="t"/>
              <a:pathLst>
                <a:path extrusionOk="0" h="1734" w="1734">
                  <a:moveTo>
                    <a:pt x="867" y="62"/>
                  </a:moveTo>
                  <a:cubicBezTo>
                    <a:pt x="1311" y="62"/>
                    <a:pt x="1673" y="423"/>
                    <a:pt x="1673" y="868"/>
                  </a:cubicBezTo>
                  <a:cubicBezTo>
                    <a:pt x="1673" y="1312"/>
                    <a:pt x="1312" y="1674"/>
                    <a:pt x="867" y="1674"/>
                  </a:cubicBezTo>
                  <a:cubicBezTo>
                    <a:pt x="423" y="1674"/>
                    <a:pt x="61" y="1313"/>
                    <a:pt x="61" y="868"/>
                  </a:cubicBezTo>
                  <a:cubicBezTo>
                    <a:pt x="63" y="423"/>
                    <a:pt x="423" y="62"/>
                    <a:pt x="867" y="62"/>
                  </a:cubicBezTo>
                  <a:close/>
                  <a:moveTo>
                    <a:pt x="867" y="1"/>
                  </a:moveTo>
                  <a:cubicBezTo>
                    <a:pt x="389" y="1"/>
                    <a:pt x="1" y="388"/>
                    <a:pt x="1" y="867"/>
                  </a:cubicBezTo>
                  <a:cubicBezTo>
                    <a:pt x="1" y="1345"/>
                    <a:pt x="389" y="1733"/>
                    <a:pt x="867" y="1733"/>
                  </a:cubicBezTo>
                  <a:cubicBezTo>
                    <a:pt x="1346" y="1733"/>
                    <a:pt x="1733" y="1345"/>
                    <a:pt x="1733" y="867"/>
                  </a:cubicBezTo>
                  <a:cubicBezTo>
                    <a:pt x="1734" y="390"/>
                    <a:pt x="1346" y="1"/>
                    <a:pt x="86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1" name="Google Shape;3061;p88"/>
            <p:cNvSpPr/>
            <p:nvPr/>
          </p:nvSpPr>
          <p:spPr>
            <a:xfrm>
              <a:off x="8208875" y="3703286"/>
              <a:ext cx="36517" cy="80687"/>
            </a:xfrm>
            <a:custGeom>
              <a:rect b="b" l="l" r="r" t="t"/>
              <a:pathLst>
                <a:path extrusionOk="0" h="274" w="124">
                  <a:moveTo>
                    <a:pt x="62" y="0"/>
                  </a:moveTo>
                  <a:cubicBezTo>
                    <a:pt x="29" y="0"/>
                    <a:pt x="1" y="28"/>
                    <a:pt x="1" y="62"/>
                  </a:cubicBezTo>
                  <a:lnTo>
                    <a:pt x="1" y="213"/>
                  </a:lnTo>
                  <a:cubicBezTo>
                    <a:pt x="1" y="247"/>
                    <a:pt x="29" y="274"/>
                    <a:pt x="62" y="274"/>
                  </a:cubicBezTo>
                  <a:cubicBezTo>
                    <a:pt x="97" y="274"/>
                    <a:pt x="124" y="246"/>
                    <a:pt x="124" y="213"/>
                  </a:cubicBezTo>
                  <a:lnTo>
                    <a:pt x="124" y="62"/>
                  </a:lnTo>
                  <a:cubicBezTo>
                    <a:pt x="124" y="28"/>
                    <a:pt x="96" y="0"/>
                    <a:pt x="6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2" name="Google Shape;3062;p88"/>
            <p:cNvSpPr/>
            <p:nvPr/>
          </p:nvSpPr>
          <p:spPr>
            <a:xfrm>
              <a:off x="8056625" y="3148488"/>
              <a:ext cx="342200" cy="58601"/>
            </a:xfrm>
            <a:custGeom>
              <a:rect b="b" l="l" r="r" t="t"/>
              <a:pathLst>
                <a:path extrusionOk="0" h="199" w="1162">
                  <a:moveTo>
                    <a:pt x="164" y="0"/>
                  </a:moveTo>
                  <a:cubicBezTo>
                    <a:pt x="97" y="55"/>
                    <a:pt x="41" y="123"/>
                    <a:pt x="0" y="199"/>
                  </a:cubicBezTo>
                  <a:lnTo>
                    <a:pt x="1162" y="199"/>
                  </a:lnTo>
                  <a:cubicBezTo>
                    <a:pt x="1122" y="123"/>
                    <a:pt x="1065" y="55"/>
                    <a:pt x="99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3" name="Google Shape;3063;p88"/>
            <p:cNvSpPr/>
            <p:nvPr/>
          </p:nvSpPr>
          <p:spPr>
            <a:xfrm>
              <a:off x="8038956" y="3238009"/>
              <a:ext cx="378128" cy="16491"/>
            </a:xfrm>
            <a:custGeom>
              <a:rect b="b" l="l" r="r" t="t"/>
              <a:pathLst>
                <a:path extrusionOk="0" h="56" w="1284">
                  <a:moveTo>
                    <a:pt x="15" y="1"/>
                  </a:moveTo>
                  <a:cubicBezTo>
                    <a:pt x="10" y="19"/>
                    <a:pt x="5" y="36"/>
                    <a:pt x="0" y="55"/>
                  </a:cubicBezTo>
                  <a:lnTo>
                    <a:pt x="1284" y="55"/>
                  </a:lnTo>
                  <a:cubicBezTo>
                    <a:pt x="1279" y="36"/>
                    <a:pt x="1274" y="19"/>
                    <a:pt x="1268" y="1"/>
                  </a:cubicBezTo>
                  <a:close/>
                </a:path>
              </a:pathLst>
            </a:custGeom>
            <a:solidFill>
              <a:srgbClr val="D0F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4" name="Google Shape;3064;p88"/>
            <p:cNvSpPr/>
            <p:nvPr/>
          </p:nvSpPr>
          <p:spPr>
            <a:xfrm>
              <a:off x="8033949" y="3261862"/>
              <a:ext cx="388436" cy="187582"/>
            </a:xfrm>
            <a:custGeom>
              <a:rect b="b" l="l" r="r" t="t"/>
              <a:pathLst>
                <a:path extrusionOk="0" h="637" w="1319">
                  <a:moveTo>
                    <a:pt x="13" y="0"/>
                  </a:moveTo>
                  <a:cubicBezTo>
                    <a:pt x="4" y="40"/>
                    <a:pt x="0" y="82"/>
                    <a:pt x="0" y="125"/>
                  </a:cubicBezTo>
                  <a:cubicBezTo>
                    <a:pt x="0" y="332"/>
                    <a:pt x="94" y="515"/>
                    <a:pt x="243" y="636"/>
                  </a:cubicBezTo>
                  <a:lnTo>
                    <a:pt x="1076" y="636"/>
                  </a:lnTo>
                  <a:cubicBezTo>
                    <a:pt x="1225" y="515"/>
                    <a:pt x="1319" y="332"/>
                    <a:pt x="1319" y="125"/>
                  </a:cubicBezTo>
                  <a:cubicBezTo>
                    <a:pt x="1319" y="82"/>
                    <a:pt x="1316" y="41"/>
                    <a:pt x="130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5" name="Google Shape;3065;p88"/>
            <p:cNvSpPr/>
            <p:nvPr/>
          </p:nvSpPr>
          <p:spPr>
            <a:xfrm>
              <a:off x="8046023" y="3214745"/>
              <a:ext cx="363404" cy="16491"/>
            </a:xfrm>
            <a:custGeom>
              <a:rect b="b" l="l" r="r" t="t"/>
              <a:pathLst>
                <a:path extrusionOk="0" h="56" w="1234">
                  <a:moveTo>
                    <a:pt x="24" y="1"/>
                  </a:moveTo>
                  <a:cubicBezTo>
                    <a:pt x="15" y="18"/>
                    <a:pt x="6" y="37"/>
                    <a:pt x="0" y="55"/>
                  </a:cubicBezTo>
                  <a:lnTo>
                    <a:pt x="1234" y="55"/>
                  </a:lnTo>
                  <a:cubicBezTo>
                    <a:pt x="1228" y="37"/>
                    <a:pt x="1219" y="19"/>
                    <a:pt x="1212" y="1"/>
                  </a:cubicBezTo>
                  <a:close/>
                </a:path>
              </a:pathLst>
            </a:custGeom>
            <a:solidFill>
              <a:srgbClr val="D0F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6" name="Google Shape;3066;p88"/>
            <p:cNvSpPr/>
            <p:nvPr/>
          </p:nvSpPr>
          <p:spPr>
            <a:xfrm>
              <a:off x="8115817" y="3166745"/>
              <a:ext cx="23854" cy="23853"/>
            </a:xfrm>
            <a:custGeom>
              <a:rect b="b" l="l" r="r" t="t"/>
              <a:pathLst>
                <a:path extrusionOk="0" h="81" w="81">
                  <a:moveTo>
                    <a:pt x="40" y="0"/>
                  </a:moveTo>
                  <a:cubicBezTo>
                    <a:pt x="17" y="0"/>
                    <a:pt x="0" y="18"/>
                    <a:pt x="0" y="41"/>
                  </a:cubicBezTo>
                  <a:cubicBezTo>
                    <a:pt x="0" y="63"/>
                    <a:pt x="19" y="80"/>
                    <a:pt x="40" y="80"/>
                  </a:cubicBezTo>
                  <a:cubicBezTo>
                    <a:pt x="61" y="80"/>
                    <a:pt x="81" y="63"/>
                    <a:pt x="81" y="41"/>
                  </a:cubicBezTo>
                  <a:cubicBezTo>
                    <a:pt x="81" y="18"/>
                    <a:pt x="62" y="0"/>
                    <a:pt x="40"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7" name="Google Shape;3067;p88"/>
            <p:cNvSpPr/>
            <p:nvPr/>
          </p:nvSpPr>
          <p:spPr>
            <a:xfrm>
              <a:off x="8161463" y="3169396"/>
              <a:ext cx="131049" cy="19141"/>
            </a:xfrm>
            <a:custGeom>
              <a:rect b="b" l="l" r="r" t="t"/>
              <a:pathLst>
                <a:path extrusionOk="0" h="65" w="445">
                  <a:moveTo>
                    <a:pt x="0" y="1"/>
                  </a:moveTo>
                  <a:lnTo>
                    <a:pt x="0" y="65"/>
                  </a:lnTo>
                  <a:lnTo>
                    <a:pt x="444" y="65"/>
                  </a:lnTo>
                  <a:lnTo>
                    <a:pt x="444" y="1"/>
                  </a:lnTo>
                  <a:close/>
                </a:path>
              </a:pathLst>
            </a:custGeom>
            <a:solidFill>
              <a:srgbClr val="2631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8" name="Google Shape;3068;p88"/>
            <p:cNvSpPr/>
            <p:nvPr/>
          </p:nvSpPr>
          <p:spPr>
            <a:xfrm>
              <a:off x="8076650" y="3333421"/>
              <a:ext cx="33867" cy="34159"/>
            </a:xfrm>
            <a:custGeom>
              <a:rect b="b" l="l" r="r" t="t"/>
              <a:pathLst>
                <a:path extrusionOk="0" h="116" w="115">
                  <a:moveTo>
                    <a:pt x="1" y="1"/>
                  </a:moveTo>
                  <a:lnTo>
                    <a:pt x="1" y="115"/>
                  </a:lnTo>
                  <a:lnTo>
                    <a:pt x="114" y="115"/>
                  </a:lnTo>
                  <a:lnTo>
                    <a:pt x="114"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9" name="Google Shape;3069;p88"/>
            <p:cNvSpPr/>
            <p:nvPr/>
          </p:nvSpPr>
          <p:spPr>
            <a:xfrm>
              <a:off x="8315774" y="3162034"/>
              <a:ext cx="33572" cy="33865"/>
            </a:xfrm>
            <a:custGeom>
              <a:rect b="b" l="l" r="r" t="t"/>
              <a:pathLst>
                <a:path extrusionOk="0" h="115" w="114">
                  <a:moveTo>
                    <a:pt x="0" y="0"/>
                  </a:moveTo>
                  <a:lnTo>
                    <a:pt x="0" y="114"/>
                  </a:lnTo>
                  <a:lnTo>
                    <a:pt x="114" y="114"/>
                  </a:lnTo>
                  <a:lnTo>
                    <a:pt x="114"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0" name="Google Shape;3070;p88"/>
            <p:cNvSpPr/>
            <p:nvPr/>
          </p:nvSpPr>
          <p:spPr>
            <a:xfrm>
              <a:off x="8144677" y="3333421"/>
              <a:ext cx="33867" cy="34159"/>
            </a:xfrm>
            <a:custGeom>
              <a:rect b="b" l="l" r="r" t="t"/>
              <a:pathLst>
                <a:path extrusionOk="0" h="116" w="115">
                  <a:moveTo>
                    <a:pt x="1" y="1"/>
                  </a:moveTo>
                  <a:lnTo>
                    <a:pt x="1" y="115"/>
                  </a:lnTo>
                  <a:lnTo>
                    <a:pt x="114" y="115"/>
                  </a:lnTo>
                  <a:lnTo>
                    <a:pt x="114"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1" name="Google Shape;3071;p88"/>
            <p:cNvSpPr/>
            <p:nvPr/>
          </p:nvSpPr>
          <p:spPr>
            <a:xfrm>
              <a:off x="8211526" y="3333421"/>
              <a:ext cx="33867" cy="34159"/>
            </a:xfrm>
            <a:custGeom>
              <a:rect b="b" l="l" r="r" t="t"/>
              <a:pathLst>
                <a:path extrusionOk="0" h="116" w="115">
                  <a:moveTo>
                    <a:pt x="0" y="1"/>
                  </a:moveTo>
                  <a:lnTo>
                    <a:pt x="0" y="115"/>
                  </a:lnTo>
                  <a:lnTo>
                    <a:pt x="115" y="115"/>
                  </a:lnTo>
                  <a:lnTo>
                    <a:pt x="115"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2" name="Google Shape;3072;p88"/>
            <p:cNvSpPr/>
            <p:nvPr/>
          </p:nvSpPr>
          <p:spPr>
            <a:xfrm>
              <a:off x="8278669" y="3333421"/>
              <a:ext cx="33572" cy="34159"/>
            </a:xfrm>
            <a:custGeom>
              <a:rect b="b" l="l" r="r" t="t"/>
              <a:pathLst>
                <a:path extrusionOk="0" h="116" w="114">
                  <a:moveTo>
                    <a:pt x="0" y="1"/>
                  </a:moveTo>
                  <a:lnTo>
                    <a:pt x="0" y="115"/>
                  </a:lnTo>
                  <a:lnTo>
                    <a:pt x="114" y="115"/>
                  </a:lnTo>
                  <a:lnTo>
                    <a:pt x="114"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3" name="Google Shape;3073;p88"/>
            <p:cNvSpPr/>
            <p:nvPr/>
          </p:nvSpPr>
          <p:spPr>
            <a:xfrm>
              <a:off x="8346107" y="3333421"/>
              <a:ext cx="33572" cy="34159"/>
            </a:xfrm>
            <a:custGeom>
              <a:rect b="b" l="l" r="r" t="t"/>
              <a:pathLst>
                <a:path extrusionOk="0" h="116" w="114">
                  <a:moveTo>
                    <a:pt x="0" y="1"/>
                  </a:moveTo>
                  <a:lnTo>
                    <a:pt x="0" y="115"/>
                  </a:lnTo>
                  <a:lnTo>
                    <a:pt x="113" y="115"/>
                  </a:lnTo>
                  <a:lnTo>
                    <a:pt x="113"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4" name="Google Shape;3074;p88"/>
            <p:cNvSpPr/>
            <p:nvPr/>
          </p:nvSpPr>
          <p:spPr>
            <a:xfrm>
              <a:off x="8076650" y="3375826"/>
              <a:ext cx="303033" cy="7656"/>
            </a:xfrm>
            <a:custGeom>
              <a:rect b="b" l="l" r="r" t="t"/>
              <a:pathLst>
                <a:path extrusionOk="0" h="26" w="1029">
                  <a:moveTo>
                    <a:pt x="1" y="0"/>
                  </a:moveTo>
                  <a:lnTo>
                    <a:pt x="1" y="26"/>
                  </a:lnTo>
                  <a:lnTo>
                    <a:pt x="1028" y="26"/>
                  </a:lnTo>
                  <a:lnTo>
                    <a:pt x="1028"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5" name="Google Shape;3075;p88"/>
            <p:cNvSpPr/>
            <p:nvPr/>
          </p:nvSpPr>
          <p:spPr>
            <a:xfrm>
              <a:off x="8076650" y="3391138"/>
              <a:ext cx="303033" cy="7656"/>
            </a:xfrm>
            <a:custGeom>
              <a:rect b="b" l="l" r="r" t="t"/>
              <a:pathLst>
                <a:path extrusionOk="0" h="26" w="1029">
                  <a:moveTo>
                    <a:pt x="1" y="1"/>
                  </a:moveTo>
                  <a:lnTo>
                    <a:pt x="1" y="25"/>
                  </a:lnTo>
                  <a:lnTo>
                    <a:pt x="1028" y="25"/>
                  </a:lnTo>
                  <a:lnTo>
                    <a:pt x="102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6" name="Google Shape;3076;p88"/>
            <p:cNvSpPr/>
            <p:nvPr/>
          </p:nvSpPr>
          <p:spPr>
            <a:xfrm>
              <a:off x="8180604" y="3648219"/>
              <a:ext cx="95121" cy="39460"/>
            </a:xfrm>
            <a:custGeom>
              <a:rect b="b" l="l" r="r" t="t"/>
              <a:pathLst>
                <a:path extrusionOk="0" h="134" w="323">
                  <a:moveTo>
                    <a:pt x="1" y="0"/>
                  </a:moveTo>
                  <a:cubicBezTo>
                    <a:pt x="14" y="75"/>
                    <a:pt x="81" y="134"/>
                    <a:pt x="161" y="134"/>
                  </a:cubicBezTo>
                  <a:cubicBezTo>
                    <a:pt x="241" y="134"/>
                    <a:pt x="308" y="76"/>
                    <a:pt x="32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7" name="Google Shape;3077;p88"/>
            <p:cNvSpPr/>
            <p:nvPr/>
          </p:nvSpPr>
          <p:spPr>
            <a:xfrm>
              <a:off x="8180015" y="3590795"/>
              <a:ext cx="95416" cy="39754"/>
            </a:xfrm>
            <a:custGeom>
              <a:rect b="b" l="l" r="r" t="t"/>
              <a:pathLst>
                <a:path extrusionOk="0" h="135" w="324">
                  <a:moveTo>
                    <a:pt x="163" y="0"/>
                  </a:moveTo>
                  <a:cubicBezTo>
                    <a:pt x="83" y="0"/>
                    <a:pt x="16" y="57"/>
                    <a:pt x="1" y="134"/>
                  </a:cubicBezTo>
                  <a:lnTo>
                    <a:pt x="323" y="134"/>
                  </a:lnTo>
                  <a:cubicBezTo>
                    <a:pt x="310" y="57"/>
                    <a:pt x="243" y="0"/>
                    <a:pt x="163"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8" name="Google Shape;3078;p88"/>
            <p:cNvSpPr/>
            <p:nvPr/>
          </p:nvSpPr>
          <p:spPr>
            <a:xfrm>
              <a:off x="8179426" y="3630255"/>
              <a:ext cx="96594" cy="17374"/>
            </a:xfrm>
            <a:custGeom>
              <a:rect b="b" l="l" r="r" t="t"/>
              <a:pathLst>
                <a:path extrusionOk="0" h="59" w="328">
                  <a:moveTo>
                    <a:pt x="3" y="0"/>
                  </a:moveTo>
                  <a:cubicBezTo>
                    <a:pt x="1" y="9"/>
                    <a:pt x="0" y="19"/>
                    <a:pt x="0" y="29"/>
                  </a:cubicBezTo>
                  <a:cubicBezTo>
                    <a:pt x="0" y="40"/>
                    <a:pt x="1" y="49"/>
                    <a:pt x="3" y="59"/>
                  </a:cubicBezTo>
                  <a:lnTo>
                    <a:pt x="325" y="59"/>
                  </a:lnTo>
                  <a:cubicBezTo>
                    <a:pt x="327" y="49"/>
                    <a:pt x="328" y="39"/>
                    <a:pt x="328" y="29"/>
                  </a:cubicBezTo>
                  <a:cubicBezTo>
                    <a:pt x="328" y="19"/>
                    <a:pt x="328" y="11"/>
                    <a:pt x="32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9" name="Google Shape;3079;p88"/>
            <p:cNvSpPr/>
            <p:nvPr/>
          </p:nvSpPr>
          <p:spPr>
            <a:xfrm>
              <a:off x="8202985" y="3018033"/>
              <a:ext cx="50358" cy="20908"/>
            </a:xfrm>
            <a:custGeom>
              <a:rect b="b" l="l" r="r" t="t"/>
              <a:pathLst>
                <a:path extrusionOk="0" h="71" w="171">
                  <a:moveTo>
                    <a:pt x="1" y="0"/>
                  </a:moveTo>
                  <a:cubicBezTo>
                    <a:pt x="7" y="42"/>
                    <a:pt x="42" y="71"/>
                    <a:pt x="85" y="71"/>
                  </a:cubicBezTo>
                  <a:cubicBezTo>
                    <a:pt x="128" y="71"/>
                    <a:pt x="162" y="40"/>
                    <a:pt x="17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0" name="Google Shape;3080;p88"/>
            <p:cNvSpPr/>
            <p:nvPr/>
          </p:nvSpPr>
          <p:spPr>
            <a:xfrm>
              <a:off x="8202691" y="2987997"/>
              <a:ext cx="50358" cy="21202"/>
            </a:xfrm>
            <a:custGeom>
              <a:rect b="b" l="l" r="r" t="t"/>
              <a:pathLst>
                <a:path extrusionOk="0" h="72" w="171">
                  <a:moveTo>
                    <a:pt x="86" y="1"/>
                  </a:moveTo>
                  <a:cubicBezTo>
                    <a:pt x="43" y="1"/>
                    <a:pt x="8" y="32"/>
                    <a:pt x="1" y="71"/>
                  </a:cubicBezTo>
                  <a:lnTo>
                    <a:pt x="171" y="71"/>
                  </a:lnTo>
                  <a:cubicBezTo>
                    <a:pt x="163" y="32"/>
                    <a:pt x="128" y="1"/>
                    <a:pt x="8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1" name="Google Shape;3081;p88"/>
            <p:cNvSpPr/>
            <p:nvPr/>
          </p:nvSpPr>
          <p:spPr>
            <a:xfrm>
              <a:off x="8202396" y="3008905"/>
              <a:ext cx="50947" cy="9718"/>
            </a:xfrm>
            <a:custGeom>
              <a:rect b="b" l="l" r="r" t="t"/>
              <a:pathLst>
                <a:path extrusionOk="0" h="33" w="173">
                  <a:moveTo>
                    <a:pt x="2" y="0"/>
                  </a:moveTo>
                  <a:cubicBezTo>
                    <a:pt x="0" y="6"/>
                    <a:pt x="0" y="11"/>
                    <a:pt x="0" y="16"/>
                  </a:cubicBezTo>
                  <a:cubicBezTo>
                    <a:pt x="0" y="22"/>
                    <a:pt x="0" y="27"/>
                    <a:pt x="2" y="32"/>
                  </a:cubicBezTo>
                  <a:lnTo>
                    <a:pt x="172" y="32"/>
                  </a:lnTo>
                  <a:cubicBezTo>
                    <a:pt x="173" y="27"/>
                    <a:pt x="173" y="22"/>
                    <a:pt x="173" y="16"/>
                  </a:cubicBezTo>
                  <a:cubicBezTo>
                    <a:pt x="173" y="11"/>
                    <a:pt x="173" y="6"/>
                    <a:pt x="172"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2" name="Google Shape;3082;p88"/>
            <p:cNvSpPr/>
            <p:nvPr/>
          </p:nvSpPr>
          <p:spPr>
            <a:xfrm>
              <a:off x="8048379" y="2406989"/>
              <a:ext cx="358986" cy="358968"/>
            </a:xfrm>
            <a:custGeom>
              <a:rect b="b" l="l" r="r" t="t"/>
              <a:pathLst>
                <a:path extrusionOk="0" h="1219" w="1219">
                  <a:moveTo>
                    <a:pt x="1079" y="97"/>
                  </a:moveTo>
                  <a:cubicBezTo>
                    <a:pt x="1102" y="97"/>
                    <a:pt x="1120" y="115"/>
                    <a:pt x="1120" y="139"/>
                  </a:cubicBezTo>
                  <a:lnTo>
                    <a:pt x="1120" y="1078"/>
                  </a:lnTo>
                  <a:cubicBezTo>
                    <a:pt x="1120" y="1101"/>
                    <a:pt x="1102" y="1119"/>
                    <a:pt x="1079" y="1119"/>
                  </a:cubicBezTo>
                  <a:lnTo>
                    <a:pt x="140" y="1119"/>
                  </a:lnTo>
                  <a:cubicBezTo>
                    <a:pt x="117" y="1119"/>
                    <a:pt x="98" y="1101"/>
                    <a:pt x="98" y="1078"/>
                  </a:cubicBezTo>
                  <a:lnTo>
                    <a:pt x="98" y="139"/>
                  </a:lnTo>
                  <a:cubicBezTo>
                    <a:pt x="98" y="115"/>
                    <a:pt x="117" y="97"/>
                    <a:pt x="140" y="97"/>
                  </a:cubicBezTo>
                  <a:close/>
                  <a:moveTo>
                    <a:pt x="140" y="1"/>
                  </a:moveTo>
                  <a:cubicBezTo>
                    <a:pt x="64" y="1"/>
                    <a:pt x="1" y="62"/>
                    <a:pt x="1" y="140"/>
                  </a:cubicBezTo>
                  <a:lnTo>
                    <a:pt x="1" y="1080"/>
                  </a:lnTo>
                  <a:cubicBezTo>
                    <a:pt x="1" y="1156"/>
                    <a:pt x="62" y="1219"/>
                    <a:pt x="140" y="1219"/>
                  </a:cubicBezTo>
                  <a:lnTo>
                    <a:pt x="1079" y="1219"/>
                  </a:lnTo>
                  <a:cubicBezTo>
                    <a:pt x="1155" y="1219"/>
                    <a:pt x="1219" y="1157"/>
                    <a:pt x="1219" y="1080"/>
                  </a:cubicBezTo>
                  <a:lnTo>
                    <a:pt x="1219" y="140"/>
                  </a:lnTo>
                  <a:cubicBezTo>
                    <a:pt x="1219" y="62"/>
                    <a:pt x="1156" y="1"/>
                    <a:pt x="107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3" name="Google Shape;3083;p88"/>
            <p:cNvSpPr/>
            <p:nvPr/>
          </p:nvSpPr>
          <p:spPr>
            <a:xfrm>
              <a:off x="8076650" y="2435554"/>
              <a:ext cx="301855" cy="301250"/>
            </a:xfrm>
            <a:custGeom>
              <a:rect b="b" l="l" r="r" t="t"/>
              <a:pathLst>
                <a:path extrusionOk="0" h="1023" w="1025">
                  <a:moveTo>
                    <a:pt x="42" y="0"/>
                  </a:moveTo>
                  <a:cubicBezTo>
                    <a:pt x="19" y="0"/>
                    <a:pt x="1" y="18"/>
                    <a:pt x="1" y="42"/>
                  </a:cubicBezTo>
                  <a:lnTo>
                    <a:pt x="1" y="55"/>
                  </a:lnTo>
                  <a:lnTo>
                    <a:pt x="1" y="981"/>
                  </a:lnTo>
                  <a:cubicBezTo>
                    <a:pt x="1" y="1004"/>
                    <a:pt x="19" y="1022"/>
                    <a:pt x="42" y="1022"/>
                  </a:cubicBezTo>
                  <a:lnTo>
                    <a:pt x="983" y="1022"/>
                  </a:lnTo>
                  <a:cubicBezTo>
                    <a:pt x="1006" y="1022"/>
                    <a:pt x="1024" y="1004"/>
                    <a:pt x="1024" y="981"/>
                  </a:cubicBezTo>
                  <a:lnTo>
                    <a:pt x="1024" y="55"/>
                  </a:lnTo>
                  <a:lnTo>
                    <a:pt x="1024" y="42"/>
                  </a:lnTo>
                  <a:cubicBezTo>
                    <a:pt x="1024" y="18"/>
                    <a:pt x="1006" y="0"/>
                    <a:pt x="983"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4" name="Google Shape;3084;p88"/>
            <p:cNvSpPr/>
            <p:nvPr/>
          </p:nvSpPr>
          <p:spPr>
            <a:xfrm>
              <a:off x="8076650" y="2435554"/>
              <a:ext cx="301855" cy="301250"/>
            </a:xfrm>
            <a:custGeom>
              <a:rect b="b" l="l" r="r" t="t"/>
              <a:pathLst>
                <a:path extrusionOk="0" h="1023" w="1025">
                  <a:moveTo>
                    <a:pt x="42" y="0"/>
                  </a:moveTo>
                  <a:cubicBezTo>
                    <a:pt x="19" y="0"/>
                    <a:pt x="1" y="18"/>
                    <a:pt x="1" y="42"/>
                  </a:cubicBezTo>
                  <a:lnTo>
                    <a:pt x="1" y="55"/>
                  </a:lnTo>
                  <a:lnTo>
                    <a:pt x="1" y="981"/>
                  </a:lnTo>
                  <a:cubicBezTo>
                    <a:pt x="1" y="1004"/>
                    <a:pt x="19" y="1022"/>
                    <a:pt x="42" y="1022"/>
                  </a:cubicBezTo>
                  <a:lnTo>
                    <a:pt x="55" y="1022"/>
                  </a:lnTo>
                  <a:lnTo>
                    <a:pt x="55" y="55"/>
                  </a:lnTo>
                  <a:lnTo>
                    <a:pt x="1023" y="55"/>
                  </a:lnTo>
                  <a:lnTo>
                    <a:pt x="1023" y="42"/>
                  </a:lnTo>
                  <a:cubicBezTo>
                    <a:pt x="1024" y="18"/>
                    <a:pt x="1006" y="0"/>
                    <a:pt x="983" y="0"/>
                  </a:cubicBez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5" name="Google Shape;3085;p88"/>
            <p:cNvSpPr/>
            <p:nvPr/>
          </p:nvSpPr>
          <p:spPr>
            <a:xfrm>
              <a:off x="8218299" y="2435554"/>
              <a:ext cx="16197" cy="300956"/>
            </a:xfrm>
            <a:custGeom>
              <a:rect b="b" l="l" r="r" t="t"/>
              <a:pathLst>
                <a:path extrusionOk="0" h="1022" w="55">
                  <a:moveTo>
                    <a:pt x="1" y="0"/>
                  </a:moveTo>
                  <a:lnTo>
                    <a:pt x="1" y="1021"/>
                  </a:lnTo>
                  <a:lnTo>
                    <a:pt x="54" y="1021"/>
                  </a:lnTo>
                  <a:lnTo>
                    <a:pt x="5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6" name="Google Shape;3086;p88"/>
            <p:cNvSpPr/>
            <p:nvPr/>
          </p:nvSpPr>
          <p:spPr>
            <a:xfrm>
              <a:off x="8102271" y="2684389"/>
              <a:ext cx="91293" cy="33276"/>
            </a:xfrm>
            <a:custGeom>
              <a:rect b="b" l="l" r="r" t="t"/>
              <a:pathLst>
                <a:path extrusionOk="0" h="113" w="310">
                  <a:moveTo>
                    <a:pt x="0" y="1"/>
                  </a:moveTo>
                  <a:lnTo>
                    <a:pt x="0" y="112"/>
                  </a:lnTo>
                  <a:lnTo>
                    <a:pt x="309" y="112"/>
                  </a:lnTo>
                  <a:lnTo>
                    <a:pt x="30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7" name="Google Shape;3087;p88"/>
            <p:cNvSpPr/>
            <p:nvPr/>
          </p:nvSpPr>
          <p:spPr>
            <a:xfrm>
              <a:off x="8092847" y="2674671"/>
              <a:ext cx="110140" cy="52123"/>
            </a:xfrm>
            <a:custGeom>
              <a:rect b="b" l="l" r="r" t="t"/>
              <a:pathLst>
                <a:path extrusionOk="0" h="177" w="374">
                  <a:moveTo>
                    <a:pt x="341" y="33"/>
                  </a:moveTo>
                  <a:lnTo>
                    <a:pt x="341" y="144"/>
                  </a:lnTo>
                  <a:lnTo>
                    <a:pt x="32" y="144"/>
                  </a:lnTo>
                  <a:lnTo>
                    <a:pt x="32" y="33"/>
                  </a:lnTo>
                  <a:close/>
                  <a:moveTo>
                    <a:pt x="0" y="1"/>
                  </a:moveTo>
                  <a:lnTo>
                    <a:pt x="0" y="33"/>
                  </a:lnTo>
                  <a:lnTo>
                    <a:pt x="0" y="144"/>
                  </a:lnTo>
                  <a:lnTo>
                    <a:pt x="0" y="176"/>
                  </a:lnTo>
                  <a:lnTo>
                    <a:pt x="374" y="176"/>
                  </a:lnTo>
                  <a:lnTo>
                    <a:pt x="374" y="144"/>
                  </a:lnTo>
                  <a:lnTo>
                    <a:pt x="374" y="33"/>
                  </a:lnTo>
                  <a:lnTo>
                    <a:pt x="37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8" name="Google Shape;3088;p88"/>
            <p:cNvSpPr/>
            <p:nvPr/>
          </p:nvSpPr>
          <p:spPr>
            <a:xfrm>
              <a:off x="8259233" y="2684389"/>
              <a:ext cx="91587" cy="33276"/>
            </a:xfrm>
            <a:custGeom>
              <a:rect b="b" l="l" r="r" t="t"/>
              <a:pathLst>
                <a:path extrusionOk="0" h="113" w="311">
                  <a:moveTo>
                    <a:pt x="1" y="1"/>
                  </a:moveTo>
                  <a:lnTo>
                    <a:pt x="1" y="112"/>
                  </a:lnTo>
                  <a:lnTo>
                    <a:pt x="310" y="112"/>
                  </a:lnTo>
                  <a:lnTo>
                    <a:pt x="31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9" name="Google Shape;3089;p88"/>
            <p:cNvSpPr/>
            <p:nvPr/>
          </p:nvSpPr>
          <p:spPr>
            <a:xfrm>
              <a:off x="8249515" y="2674671"/>
              <a:ext cx="109846" cy="52123"/>
            </a:xfrm>
            <a:custGeom>
              <a:rect b="b" l="l" r="r" t="t"/>
              <a:pathLst>
                <a:path extrusionOk="0" h="177" w="373">
                  <a:moveTo>
                    <a:pt x="341" y="33"/>
                  </a:moveTo>
                  <a:lnTo>
                    <a:pt x="341" y="144"/>
                  </a:lnTo>
                  <a:lnTo>
                    <a:pt x="32" y="144"/>
                  </a:lnTo>
                  <a:lnTo>
                    <a:pt x="32" y="33"/>
                  </a:lnTo>
                  <a:close/>
                  <a:moveTo>
                    <a:pt x="1" y="1"/>
                  </a:moveTo>
                  <a:lnTo>
                    <a:pt x="1" y="33"/>
                  </a:lnTo>
                  <a:lnTo>
                    <a:pt x="1" y="144"/>
                  </a:lnTo>
                  <a:lnTo>
                    <a:pt x="1" y="176"/>
                  </a:lnTo>
                  <a:lnTo>
                    <a:pt x="373" y="176"/>
                  </a:lnTo>
                  <a:lnTo>
                    <a:pt x="373" y="144"/>
                  </a:lnTo>
                  <a:lnTo>
                    <a:pt x="373" y="33"/>
                  </a:lnTo>
                  <a:lnTo>
                    <a:pt x="37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0" name="Google Shape;3090;p88"/>
            <p:cNvSpPr/>
            <p:nvPr/>
          </p:nvSpPr>
          <p:spPr>
            <a:xfrm>
              <a:off x="5879475" y="4549030"/>
              <a:ext cx="172278" cy="341594"/>
            </a:xfrm>
            <a:custGeom>
              <a:rect b="b" l="l" r="r" t="t"/>
              <a:pathLst>
                <a:path extrusionOk="0" h="1160" w="585">
                  <a:moveTo>
                    <a:pt x="133" y="0"/>
                  </a:moveTo>
                  <a:cubicBezTo>
                    <a:pt x="61" y="0"/>
                    <a:pt x="0" y="59"/>
                    <a:pt x="0" y="133"/>
                  </a:cubicBezTo>
                  <a:lnTo>
                    <a:pt x="0" y="1027"/>
                  </a:lnTo>
                  <a:cubicBezTo>
                    <a:pt x="0" y="1100"/>
                    <a:pt x="59" y="1160"/>
                    <a:pt x="133" y="1160"/>
                  </a:cubicBezTo>
                  <a:lnTo>
                    <a:pt x="585" y="1160"/>
                  </a:lnTo>
                  <a:lnTo>
                    <a:pt x="585"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1" name="Google Shape;3091;p88"/>
            <p:cNvSpPr/>
            <p:nvPr/>
          </p:nvSpPr>
          <p:spPr>
            <a:xfrm>
              <a:off x="6051750" y="4549030"/>
              <a:ext cx="169628" cy="341594"/>
            </a:xfrm>
            <a:custGeom>
              <a:rect b="b" l="l" r="r" t="t"/>
              <a:pathLst>
                <a:path extrusionOk="0" h="1160" w="576">
                  <a:moveTo>
                    <a:pt x="0" y="0"/>
                  </a:moveTo>
                  <a:lnTo>
                    <a:pt x="0" y="1160"/>
                  </a:lnTo>
                  <a:lnTo>
                    <a:pt x="444" y="1160"/>
                  </a:lnTo>
                  <a:cubicBezTo>
                    <a:pt x="515" y="1160"/>
                    <a:pt x="575" y="1101"/>
                    <a:pt x="575" y="1027"/>
                  </a:cubicBezTo>
                  <a:lnTo>
                    <a:pt x="575" y="133"/>
                  </a:lnTo>
                  <a:cubicBezTo>
                    <a:pt x="575" y="59"/>
                    <a:pt x="516" y="0"/>
                    <a:pt x="444"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92" name="Google Shape;3092;p88"/>
            <p:cNvGrpSpPr/>
            <p:nvPr/>
          </p:nvGrpSpPr>
          <p:grpSpPr>
            <a:xfrm>
              <a:off x="5971415" y="2931019"/>
              <a:ext cx="1464513" cy="1409630"/>
              <a:chOff x="519434" y="6188313"/>
              <a:chExt cx="571517" cy="550121"/>
            </a:xfrm>
          </p:grpSpPr>
          <p:sp>
            <p:nvSpPr>
              <p:cNvPr id="3093" name="Google Shape;3093;p88"/>
              <p:cNvSpPr/>
              <p:nvPr/>
            </p:nvSpPr>
            <p:spPr>
              <a:xfrm>
                <a:off x="703431" y="6188313"/>
                <a:ext cx="387520" cy="550121"/>
              </a:xfrm>
              <a:custGeom>
                <a:rect b="b" l="l" r="r" t="t"/>
                <a:pathLst>
                  <a:path extrusionOk="0" h="10593" w="7462">
                    <a:moveTo>
                      <a:pt x="40" y="1"/>
                    </a:moveTo>
                    <a:cubicBezTo>
                      <a:pt x="17" y="1"/>
                      <a:pt x="0" y="19"/>
                      <a:pt x="0" y="42"/>
                    </a:cubicBezTo>
                    <a:lnTo>
                      <a:pt x="0" y="10553"/>
                    </a:lnTo>
                    <a:cubicBezTo>
                      <a:pt x="0" y="10575"/>
                      <a:pt x="18" y="10592"/>
                      <a:pt x="40" y="10592"/>
                    </a:cubicBezTo>
                    <a:lnTo>
                      <a:pt x="7422" y="10592"/>
                    </a:lnTo>
                    <a:cubicBezTo>
                      <a:pt x="7445" y="10592"/>
                      <a:pt x="7462" y="10575"/>
                      <a:pt x="7462" y="10553"/>
                    </a:cubicBezTo>
                    <a:lnTo>
                      <a:pt x="7462" y="42"/>
                    </a:lnTo>
                    <a:cubicBezTo>
                      <a:pt x="7462" y="19"/>
                      <a:pt x="7445" y="1"/>
                      <a:pt x="742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4" name="Google Shape;3094;p88"/>
              <p:cNvSpPr/>
              <p:nvPr/>
            </p:nvSpPr>
            <p:spPr>
              <a:xfrm>
                <a:off x="728618" y="6213604"/>
                <a:ext cx="337094" cy="499539"/>
              </a:xfrm>
              <a:custGeom>
                <a:rect b="b" l="l" r="r" t="t"/>
                <a:pathLst>
                  <a:path extrusionOk="0" h="9619" w="6491">
                    <a:moveTo>
                      <a:pt x="1" y="0"/>
                    </a:moveTo>
                    <a:lnTo>
                      <a:pt x="1" y="9619"/>
                    </a:lnTo>
                    <a:lnTo>
                      <a:pt x="6490" y="9619"/>
                    </a:lnTo>
                    <a:lnTo>
                      <a:pt x="6490" y="0"/>
                    </a:lnTo>
                    <a:close/>
                  </a:path>
                </a:pathLst>
              </a:custGeom>
              <a:solidFill>
                <a:srgbClr val="525B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5" name="Google Shape;3095;p88"/>
              <p:cNvSpPr/>
              <p:nvPr/>
            </p:nvSpPr>
            <p:spPr>
              <a:xfrm>
                <a:off x="749339" y="6227626"/>
                <a:ext cx="295704" cy="98256"/>
              </a:xfrm>
              <a:custGeom>
                <a:rect b="b" l="l" r="r" t="t"/>
                <a:pathLst>
                  <a:path extrusionOk="0" h="1892" w="5694">
                    <a:moveTo>
                      <a:pt x="0" y="1"/>
                    </a:moveTo>
                    <a:lnTo>
                      <a:pt x="0" y="1892"/>
                    </a:lnTo>
                    <a:lnTo>
                      <a:pt x="5693" y="1892"/>
                    </a:lnTo>
                    <a:lnTo>
                      <a:pt x="569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6" name="Google Shape;3096;p88"/>
              <p:cNvSpPr/>
              <p:nvPr/>
            </p:nvSpPr>
            <p:spPr>
              <a:xfrm>
                <a:off x="773176" y="6399522"/>
                <a:ext cx="247978" cy="225906"/>
              </a:xfrm>
              <a:custGeom>
                <a:rect b="b" l="l" r="r" t="t"/>
                <a:pathLst>
                  <a:path extrusionOk="0" h="4350" w="4775">
                    <a:moveTo>
                      <a:pt x="2387" y="0"/>
                    </a:moveTo>
                    <a:cubicBezTo>
                      <a:pt x="1830" y="0"/>
                      <a:pt x="1274" y="213"/>
                      <a:pt x="849" y="638"/>
                    </a:cubicBezTo>
                    <a:cubicBezTo>
                      <a:pt x="0" y="1487"/>
                      <a:pt x="0" y="2863"/>
                      <a:pt x="849" y="3713"/>
                    </a:cubicBezTo>
                    <a:cubicBezTo>
                      <a:pt x="1274" y="4138"/>
                      <a:pt x="1830" y="4350"/>
                      <a:pt x="2387" y="4350"/>
                    </a:cubicBezTo>
                    <a:cubicBezTo>
                      <a:pt x="2943" y="4350"/>
                      <a:pt x="3500" y="4138"/>
                      <a:pt x="3925" y="3713"/>
                    </a:cubicBezTo>
                    <a:cubicBezTo>
                      <a:pt x="4775" y="2863"/>
                      <a:pt x="4775" y="1487"/>
                      <a:pt x="3925" y="638"/>
                    </a:cubicBezTo>
                    <a:cubicBezTo>
                      <a:pt x="3500" y="213"/>
                      <a:pt x="2943" y="0"/>
                      <a:pt x="238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7" name="Google Shape;3097;p88"/>
              <p:cNvSpPr/>
              <p:nvPr/>
            </p:nvSpPr>
            <p:spPr>
              <a:xfrm>
                <a:off x="791924" y="6407312"/>
                <a:ext cx="210586" cy="210482"/>
              </a:xfrm>
              <a:custGeom>
                <a:rect b="b" l="l" r="r" t="t"/>
                <a:pathLst>
                  <a:path extrusionOk="0" h="4053" w="4055">
                    <a:moveTo>
                      <a:pt x="2028" y="0"/>
                    </a:moveTo>
                    <a:cubicBezTo>
                      <a:pt x="908" y="0"/>
                      <a:pt x="1" y="907"/>
                      <a:pt x="1" y="2027"/>
                    </a:cubicBezTo>
                    <a:cubicBezTo>
                      <a:pt x="1" y="3145"/>
                      <a:pt x="908" y="4053"/>
                      <a:pt x="2028" y="4053"/>
                    </a:cubicBezTo>
                    <a:cubicBezTo>
                      <a:pt x="3147" y="4053"/>
                      <a:pt x="4054" y="3145"/>
                      <a:pt x="4054" y="2027"/>
                    </a:cubicBezTo>
                    <a:cubicBezTo>
                      <a:pt x="4054" y="907"/>
                      <a:pt x="3147" y="0"/>
                      <a:pt x="202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8" name="Google Shape;3098;p88"/>
              <p:cNvSpPr/>
              <p:nvPr/>
            </p:nvSpPr>
            <p:spPr>
              <a:xfrm>
                <a:off x="873666" y="6413233"/>
                <a:ext cx="47103" cy="198694"/>
              </a:xfrm>
              <a:custGeom>
                <a:rect b="b" l="l" r="r" t="t"/>
                <a:pathLst>
                  <a:path extrusionOk="0" h="3826" w="907">
                    <a:moveTo>
                      <a:pt x="7" y="1"/>
                    </a:moveTo>
                    <a:cubicBezTo>
                      <a:pt x="3" y="1"/>
                      <a:pt x="1" y="4"/>
                      <a:pt x="1" y="8"/>
                    </a:cubicBezTo>
                    <a:lnTo>
                      <a:pt x="1" y="3817"/>
                    </a:lnTo>
                    <a:cubicBezTo>
                      <a:pt x="1" y="3821"/>
                      <a:pt x="3" y="3823"/>
                      <a:pt x="7" y="3826"/>
                    </a:cubicBezTo>
                    <a:lnTo>
                      <a:pt x="900" y="3826"/>
                    </a:lnTo>
                    <a:cubicBezTo>
                      <a:pt x="904" y="3826"/>
                      <a:pt x="906" y="3822"/>
                      <a:pt x="906" y="3818"/>
                    </a:cubicBezTo>
                    <a:lnTo>
                      <a:pt x="906" y="8"/>
                    </a:lnTo>
                    <a:cubicBezTo>
                      <a:pt x="906" y="4"/>
                      <a:pt x="904" y="1"/>
                      <a:pt x="900"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9" name="Google Shape;3099;p88"/>
              <p:cNvSpPr/>
              <p:nvPr/>
            </p:nvSpPr>
            <p:spPr>
              <a:xfrm>
                <a:off x="877872" y="6417387"/>
                <a:ext cx="38690" cy="190229"/>
              </a:xfrm>
              <a:custGeom>
                <a:rect b="b" l="l" r="r" t="t"/>
                <a:pathLst>
                  <a:path extrusionOk="0" h="3663" w="745">
                    <a:moveTo>
                      <a:pt x="1" y="1"/>
                    </a:moveTo>
                    <a:lnTo>
                      <a:pt x="1" y="3662"/>
                    </a:lnTo>
                    <a:lnTo>
                      <a:pt x="744" y="3662"/>
                    </a:lnTo>
                    <a:lnTo>
                      <a:pt x="744"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0" name="Google Shape;3100;p88"/>
              <p:cNvSpPr/>
              <p:nvPr/>
            </p:nvSpPr>
            <p:spPr>
              <a:xfrm>
                <a:off x="893971" y="6414687"/>
                <a:ext cx="6440" cy="29653"/>
              </a:xfrm>
              <a:custGeom>
                <a:rect b="b" l="l" r="r" t="t"/>
                <a:pathLst>
                  <a:path extrusionOk="0" h="571" w="124">
                    <a:moveTo>
                      <a:pt x="1" y="0"/>
                    </a:moveTo>
                    <a:lnTo>
                      <a:pt x="1" y="570"/>
                    </a:lnTo>
                    <a:lnTo>
                      <a:pt x="124" y="570"/>
                    </a:lnTo>
                    <a:lnTo>
                      <a:pt x="124"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1" name="Google Shape;3101;p88"/>
              <p:cNvSpPr/>
              <p:nvPr/>
            </p:nvSpPr>
            <p:spPr>
              <a:xfrm>
                <a:off x="886649" y="6369921"/>
                <a:ext cx="21137" cy="21137"/>
              </a:xfrm>
              <a:custGeom>
                <a:rect b="b" l="l" r="r" t="t"/>
                <a:pathLst>
                  <a:path extrusionOk="0" h="407" w="407">
                    <a:moveTo>
                      <a:pt x="204" y="1"/>
                    </a:moveTo>
                    <a:cubicBezTo>
                      <a:pt x="92" y="1"/>
                      <a:pt x="1" y="91"/>
                      <a:pt x="1" y="204"/>
                    </a:cubicBezTo>
                    <a:cubicBezTo>
                      <a:pt x="1" y="316"/>
                      <a:pt x="92" y="407"/>
                      <a:pt x="204" y="407"/>
                    </a:cubicBezTo>
                    <a:cubicBezTo>
                      <a:pt x="315" y="407"/>
                      <a:pt x="406" y="316"/>
                      <a:pt x="406" y="204"/>
                    </a:cubicBezTo>
                    <a:cubicBezTo>
                      <a:pt x="406" y="91"/>
                      <a:pt x="315" y="1"/>
                      <a:pt x="20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2" name="Google Shape;3102;p88"/>
              <p:cNvSpPr/>
              <p:nvPr/>
            </p:nvSpPr>
            <p:spPr>
              <a:xfrm>
                <a:off x="807660" y="6395160"/>
                <a:ext cx="23941" cy="21137"/>
              </a:xfrm>
              <a:custGeom>
                <a:rect b="b" l="l" r="r" t="t"/>
                <a:pathLst>
                  <a:path extrusionOk="0" h="407" w="461">
                    <a:moveTo>
                      <a:pt x="229" y="1"/>
                    </a:moveTo>
                    <a:cubicBezTo>
                      <a:pt x="188" y="1"/>
                      <a:pt x="147" y="13"/>
                      <a:pt x="111" y="39"/>
                    </a:cubicBezTo>
                    <a:cubicBezTo>
                      <a:pt x="21" y="105"/>
                      <a:pt x="0" y="231"/>
                      <a:pt x="65" y="322"/>
                    </a:cubicBezTo>
                    <a:cubicBezTo>
                      <a:pt x="106" y="377"/>
                      <a:pt x="168" y="406"/>
                      <a:pt x="230" y="406"/>
                    </a:cubicBezTo>
                    <a:cubicBezTo>
                      <a:pt x="272" y="406"/>
                      <a:pt x="313" y="394"/>
                      <a:pt x="349" y="368"/>
                    </a:cubicBezTo>
                    <a:cubicBezTo>
                      <a:pt x="440" y="303"/>
                      <a:pt x="460" y="175"/>
                      <a:pt x="395" y="84"/>
                    </a:cubicBezTo>
                    <a:cubicBezTo>
                      <a:pt x="355" y="30"/>
                      <a:pt x="293" y="1"/>
                      <a:pt x="22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3" name="Google Shape;3103;p88"/>
              <p:cNvSpPr/>
              <p:nvPr/>
            </p:nvSpPr>
            <p:spPr>
              <a:xfrm>
                <a:off x="759830" y="6461166"/>
                <a:ext cx="23629" cy="21137"/>
              </a:xfrm>
              <a:custGeom>
                <a:rect b="b" l="l" r="r" t="t"/>
                <a:pathLst>
                  <a:path extrusionOk="0" h="407" w="455">
                    <a:moveTo>
                      <a:pt x="227" y="1"/>
                    </a:moveTo>
                    <a:cubicBezTo>
                      <a:pt x="142" y="1"/>
                      <a:pt x="63" y="56"/>
                      <a:pt x="35" y="141"/>
                    </a:cubicBezTo>
                    <a:cubicBezTo>
                      <a:pt x="1" y="247"/>
                      <a:pt x="58" y="361"/>
                      <a:pt x="165" y="396"/>
                    </a:cubicBezTo>
                    <a:cubicBezTo>
                      <a:pt x="186" y="403"/>
                      <a:pt x="208" y="406"/>
                      <a:pt x="228" y="406"/>
                    </a:cubicBezTo>
                    <a:cubicBezTo>
                      <a:pt x="314" y="406"/>
                      <a:pt x="392" y="353"/>
                      <a:pt x="420" y="267"/>
                    </a:cubicBezTo>
                    <a:cubicBezTo>
                      <a:pt x="455" y="160"/>
                      <a:pt x="397" y="45"/>
                      <a:pt x="290" y="11"/>
                    </a:cubicBezTo>
                    <a:cubicBezTo>
                      <a:pt x="269" y="4"/>
                      <a:pt x="248" y="1"/>
                      <a:pt x="22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4" name="Google Shape;3104;p88"/>
              <p:cNvSpPr/>
              <p:nvPr/>
            </p:nvSpPr>
            <p:spPr>
              <a:xfrm>
                <a:off x="759830" y="6542752"/>
                <a:ext cx="23733" cy="21085"/>
              </a:xfrm>
              <a:custGeom>
                <a:rect b="b" l="l" r="r" t="t"/>
                <a:pathLst>
                  <a:path extrusionOk="0" h="406" w="457">
                    <a:moveTo>
                      <a:pt x="230" y="1"/>
                    </a:moveTo>
                    <a:cubicBezTo>
                      <a:pt x="209" y="1"/>
                      <a:pt x="187" y="4"/>
                      <a:pt x="166" y="11"/>
                    </a:cubicBezTo>
                    <a:cubicBezTo>
                      <a:pt x="59" y="45"/>
                      <a:pt x="1" y="161"/>
                      <a:pt x="37" y="265"/>
                    </a:cubicBezTo>
                    <a:cubicBezTo>
                      <a:pt x="64" y="351"/>
                      <a:pt x="144" y="406"/>
                      <a:pt x="229" y="406"/>
                    </a:cubicBezTo>
                    <a:cubicBezTo>
                      <a:pt x="250" y="406"/>
                      <a:pt x="271" y="403"/>
                      <a:pt x="291" y="396"/>
                    </a:cubicBezTo>
                    <a:cubicBezTo>
                      <a:pt x="397" y="361"/>
                      <a:pt x="456" y="247"/>
                      <a:pt x="422" y="140"/>
                    </a:cubicBezTo>
                    <a:cubicBezTo>
                      <a:pt x="394" y="55"/>
                      <a:pt x="315"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5" name="Google Shape;3105;p88"/>
              <p:cNvSpPr/>
              <p:nvPr/>
            </p:nvSpPr>
            <p:spPr>
              <a:xfrm>
                <a:off x="807660" y="6608759"/>
                <a:ext cx="23993" cy="21085"/>
              </a:xfrm>
              <a:custGeom>
                <a:rect b="b" l="l" r="r" t="t"/>
                <a:pathLst>
                  <a:path extrusionOk="0" h="406" w="462">
                    <a:moveTo>
                      <a:pt x="232" y="0"/>
                    </a:moveTo>
                    <a:cubicBezTo>
                      <a:pt x="169" y="0"/>
                      <a:pt x="107" y="29"/>
                      <a:pt x="68" y="84"/>
                    </a:cubicBezTo>
                    <a:cubicBezTo>
                      <a:pt x="0" y="175"/>
                      <a:pt x="21" y="302"/>
                      <a:pt x="112" y="367"/>
                    </a:cubicBezTo>
                    <a:cubicBezTo>
                      <a:pt x="149" y="393"/>
                      <a:pt x="191" y="406"/>
                      <a:pt x="232" y="406"/>
                    </a:cubicBezTo>
                    <a:cubicBezTo>
                      <a:pt x="295" y="406"/>
                      <a:pt x="357" y="377"/>
                      <a:pt x="396" y="323"/>
                    </a:cubicBezTo>
                    <a:cubicBezTo>
                      <a:pt x="461" y="232"/>
                      <a:pt x="441" y="104"/>
                      <a:pt x="351" y="39"/>
                    </a:cubicBezTo>
                    <a:cubicBezTo>
                      <a:pt x="315" y="13"/>
                      <a:pt x="273" y="0"/>
                      <a:pt x="23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6" name="Google Shape;3106;p88"/>
              <p:cNvSpPr/>
              <p:nvPr/>
            </p:nvSpPr>
            <p:spPr>
              <a:xfrm>
                <a:off x="886649" y="6633946"/>
                <a:ext cx="21137" cy="21137"/>
              </a:xfrm>
              <a:custGeom>
                <a:rect b="b" l="l" r="r" t="t"/>
                <a:pathLst>
                  <a:path extrusionOk="0" h="407" w="407">
                    <a:moveTo>
                      <a:pt x="204" y="0"/>
                    </a:moveTo>
                    <a:cubicBezTo>
                      <a:pt x="92" y="0"/>
                      <a:pt x="1" y="91"/>
                      <a:pt x="1" y="203"/>
                    </a:cubicBezTo>
                    <a:cubicBezTo>
                      <a:pt x="1" y="316"/>
                      <a:pt x="92" y="406"/>
                      <a:pt x="204" y="406"/>
                    </a:cubicBezTo>
                    <a:cubicBezTo>
                      <a:pt x="315" y="406"/>
                      <a:pt x="406" y="316"/>
                      <a:pt x="406" y="203"/>
                    </a:cubicBezTo>
                    <a:cubicBezTo>
                      <a:pt x="406" y="91"/>
                      <a:pt x="315" y="0"/>
                      <a:pt x="20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7" name="Google Shape;3107;p88"/>
              <p:cNvSpPr/>
              <p:nvPr/>
            </p:nvSpPr>
            <p:spPr>
              <a:xfrm>
                <a:off x="962834" y="6608759"/>
                <a:ext cx="23941" cy="21085"/>
              </a:xfrm>
              <a:custGeom>
                <a:rect b="b" l="l" r="r" t="t"/>
                <a:pathLst>
                  <a:path extrusionOk="0" h="406" w="461">
                    <a:moveTo>
                      <a:pt x="232" y="0"/>
                    </a:moveTo>
                    <a:cubicBezTo>
                      <a:pt x="190" y="0"/>
                      <a:pt x="148" y="13"/>
                      <a:pt x="112" y="39"/>
                    </a:cubicBezTo>
                    <a:cubicBezTo>
                      <a:pt x="21" y="104"/>
                      <a:pt x="1" y="232"/>
                      <a:pt x="66" y="323"/>
                    </a:cubicBezTo>
                    <a:cubicBezTo>
                      <a:pt x="106" y="377"/>
                      <a:pt x="168" y="406"/>
                      <a:pt x="230" y="406"/>
                    </a:cubicBezTo>
                    <a:cubicBezTo>
                      <a:pt x="272" y="406"/>
                      <a:pt x="313" y="393"/>
                      <a:pt x="350" y="367"/>
                    </a:cubicBezTo>
                    <a:cubicBezTo>
                      <a:pt x="440" y="302"/>
                      <a:pt x="461" y="175"/>
                      <a:pt x="396" y="84"/>
                    </a:cubicBezTo>
                    <a:cubicBezTo>
                      <a:pt x="356" y="29"/>
                      <a:pt x="294" y="0"/>
                      <a:pt x="23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8" name="Google Shape;3108;p88"/>
              <p:cNvSpPr/>
              <p:nvPr/>
            </p:nvSpPr>
            <p:spPr>
              <a:xfrm>
                <a:off x="1010871" y="6542804"/>
                <a:ext cx="23681" cy="21085"/>
              </a:xfrm>
              <a:custGeom>
                <a:rect b="b" l="l" r="r" t="t"/>
                <a:pathLst>
                  <a:path extrusionOk="0" h="406" w="456">
                    <a:moveTo>
                      <a:pt x="227" y="1"/>
                    </a:moveTo>
                    <a:cubicBezTo>
                      <a:pt x="142" y="1"/>
                      <a:pt x="64" y="55"/>
                      <a:pt x="36" y="140"/>
                    </a:cubicBezTo>
                    <a:cubicBezTo>
                      <a:pt x="1" y="247"/>
                      <a:pt x="59" y="361"/>
                      <a:pt x="166" y="396"/>
                    </a:cubicBezTo>
                    <a:cubicBezTo>
                      <a:pt x="186" y="402"/>
                      <a:pt x="207" y="406"/>
                      <a:pt x="228" y="406"/>
                    </a:cubicBezTo>
                    <a:cubicBezTo>
                      <a:pt x="314" y="406"/>
                      <a:pt x="393" y="353"/>
                      <a:pt x="421" y="267"/>
                    </a:cubicBezTo>
                    <a:cubicBezTo>
                      <a:pt x="455" y="160"/>
                      <a:pt x="398" y="45"/>
                      <a:pt x="291" y="11"/>
                    </a:cubicBezTo>
                    <a:cubicBezTo>
                      <a:pt x="269" y="4"/>
                      <a:pt x="248" y="1"/>
                      <a:pt x="22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9" name="Google Shape;3109;p88"/>
              <p:cNvSpPr/>
              <p:nvPr/>
            </p:nvSpPr>
            <p:spPr>
              <a:xfrm>
                <a:off x="1010871" y="6461166"/>
                <a:ext cx="23681" cy="21085"/>
              </a:xfrm>
              <a:custGeom>
                <a:rect b="b" l="l" r="r" t="t"/>
                <a:pathLst>
                  <a:path extrusionOk="0" h="406" w="456">
                    <a:moveTo>
                      <a:pt x="229" y="1"/>
                    </a:moveTo>
                    <a:cubicBezTo>
                      <a:pt x="208" y="1"/>
                      <a:pt x="187" y="4"/>
                      <a:pt x="166" y="11"/>
                    </a:cubicBezTo>
                    <a:cubicBezTo>
                      <a:pt x="60" y="45"/>
                      <a:pt x="1" y="160"/>
                      <a:pt x="36" y="267"/>
                    </a:cubicBezTo>
                    <a:cubicBezTo>
                      <a:pt x="64" y="351"/>
                      <a:pt x="143" y="406"/>
                      <a:pt x="229" y="406"/>
                    </a:cubicBezTo>
                    <a:cubicBezTo>
                      <a:pt x="249" y="406"/>
                      <a:pt x="270" y="403"/>
                      <a:pt x="291" y="396"/>
                    </a:cubicBezTo>
                    <a:cubicBezTo>
                      <a:pt x="398" y="363"/>
                      <a:pt x="455" y="247"/>
                      <a:pt x="421" y="141"/>
                    </a:cubicBezTo>
                    <a:cubicBezTo>
                      <a:pt x="393" y="56"/>
                      <a:pt x="314" y="1"/>
                      <a:pt x="22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0" name="Google Shape;3110;p88"/>
              <p:cNvSpPr/>
              <p:nvPr/>
            </p:nvSpPr>
            <p:spPr>
              <a:xfrm>
                <a:off x="962782" y="6395212"/>
                <a:ext cx="23941" cy="21137"/>
              </a:xfrm>
              <a:custGeom>
                <a:rect b="b" l="l" r="r" t="t"/>
                <a:pathLst>
                  <a:path extrusionOk="0" h="407" w="461">
                    <a:moveTo>
                      <a:pt x="230" y="1"/>
                    </a:moveTo>
                    <a:cubicBezTo>
                      <a:pt x="167" y="1"/>
                      <a:pt x="105" y="30"/>
                      <a:pt x="66" y="85"/>
                    </a:cubicBezTo>
                    <a:cubicBezTo>
                      <a:pt x="1" y="175"/>
                      <a:pt x="21" y="303"/>
                      <a:pt x="112" y="368"/>
                    </a:cubicBezTo>
                    <a:cubicBezTo>
                      <a:pt x="148" y="394"/>
                      <a:pt x="190" y="406"/>
                      <a:pt x="231" y="406"/>
                    </a:cubicBezTo>
                    <a:cubicBezTo>
                      <a:pt x="294" y="406"/>
                      <a:pt x="356" y="378"/>
                      <a:pt x="395" y="323"/>
                    </a:cubicBezTo>
                    <a:cubicBezTo>
                      <a:pt x="461" y="232"/>
                      <a:pt x="440" y="105"/>
                      <a:pt x="349" y="40"/>
                    </a:cubicBezTo>
                    <a:cubicBezTo>
                      <a:pt x="313" y="13"/>
                      <a:pt x="272"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1" name="Google Shape;3111;p88"/>
              <p:cNvSpPr/>
              <p:nvPr/>
            </p:nvSpPr>
            <p:spPr>
              <a:xfrm>
                <a:off x="789587" y="6245750"/>
                <a:ext cx="8465" cy="62163"/>
              </a:xfrm>
              <a:custGeom>
                <a:rect b="b" l="l" r="r" t="t"/>
                <a:pathLst>
                  <a:path extrusionOk="0" h="1197" w="163">
                    <a:moveTo>
                      <a:pt x="1" y="1"/>
                    </a:moveTo>
                    <a:lnTo>
                      <a:pt x="1" y="1196"/>
                    </a:lnTo>
                    <a:lnTo>
                      <a:pt x="162" y="1196"/>
                    </a:lnTo>
                    <a:lnTo>
                      <a:pt x="16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2" name="Google Shape;3112;p88"/>
              <p:cNvSpPr/>
              <p:nvPr/>
            </p:nvSpPr>
            <p:spPr>
              <a:xfrm>
                <a:off x="828796" y="6245750"/>
                <a:ext cx="8517" cy="62163"/>
              </a:xfrm>
              <a:custGeom>
                <a:rect b="b" l="l" r="r" t="t"/>
                <a:pathLst>
                  <a:path extrusionOk="0" h="1197" w="164">
                    <a:moveTo>
                      <a:pt x="1" y="1"/>
                    </a:moveTo>
                    <a:lnTo>
                      <a:pt x="1" y="1196"/>
                    </a:lnTo>
                    <a:lnTo>
                      <a:pt x="163" y="1196"/>
                    </a:lnTo>
                    <a:lnTo>
                      <a:pt x="16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3" name="Google Shape;3113;p88"/>
              <p:cNvSpPr/>
              <p:nvPr/>
            </p:nvSpPr>
            <p:spPr>
              <a:xfrm>
                <a:off x="798052" y="6237337"/>
                <a:ext cx="31004" cy="8413"/>
              </a:xfrm>
              <a:custGeom>
                <a:rect b="b" l="l" r="r" t="t"/>
                <a:pathLst>
                  <a:path extrusionOk="0" h="162" w="597">
                    <a:moveTo>
                      <a:pt x="0" y="0"/>
                    </a:moveTo>
                    <a:lnTo>
                      <a:pt x="0" y="161"/>
                    </a:lnTo>
                    <a:lnTo>
                      <a:pt x="597" y="161"/>
                    </a:lnTo>
                    <a:lnTo>
                      <a:pt x="59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4" name="Google Shape;3114;p88"/>
              <p:cNvSpPr/>
              <p:nvPr/>
            </p:nvSpPr>
            <p:spPr>
              <a:xfrm>
                <a:off x="758220" y="6272599"/>
                <a:ext cx="23266" cy="8465"/>
              </a:xfrm>
              <a:custGeom>
                <a:rect b="b" l="l" r="r" t="t"/>
                <a:pathLst>
                  <a:path extrusionOk="0" h="163" w="448">
                    <a:moveTo>
                      <a:pt x="1" y="0"/>
                    </a:moveTo>
                    <a:lnTo>
                      <a:pt x="1" y="163"/>
                    </a:lnTo>
                    <a:lnTo>
                      <a:pt x="447" y="163"/>
                    </a:lnTo>
                    <a:lnTo>
                      <a:pt x="44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5" name="Google Shape;3115;p88"/>
              <p:cNvSpPr/>
              <p:nvPr/>
            </p:nvSpPr>
            <p:spPr>
              <a:xfrm>
                <a:off x="798052" y="6307758"/>
                <a:ext cx="31056" cy="8517"/>
              </a:xfrm>
              <a:custGeom>
                <a:rect b="b" l="l" r="r" t="t"/>
                <a:pathLst>
                  <a:path extrusionOk="0" h="164" w="598">
                    <a:moveTo>
                      <a:pt x="0" y="1"/>
                    </a:moveTo>
                    <a:lnTo>
                      <a:pt x="0" y="164"/>
                    </a:lnTo>
                    <a:lnTo>
                      <a:pt x="598" y="164"/>
                    </a:lnTo>
                    <a:lnTo>
                      <a:pt x="59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6" name="Google Shape;3116;p88"/>
              <p:cNvSpPr/>
              <p:nvPr/>
            </p:nvSpPr>
            <p:spPr>
              <a:xfrm>
                <a:off x="845466" y="6245750"/>
                <a:ext cx="8465" cy="62163"/>
              </a:xfrm>
              <a:custGeom>
                <a:rect b="b" l="l" r="r" t="t"/>
                <a:pathLst>
                  <a:path extrusionOk="0" h="1197" w="163">
                    <a:moveTo>
                      <a:pt x="0" y="1"/>
                    </a:moveTo>
                    <a:lnTo>
                      <a:pt x="0" y="1196"/>
                    </a:lnTo>
                    <a:lnTo>
                      <a:pt x="163" y="1196"/>
                    </a:lnTo>
                    <a:lnTo>
                      <a:pt x="16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7" name="Google Shape;3117;p88"/>
              <p:cNvSpPr/>
              <p:nvPr/>
            </p:nvSpPr>
            <p:spPr>
              <a:xfrm>
                <a:off x="884623" y="6245750"/>
                <a:ext cx="8413" cy="62163"/>
              </a:xfrm>
              <a:custGeom>
                <a:rect b="b" l="l" r="r" t="t"/>
                <a:pathLst>
                  <a:path extrusionOk="0" h="1197" w="162">
                    <a:moveTo>
                      <a:pt x="0" y="1"/>
                    </a:moveTo>
                    <a:lnTo>
                      <a:pt x="0" y="1196"/>
                    </a:lnTo>
                    <a:lnTo>
                      <a:pt x="162" y="1196"/>
                    </a:lnTo>
                    <a:lnTo>
                      <a:pt x="16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8" name="Google Shape;3118;p88"/>
              <p:cNvSpPr/>
              <p:nvPr/>
            </p:nvSpPr>
            <p:spPr>
              <a:xfrm>
                <a:off x="853828" y="6237337"/>
                <a:ext cx="31108" cy="8413"/>
              </a:xfrm>
              <a:custGeom>
                <a:rect b="b" l="l" r="r" t="t"/>
                <a:pathLst>
                  <a:path extrusionOk="0" h="162" w="599">
                    <a:moveTo>
                      <a:pt x="1" y="0"/>
                    </a:moveTo>
                    <a:lnTo>
                      <a:pt x="1" y="161"/>
                    </a:lnTo>
                    <a:lnTo>
                      <a:pt x="599" y="161"/>
                    </a:lnTo>
                    <a:lnTo>
                      <a:pt x="59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9" name="Google Shape;3119;p88"/>
              <p:cNvSpPr/>
              <p:nvPr/>
            </p:nvSpPr>
            <p:spPr>
              <a:xfrm>
                <a:off x="853828" y="6307862"/>
                <a:ext cx="31108" cy="8413"/>
              </a:xfrm>
              <a:custGeom>
                <a:rect b="b" l="l" r="r" t="t"/>
                <a:pathLst>
                  <a:path extrusionOk="0" h="162" w="599">
                    <a:moveTo>
                      <a:pt x="1" y="0"/>
                    </a:moveTo>
                    <a:lnTo>
                      <a:pt x="1" y="162"/>
                    </a:lnTo>
                    <a:lnTo>
                      <a:pt x="599" y="162"/>
                    </a:lnTo>
                    <a:lnTo>
                      <a:pt x="59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0" name="Google Shape;3120;p88"/>
              <p:cNvSpPr/>
              <p:nvPr/>
            </p:nvSpPr>
            <p:spPr>
              <a:xfrm>
                <a:off x="901294" y="6245750"/>
                <a:ext cx="8413" cy="62163"/>
              </a:xfrm>
              <a:custGeom>
                <a:rect b="b" l="l" r="r" t="t"/>
                <a:pathLst>
                  <a:path extrusionOk="0" h="1197" w="162">
                    <a:moveTo>
                      <a:pt x="0" y="1"/>
                    </a:moveTo>
                    <a:lnTo>
                      <a:pt x="0" y="1196"/>
                    </a:lnTo>
                    <a:lnTo>
                      <a:pt x="162" y="1196"/>
                    </a:lnTo>
                    <a:lnTo>
                      <a:pt x="16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1" name="Google Shape;3121;p88"/>
              <p:cNvSpPr/>
              <p:nvPr/>
            </p:nvSpPr>
            <p:spPr>
              <a:xfrm>
                <a:off x="940503" y="6245750"/>
                <a:ext cx="8465" cy="62163"/>
              </a:xfrm>
              <a:custGeom>
                <a:rect b="b" l="l" r="r" t="t"/>
                <a:pathLst>
                  <a:path extrusionOk="0" h="1197" w="163">
                    <a:moveTo>
                      <a:pt x="0" y="1"/>
                    </a:moveTo>
                    <a:lnTo>
                      <a:pt x="0" y="1196"/>
                    </a:lnTo>
                    <a:lnTo>
                      <a:pt x="163" y="1196"/>
                    </a:lnTo>
                    <a:lnTo>
                      <a:pt x="16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2" name="Google Shape;3122;p88"/>
              <p:cNvSpPr/>
              <p:nvPr/>
            </p:nvSpPr>
            <p:spPr>
              <a:xfrm>
                <a:off x="909707" y="6237337"/>
                <a:ext cx="31056" cy="8465"/>
              </a:xfrm>
              <a:custGeom>
                <a:rect b="b" l="l" r="r" t="t"/>
                <a:pathLst>
                  <a:path extrusionOk="0" h="163" w="598">
                    <a:moveTo>
                      <a:pt x="1" y="0"/>
                    </a:moveTo>
                    <a:lnTo>
                      <a:pt x="1" y="163"/>
                    </a:lnTo>
                    <a:lnTo>
                      <a:pt x="597" y="163"/>
                    </a:lnTo>
                    <a:lnTo>
                      <a:pt x="59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3" name="Google Shape;3123;p88"/>
              <p:cNvSpPr/>
              <p:nvPr/>
            </p:nvSpPr>
            <p:spPr>
              <a:xfrm>
                <a:off x="909707" y="6307862"/>
                <a:ext cx="31108" cy="8413"/>
              </a:xfrm>
              <a:custGeom>
                <a:rect b="b" l="l" r="r" t="t"/>
                <a:pathLst>
                  <a:path extrusionOk="0" h="162" w="599">
                    <a:moveTo>
                      <a:pt x="1" y="0"/>
                    </a:moveTo>
                    <a:lnTo>
                      <a:pt x="1" y="162"/>
                    </a:lnTo>
                    <a:lnTo>
                      <a:pt x="598" y="162"/>
                    </a:lnTo>
                    <a:lnTo>
                      <a:pt x="598"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4" name="Google Shape;3124;p88"/>
              <p:cNvSpPr/>
              <p:nvPr/>
            </p:nvSpPr>
            <p:spPr>
              <a:xfrm>
                <a:off x="957069" y="6245750"/>
                <a:ext cx="8517" cy="62163"/>
              </a:xfrm>
              <a:custGeom>
                <a:rect b="b" l="l" r="r" t="t"/>
                <a:pathLst>
                  <a:path extrusionOk="0" h="1197" w="164">
                    <a:moveTo>
                      <a:pt x="1" y="1"/>
                    </a:moveTo>
                    <a:lnTo>
                      <a:pt x="1" y="1196"/>
                    </a:lnTo>
                    <a:lnTo>
                      <a:pt x="163" y="1196"/>
                    </a:lnTo>
                    <a:lnTo>
                      <a:pt x="16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5" name="Google Shape;3125;p88"/>
              <p:cNvSpPr/>
              <p:nvPr/>
            </p:nvSpPr>
            <p:spPr>
              <a:xfrm>
                <a:off x="996330" y="6245750"/>
                <a:ext cx="8465" cy="62163"/>
              </a:xfrm>
              <a:custGeom>
                <a:rect b="b" l="l" r="r" t="t"/>
                <a:pathLst>
                  <a:path extrusionOk="0" h="1197" w="163">
                    <a:moveTo>
                      <a:pt x="1" y="1"/>
                    </a:moveTo>
                    <a:lnTo>
                      <a:pt x="1" y="1196"/>
                    </a:lnTo>
                    <a:lnTo>
                      <a:pt x="162" y="1196"/>
                    </a:lnTo>
                    <a:lnTo>
                      <a:pt x="16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6" name="Google Shape;3126;p88"/>
              <p:cNvSpPr/>
              <p:nvPr/>
            </p:nvSpPr>
            <p:spPr>
              <a:xfrm>
                <a:off x="965534" y="6237337"/>
                <a:ext cx="31108" cy="8413"/>
              </a:xfrm>
              <a:custGeom>
                <a:rect b="b" l="l" r="r" t="t"/>
                <a:pathLst>
                  <a:path extrusionOk="0" h="162" w="599">
                    <a:moveTo>
                      <a:pt x="0" y="0"/>
                    </a:moveTo>
                    <a:lnTo>
                      <a:pt x="0" y="161"/>
                    </a:lnTo>
                    <a:lnTo>
                      <a:pt x="598" y="161"/>
                    </a:lnTo>
                    <a:lnTo>
                      <a:pt x="598"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7" name="Google Shape;3127;p88"/>
              <p:cNvSpPr/>
              <p:nvPr/>
            </p:nvSpPr>
            <p:spPr>
              <a:xfrm>
                <a:off x="965534" y="6307758"/>
                <a:ext cx="31108" cy="8517"/>
              </a:xfrm>
              <a:custGeom>
                <a:rect b="b" l="l" r="r" t="t"/>
                <a:pathLst>
                  <a:path extrusionOk="0" h="164" w="599">
                    <a:moveTo>
                      <a:pt x="0" y="1"/>
                    </a:moveTo>
                    <a:lnTo>
                      <a:pt x="0" y="164"/>
                    </a:lnTo>
                    <a:lnTo>
                      <a:pt x="598" y="164"/>
                    </a:lnTo>
                    <a:lnTo>
                      <a:pt x="59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8" name="Google Shape;3128;p88"/>
              <p:cNvSpPr/>
              <p:nvPr/>
            </p:nvSpPr>
            <p:spPr>
              <a:xfrm>
                <a:off x="619872" y="6355380"/>
                <a:ext cx="44922" cy="181089"/>
              </a:xfrm>
              <a:custGeom>
                <a:rect b="b" l="l" r="r" t="t"/>
                <a:pathLst>
                  <a:path extrusionOk="0" h="3487" w="865">
                    <a:moveTo>
                      <a:pt x="1" y="0"/>
                    </a:moveTo>
                    <a:lnTo>
                      <a:pt x="1" y="3486"/>
                    </a:lnTo>
                    <a:lnTo>
                      <a:pt x="865" y="3486"/>
                    </a:lnTo>
                    <a:lnTo>
                      <a:pt x="86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9" name="Google Shape;3129;p88"/>
              <p:cNvSpPr/>
              <p:nvPr/>
            </p:nvSpPr>
            <p:spPr>
              <a:xfrm>
                <a:off x="611407" y="6337775"/>
                <a:ext cx="61800" cy="17657"/>
              </a:xfrm>
              <a:custGeom>
                <a:rect b="b" l="l" r="r" t="t"/>
                <a:pathLst>
                  <a:path extrusionOk="0" h="340" w="1190">
                    <a:moveTo>
                      <a:pt x="0" y="0"/>
                    </a:moveTo>
                    <a:lnTo>
                      <a:pt x="0" y="339"/>
                    </a:lnTo>
                    <a:lnTo>
                      <a:pt x="1189" y="339"/>
                    </a:lnTo>
                    <a:lnTo>
                      <a:pt x="1189"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0" name="Google Shape;3130;p88"/>
              <p:cNvSpPr/>
              <p:nvPr/>
            </p:nvSpPr>
            <p:spPr>
              <a:xfrm>
                <a:off x="632803" y="6195843"/>
                <a:ext cx="19007" cy="142035"/>
              </a:xfrm>
              <a:custGeom>
                <a:rect b="b" l="l" r="r" t="t"/>
                <a:pathLst>
                  <a:path extrusionOk="0" h="2735" w="366">
                    <a:moveTo>
                      <a:pt x="184" y="0"/>
                    </a:moveTo>
                    <a:lnTo>
                      <a:pt x="1" y="417"/>
                    </a:lnTo>
                    <a:lnTo>
                      <a:pt x="1" y="2734"/>
                    </a:lnTo>
                    <a:lnTo>
                      <a:pt x="366" y="2734"/>
                    </a:lnTo>
                    <a:lnTo>
                      <a:pt x="366" y="417"/>
                    </a:lnTo>
                    <a:lnTo>
                      <a:pt x="18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1" name="Google Shape;3131;p88"/>
              <p:cNvSpPr/>
              <p:nvPr/>
            </p:nvSpPr>
            <p:spPr>
              <a:xfrm>
                <a:off x="638048" y="6536417"/>
                <a:ext cx="65435" cy="118614"/>
              </a:xfrm>
              <a:custGeom>
                <a:rect b="b" l="l" r="r" t="t"/>
                <a:pathLst>
                  <a:path extrusionOk="0" h="2284" w="1260">
                    <a:moveTo>
                      <a:pt x="1" y="0"/>
                    </a:moveTo>
                    <a:lnTo>
                      <a:pt x="1" y="1846"/>
                    </a:lnTo>
                    <a:cubicBezTo>
                      <a:pt x="1" y="2087"/>
                      <a:pt x="196" y="2283"/>
                      <a:pt x="438" y="2283"/>
                    </a:cubicBezTo>
                    <a:lnTo>
                      <a:pt x="1259" y="2283"/>
                    </a:lnTo>
                    <a:lnTo>
                      <a:pt x="1259" y="2122"/>
                    </a:lnTo>
                    <a:lnTo>
                      <a:pt x="438" y="2122"/>
                    </a:lnTo>
                    <a:cubicBezTo>
                      <a:pt x="286" y="2122"/>
                      <a:pt x="163" y="1999"/>
                      <a:pt x="163" y="1846"/>
                    </a:cubicBezTo>
                    <a:lnTo>
                      <a:pt x="16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2" name="Google Shape;3132;p88"/>
              <p:cNvSpPr/>
              <p:nvPr/>
            </p:nvSpPr>
            <p:spPr>
              <a:xfrm>
                <a:off x="527951" y="6355380"/>
                <a:ext cx="44922" cy="181089"/>
              </a:xfrm>
              <a:custGeom>
                <a:rect b="b" l="l" r="r" t="t"/>
                <a:pathLst>
                  <a:path extrusionOk="0" h="3487" w="865">
                    <a:moveTo>
                      <a:pt x="0" y="0"/>
                    </a:moveTo>
                    <a:lnTo>
                      <a:pt x="0" y="3486"/>
                    </a:lnTo>
                    <a:lnTo>
                      <a:pt x="864" y="3486"/>
                    </a:lnTo>
                    <a:lnTo>
                      <a:pt x="86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3" name="Google Shape;3133;p88"/>
              <p:cNvSpPr/>
              <p:nvPr/>
            </p:nvSpPr>
            <p:spPr>
              <a:xfrm>
                <a:off x="519434" y="6337775"/>
                <a:ext cx="61748" cy="17657"/>
              </a:xfrm>
              <a:custGeom>
                <a:rect b="b" l="l" r="r" t="t"/>
                <a:pathLst>
                  <a:path extrusionOk="0" h="340" w="1189">
                    <a:moveTo>
                      <a:pt x="0" y="0"/>
                    </a:moveTo>
                    <a:lnTo>
                      <a:pt x="0" y="339"/>
                    </a:lnTo>
                    <a:lnTo>
                      <a:pt x="1188" y="339"/>
                    </a:lnTo>
                    <a:lnTo>
                      <a:pt x="118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4" name="Google Shape;3134;p88"/>
              <p:cNvSpPr/>
              <p:nvPr/>
            </p:nvSpPr>
            <p:spPr>
              <a:xfrm>
                <a:off x="540882" y="6195843"/>
                <a:ext cx="18903" cy="142035"/>
              </a:xfrm>
              <a:custGeom>
                <a:rect b="b" l="l" r="r" t="t"/>
                <a:pathLst>
                  <a:path extrusionOk="0" h="2735" w="364">
                    <a:moveTo>
                      <a:pt x="182" y="0"/>
                    </a:moveTo>
                    <a:lnTo>
                      <a:pt x="0" y="417"/>
                    </a:lnTo>
                    <a:lnTo>
                      <a:pt x="0" y="2734"/>
                    </a:lnTo>
                    <a:lnTo>
                      <a:pt x="364" y="2734"/>
                    </a:lnTo>
                    <a:lnTo>
                      <a:pt x="364" y="417"/>
                    </a:lnTo>
                    <a:lnTo>
                      <a:pt x="182"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5" name="Google Shape;3135;p88"/>
              <p:cNvSpPr/>
              <p:nvPr/>
            </p:nvSpPr>
            <p:spPr>
              <a:xfrm>
                <a:off x="546127" y="6536417"/>
                <a:ext cx="157407" cy="145930"/>
              </a:xfrm>
              <a:custGeom>
                <a:rect b="b" l="l" r="r" t="t"/>
                <a:pathLst>
                  <a:path extrusionOk="0" h="2810" w="3031">
                    <a:moveTo>
                      <a:pt x="1" y="0"/>
                    </a:moveTo>
                    <a:lnTo>
                      <a:pt x="1" y="2373"/>
                    </a:lnTo>
                    <a:cubicBezTo>
                      <a:pt x="1" y="2614"/>
                      <a:pt x="196" y="2809"/>
                      <a:pt x="438" y="2809"/>
                    </a:cubicBezTo>
                    <a:lnTo>
                      <a:pt x="3030" y="2809"/>
                    </a:lnTo>
                    <a:lnTo>
                      <a:pt x="3030" y="2648"/>
                    </a:lnTo>
                    <a:lnTo>
                      <a:pt x="438" y="2648"/>
                    </a:lnTo>
                    <a:cubicBezTo>
                      <a:pt x="286" y="2648"/>
                      <a:pt x="163" y="2525"/>
                      <a:pt x="163" y="2373"/>
                    </a:cubicBezTo>
                    <a:lnTo>
                      <a:pt x="16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36" name="Google Shape;3136;p88"/>
            <p:cNvSpPr/>
            <p:nvPr/>
          </p:nvSpPr>
          <p:spPr>
            <a:xfrm>
              <a:off x="6041149" y="1131306"/>
              <a:ext cx="277117" cy="549495"/>
            </a:xfrm>
            <a:custGeom>
              <a:rect b="b" l="l" r="r" t="t"/>
              <a:pathLst>
                <a:path extrusionOk="0" h="1866" w="941">
                  <a:moveTo>
                    <a:pt x="214" y="0"/>
                  </a:moveTo>
                  <a:lnTo>
                    <a:pt x="214" y="1"/>
                  </a:lnTo>
                  <a:cubicBezTo>
                    <a:pt x="96" y="1"/>
                    <a:pt x="1" y="95"/>
                    <a:pt x="1" y="213"/>
                  </a:cubicBezTo>
                  <a:lnTo>
                    <a:pt x="1" y="1654"/>
                  </a:lnTo>
                  <a:cubicBezTo>
                    <a:pt x="1" y="1772"/>
                    <a:pt x="96" y="1866"/>
                    <a:pt x="214" y="1866"/>
                  </a:cubicBezTo>
                  <a:lnTo>
                    <a:pt x="941" y="1866"/>
                  </a:lnTo>
                  <a:lnTo>
                    <a:pt x="941"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7" name="Google Shape;3137;p88"/>
            <p:cNvSpPr/>
            <p:nvPr/>
          </p:nvSpPr>
          <p:spPr>
            <a:xfrm>
              <a:off x="6234922" y="1198447"/>
              <a:ext cx="167272" cy="417569"/>
            </a:xfrm>
            <a:custGeom>
              <a:rect b="b" l="l" r="r" t="t"/>
              <a:pathLst>
                <a:path extrusionOk="0" h="1418" w="568">
                  <a:moveTo>
                    <a:pt x="0" y="1"/>
                  </a:moveTo>
                  <a:lnTo>
                    <a:pt x="0" y="1418"/>
                  </a:lnTo>
                  <a:lnTo>
                    <a:pt x="567" y="1418"/>
                  </a:lnTo>
                  <a:lnTo>
                    <a:pt x="567"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8" name="Google Shape;3138;p88"/>
            <p:cNvSpPr/>
            <p:nvPr/>
          </p:nvSpPr>
          <p:spPr>
            <a:xfrm>
              <a:off x="6256420" y="1473491"/>
              <a:ext cx="120153" cy="120147"/>
            </a:xfrm>
            <a:custGeom>
              <a:rect b="b" l="l" r="r" t="t"/>
              <a:pathLst>
                <a:path extrusionOk="0" h="408" w="408">
                  <a:moveTo>
                    <a:pt x="0" y="0"/>
                  </a:moveTo>
                  <a:lnTo>
                    <a:pt x="0" y="408"/>
                  </a:lnTo>
                  <a:lnTo>
                    <a:pt x="407" y="408"/>
                  </a:lnTo>
                  <a:lnTo>
                    <a:pt x="407"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9" name="Google Shape;3139;p88"/>
            <p:cNvSpPr/>
            <p:nvPr/>
          </p:nvSpPr>
          <p:spPr>
            <a:xfrm>
              <a:off x="8052797" y="3206795"/>
              <a:ext cx="350152" cy="7951"/>
            </a:xfrm>
            <a:custGeom>
              <a:rect b="b" l="l" r="r" t="t"/>
              <a:pathLst>
                <a:path extrusionOk="0" h="27" w="1189">
                  <a:moveTo>
                    <a:pt x="13" y="1"/>
                  </a:moveTo>
                  <a:cubicBezTo>
                    <a:pt x="9" y="8"/>
                    <a:pt x="4" y="18"/>
                    <a:pt x="1" y="27"/>
                  </a:cubicBezTo>
                  <a:lnTo>
                    <a:pt x="1189" y="27"/>
                  </a:lnTo>
                  <a:cubicBezTo>
                    <a:pt x="1184" y="18"/>
                    <a:pt x="1180" y="11"/>
                    <a:pt x="117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0" name="Google Shape;3140;p88"/>
            <p:cNvSpPr/>
            <p:nvPr/>
          </p:nvSpPr>
          <p:spPr>
            <a:xfrm>
              <a:off x="8037483" y="3254206"/>
              <a:ext cx="381073" cy="7951"/>
            </a:xfrm>
            <a:custGeom>
              <a:rect b="b" l="l" r="r" t="t"/>
              <a:pathLst>
                <a:path extrusionOk="0" h="27" w="1294">
                  <a:moveTo>
                    <a:pt x="5" y="0"/>
                  </a:moveTo>
                  <a:cubicBezTo>
                    <a:pt x="2" y="8"/>
                    <a:pt x="1" y="17"/>
                    <a:pt x="0" y="26"/>
                  </a:cubicBezTo>
                  <a:lnTo>
                    <a:pt x="1294" y="26"/>
                  </a:lnTo>
                  <a:cubicBezTo>
                    <a:pt x="1292" y="17"/>
                    <a:pt x="1291" y="8"/>
                    <a:pt x="1289"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1" name="Google Shape;3141;p88"/>
            <p:cNvSpPr/>
            <p:nvPr/>
          </p:nvSpPr>
          <p:spPr>
            <a:xfrm>
              <a:off x="8043373" y="3230647"/>
              <a:ext cx="368999" cy="7656"/>
            </a:xfrm>
            <a:custGeom>
              <a:rect b="b" l="l" r="r" t="t"/>
              <a:pathLst>
                <a:path extrusionOk="0" h="26" w="1253">
                  <a:moveTo>
                    <a:pt x="9" y="0"/>
                  </a:moveTo>
                  <a:cubicBezTo>
                    <a:pt x="7" y="10"/>
                    <a:pt x="3" y="17"/>
                    <a:pt x="0" y="26"/>
                  </a:cubicBezTo>
                  <a:lnTo>
                    <a:pt x="1253" y="26"/>
                  </a:lnTo>
                  <a:cubicBezTo>
                    <a:pt x="1249" y="17"/>
                    <a:pt x="1247" y="8"/>
                    <a:pt x="124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2" name="Google Shape;3142;p88"/>
            <p:cNvSpPr/>
            <p:nvPr/>
          </p:nvSpPr>
          <p:spPr>
            <a:xfrm>
              <a:off x="8113461" y="3164979"/>
              <a:ext cx="27977" cy="27975"/>
            </a:xfrm>
            <a:custGeom>
              <a:rect b="b" l="l" r="r" t="t"/>
              <a:pathLst>
                <a:path extrusionOk="0" h="95" w="95">
                  <a:moveTo>
                    <a:pt x="48" y="16"/>
                  </a:moveTo>
                  <a:cubicBezTo>
                    <a:pt x="65" y="16"/>
                    <a:pt x="80" y="31"/>
                    <a:pt x="80" y="48"/>
                  </a:cubicBezTo>
                  <a:cubicBezTo>
                    <a:pt x="80" y="65"/>
                    <a:pt x="65" y="80"/>
                    <a:pt x="48" y="80"/>
                  </a:cubicBezTo>
                  <a:cubicBezTo>
                    <a:pt x="31" y="80"/>
                    <a:pt x="16" y="65"/>
                    <a:pt x="16" y="48"/>
                  </a:cubicBezTo>
                  <a:cubicBezTo>
                    <a:pt x="16" y="31"/>
                    <a:pt x="31" y="16"/>
                    <a:pt x="48" y="16"/>
                  </a:cubicBezTo>
                  <a:close/>
                  <a:moveTo>
                    <a:pt x="48" y="1"/>
                  </a:moveTo>
                  <a:cubicBezTo>
                    <a:pt x="22" y="1"/>
                    <a:pt x="1" y="22"/>
                    <a:pt x="1" y="48"/>
                  </a:cubicBezTo>
                  <a:cubicBezTo>
                    <a:pt x="1" y="73"/>
                    <a:pt x="22" y="95"/>
                    <a:pt x="48" y="95"/>
                  </a:cubicBezTo>
                  <a:cubicBezTo>
                    <a:pt x="74" y="95"/>
                    <a:pt x="95" y="73"/>
                    <a:pt x="95" y="48"/>
                  </a:cubicBezTo>
                  <a:cubicBezTo>
                    <a:pt x="95" y="22"/>
                    <a:pt x="75" y="1"/>
                    <a:pt x="48"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3" name="Google Shape;3143;p88"/>
            <p:cNvSpPr/>
            <p:nvPr/>
          </p:nvSpPr>
          <p:spPr>
            <a:xfrm>
              <a:off x="8085485" y="3214745"/>
              <a:ext cx="282713" cy="39754"/>
            </a:xfrm>
            <a:custGeom>
              <a:rect b="b" l="l" r="r" t="t"/>
              <a:pathLst>
                <a:path extrusionOk="0" h="135" w="960">
                  <a:moveTo>
                    <a:pt x="1" y="1"/>
                  </a:moveTo>
                  <a:lnTo>
                    <a:pt x="1" y="134"/>
                  </a:lnTo>
                  <a:lnTo>
                    <a:pt x="960" y="134"/>
                  </a:lnTo>
                  <a:lnTo>
                    <a:pt x="960"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4" name="Google Shape;3144;p88"/>
            <p:cNvSpPr/>
            <p:nvPr/>
          </p:nvSpPr>
          <p:spPr>
            <a:xfrm>
              <a:off x="8138198" y="3217985"/>
              <a:ext cx="20320" cy="31509"/>
            </a:xfrm>
            <a:custGeom>
              <a:rect b="b" l="l" r="r" t="t"/>
              <a:pathLst>
                <a:path extrusionOk="0" h="107" w="69">
                  <a:moveTo>
                    <a:pt x="43" y="0"/>
                  </a:moveTo>
                  <a:lnTo>
                    <a:pt x="0" y="21"/>
                  </a:lnTo>
                  <a:cubicBezTo>
                    <a:pt x="1" y="23"/>
                    <a:pt x="1" y="26"/>
                    <a:pt x="2" y="27"/>
                  </a:cubicBezTo>
                  <a:cubicBezTo>
                    <a:pt x="5" y="28"/>
                    <a:pt x="6" y="31"/>
                    <a:pt x="7" y="32"/>
                  </a:cubicBezTo>
                  <a:lnTo>
                    <a:pt x="28" y="23"/>
                  </a:lnTo>
                  <a:lnTo>
                    <a:pt x="28" y="92"/>
                  </a:lnTo>
                  <a:lnTo>
                    <a:pt x="5" y="92"/>
                  </a:lnTo>
                  <a:cubicBezTo>
                    <a:pt x="2" y="93"/>
                    <a:pt x="2" y="97"/>
                    <a:pt x="2" y="99"/>
                  </a:cubicBezTo>
                  <a:cubicBezTo>
                    <a:pt x="2" y="102"/>
                    <a:pt x="5" y="103"/>
                    <a:pt x="5" y="106"/>
                  </a:cubicBezTo>
                  <a:lnTo>
                    <a:pt x="69" y="106"/>
                  </a:lnTo>
                  <a:lnTo>
                    <a:pt x="69" y="99"/>
                  </a:lnTo>
                  <a:lnTo>
                    <a:pt x="69" y="92"/>
                  </a:lnTo>
                  <a:lnTo>
                    <a:pt x="45" y="92"/>
                  </a:lnTo>
                  <a:lnTo>
                    <a:pt x="4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5" name="Google Shape;3145;p88"/>
            <p:cNvSpPr/>
            <p:nvPr/>
          </p:nvSpPr>
          <p:spPr>
            <a:xfrm>
              <a:off x="8166763" y="3217985"/>
              <a:ext cx="20614" cy="31509"/>
            </a:xfrm>
            <a:custGeom>
              <a:rect b="b" l="l" r="r" t="t"/>
              <a:pathLst>
                <a:path extrusionOk="0" h="107" w="70">
                  <a:moveTo>
                    <a:pt x="43" y="0"/>
                  </a:moveTo>
                  <a:lnTo>
                    <a:pt x="1" y="21"/>
                  </a:lnTo>
                  <a:cubicBezTo>
                    <a:pt x="2" y="23"/>
                    <a:pt x="2" y="26"/>
                    <a:pt x="4" y="27"/>
                  </a:cubicBezTo>
                  <a:cubicBezTo>
                    <a:pt x="5" y="28"/>
                    <a:pt x="6" y="31"/>
                    <a:pt x="7" y="32"/>
                  </a:cubicBezTo>
                  <a:lnTo>
                    <a:pt x="28" y="23"/>
                  </a:lnTo>
                  <a:lnTo>
                    <a:pt x="28" y="92"/>
                  </a:lnTo>
                  <a:lnTo>
                    <a:pt x="5" y="92"/>
                  </a:lnTo>
                  <a:cubicBezTo>
                    <a:pt x="4" y="93"/>
                    <a:pt x="4" y="97"/>
                    <a:pt x="4" y="99"/>
                  </a:cubicBezTo>
                  <a:cubicBezTo>
                    <a:pt x="4" y="102"/>
                    <a:pt x="5" y="103"/>
                    <a:pt x="5" y="106"/>
                  </a:cubicBezTo>
                  <a:lnTo>
                    <a:pt x="69" y="106"/>
                  </a:lnTo>
                  <a:lnTo>
                    <a:pt x="69" y="99"/>
                  </a:lnTo>
                  <a:lnTo>
                    <a:pt x="69" y="92"/>
                  </a:lnTo>
                  <a:lnTo>
                    <a:pt x="47" y="92"/>
                  </a:lnTo>
                  <a:lnTo>
                    <a:pt x="4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6" name="Google Shape;3146;p88"/>
            <p:cNvSpPr/>
            <p:nvPr/>
          </p:nvSpPr>
          <p:spPr>
            <a:xfrm>
              <a:off x="8195623" y="3217985"/>
              <a:ext cx="20614" cy="31509"/>
            </a:xfrm>
            <a:custGeom>
              <a:rect b="b" l="l" r="r" t="t"/>
              <a:pathLst>
                <a:path extrusionOk="0" h="107" w="70">
                  <a:moveTo>
                    <a:pt x="45" y="0"/>
                  </a:moveTo>
                  <a:lnTo>
                    <a:pt x="1" y="21"/>
                  </a:lnTo>
                  <a:cubicBezTo>
                    <a:pt x="3" y="23"/>
                    <a:pt x="3" y="26"/>
                    <a:pt x="4" y="27"/>
                  </a:cubicBezTo>
                  <a:cubicBezTo>
                    <a:pt x="5" y="28"/>
                    <a:pt x="6" y="31"/>
                    <a:pt x="8" y="32"/>
                  </a:cubicBezTo>
                  <a:lnTo>
                    <a:pt x="30" y="23"/>
                  </a:lnTo>
                  <a:lnTo>
                    <a:pt x="30" y="92"/>
                  </a:lnTo>
                  <a:lnTo>
                    <a:pt x="5" y="92"/>
                  </a:lnTo>
                  <a:cubicBezTo>
                    <a:pt x="4" y="93"/>
                    <a:pt x="4" y="97"/>
                    <a:pt x="4" y="99"/>
                  </a:cubicBezTo>
                  <a:cubicBezTo>
                    <a:pt x="4" y="102"/>
                    <a:pt x="5" y="103"/>
                    <a:pt x="5" y="106"/>
                  </a:cubicBezTo>
                  <a:lnTo>
                    <a:pt x="69" y="106"/>
                  </a:lnTo>
                  <a:lnTo>
                    <a:pt x="69" y="99"/>
                  </a:lnTo>
                  <a:lnTo>
                    <a:pt x="69" y="92"/>
                  </a:lnTo>
                  <a:lnTo>
                    <a:pt x="47" y="92"/>
                  </a:lnTo>
                  <a:lnTo>
                    <a:pt x="4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7" name="Google Shape;3147;p88"/>
            <p:cNvSpPr/>
            <p:nvPr/>
          </p:nvSpPr>
          <p:spPr>
            <a:xfrm>
              <a:off x="8222716" y="3217690"/>
              <a:ext cx="21203" cy="31804"/>
            </a:xfrm>
            <a:custGeom>
              <a:rect b="b" l="l" r="r" t="t"/>
              <a:pathLst>
                <a:path extrusionOk="0" h="108" w="72">
                  <a:moveTo>
                    <a:pt x="31" y="0"/>
                  </a:moveTo>
                  <a:cubicBezTo>
                    <a:pt x="26" y="0"/>
                    <a:pt x="19" y="1"/>
                    <a:pt x="15" y="2"/>
                  </a:cubicBezTo>
                  <a:lnTo>
                    <a:pt x="3" y="7"/>
                  </a:lnTo>
                  <a:cubicBezTo>
                    <a:pt x="3" y="9"/>
                    <a:pt x="3" y="11"/>
                    <a:pt x="4" y="13"/>
                  </a:cubicBezTo>
                  <a:cubicBezTo>
                    <a:pt x="6" y="16"/>
                    <a:pt x="6" y="17"/>
                    <a:pt x="7" y="20"/>
                  </a:cubicBezTo>
                  <a:cubicBezTo>
                    <a:pt x="12" y="19"/>
                    <a:pt x="14" y="17"/>
                    <a:pt x="18" y="16"/>
                  </a:cubicBezTo>
                  <a:cubicBezTo>
                    <a:pt x="21" y="14"/>
                    <a:pt x="26" y="14"/>
                    <a:pt x="31" y="14"/>
                  </a:cubicBezTo>
                  <a:cubicBezTo>
                    <a:pt x="38" y="14"/>
                    <a:pt x="44" y="16"/>
                    <a:pt x="47" y="19"/>
                  </a:cubicBezTo>
                  <a:cubicBezTo>
                    <a:pt x="51" y="21"/>
                    <a:pt x="52" y="27"/>
                    <a:pt x="52" y="32"/>
                  </a:cubicBezTo>
                  <a:cubicBezTo>
                    <a:pt x="52" y="35"/>
                    <a:pt x="52" y="38"/>
                    <a:pt x="51" y="40"/>
                  </a:cubicBezTo>
                  <a:lnTo>
                    <a:pt x="47" y="48"/>
                  </a:lnTo>
                  <a:cubicBezTo>
                    <a:pt x="45" y="52"/>
                    <a:pt x="44" y="55"/>
                    <a:pt x="41" y="57"/>
                  </a:cubicBezTo>
                  <a:cubicBezTo>
                    <a:pt x="38" y="60"/>
                    <a:pt x="35" y="62"/>
                    <a:pt x="33" y="67"/>
                  </a:cubicBezTo>
                  <a:lnTo>
                    <a:pt x="1" y="104"/>
                  </a:lnTo>
                  <a:lnTo>
                    <a:pt x="2" y="107"/>
                  </a:lnTo>
                  <a:lnTo>
                    <a:pt x="72" y="107"/>
                  </a:lnTo>
                  <a:lnTo>
                    <a:pt x="72" y="103"/>
                  </a:lnTo>
                  <a:lnTo>
                    <a:pt x="72" y="99"/>
                  </a:lnTo>
                  <a:lnTo>
                    <a:pt x="72" y="94"/>
                  </a:lnTo>
                  <a:lnTo>
                    <a:pt x="72" y="91"/>
                  </a:lnTo>
                  <a:lnTo>
                    <a:pt x="29" y="91"/>
                  </a:lnTo>
                  <a:lnTo>
                    <a:pt x="45" y="73"/>
                  </a:lnTo>
                  <a:cubicBezTo>
                    <a:pt x="52" y="66"/>
                    <a:pt x="58" y="57"/>
                    <a:pt x="62" y="51"/>
                  </a:cubicBezTo>
                  <a:cubicBezTo>
                    <a:pt x="66" y="44"/>
                    <a:pt x="68" y="36"/>
                    <a:pt x="68" y="29"/>
                  </a:cubicBezTo>
                  <a:cubicBezTo>
                    <a:pt x="68" y="24"/>
                    <a:pt x="67" y="20"/>
                    <a:pt x="66" y="16"/>
                  </a:cubicBezTo>
                  <a:cubicBezTo>
                    <a:pt x="63" y="12"/>
                    <a:pt x="61" y="9"/>
                    <a:pt x="58" y="7"/>
                  </a:cubicBezTo>
                  <a:cubicBezTo>
                    <a:pt x="54" y="4"/>
                    <a:pt x="50" y="2"/>
                    <a:pt x="46" y="1"/>
                  </a:cubicBezTo>
                  <a:cubicBezTo>
                    <a:pt x="42" y="0"/>
                    <a:pt x="36" y="0"/>
                    <a:pt x="3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8" name="Google Shape;3148;p88"/>
            <p:cNvSpPr/>
            <p:nvPr/>
          </p:nvSpPr>
          <p:spPr>
            <a:xfrm>
              <a:off x="8251576" y="3217690"/>
              <a:ext cx="20909" cy="31804"/>
            </a:xfrm>
            <a:custGeom>
              <a:rect b="b" l="l" r="r" t="t"/>
              <a:pathLst>
                <a:path extrusionOk="0" h="108" w="71">
                  <a:moveTo>
                    <a:pt x="30" y="0"/>
                  </a:moveTo>
                  <a:cubicBezTo>
                    <a:pt x="24" y="0"/>
                    <a:pt x="18" y="1"/>
                    <a:pt x="14" y="2"/>
                  </a:cubicBezTo>
                  <a:lnTo>
                    <a:pt x="2" y="7"/>
                  </a:lnTo>
                  <a:cubicBezTo>
                    <a:pt x="2" y="9"/>
                    <a:pt x="2" y="11"/>
                    <a:pt x="3" y="13"/>
                  </a:cubicBezTo>
                  <a:cubicBezTo>
                    <a:pt x="6" y="16"/>
                    <a:pt x="6" y="17"/>
                    <a:pt x="7" y="20"/>
                  </a:cubicBezTo>
                  <a:cubicBezTo>
                    <a:pt x="11" y="19"/>
                    <a:pt x="13" y="17"/>
                    <a:pt x="17" y="16"/>
                  </a:cubicBezTo>
                  <a:cubicBezTo>
                    <a:pt x="22" y="14"/>
                    <a:pt x="25" y="14"/>
                    <a:pt x="30" y="14"/>
                  </a:cubicBezTo>
                  <a:cubicBezTo>
                    <a:pt x="38" y="14"/>
                    <a:pt x="43" y="16"/>
                    <a:pt x="47" y="19"/>
                  </a:cubicBezTo>
                  <a:cubicBezTo>
                    <a:pt x="51" y="21"/>
                    <a:pt x="52" y="27"/>
                    <a:pt x="52" y="32"/>
                  </a:cubicBezTo>
                  <a:cubicBezTo>
                    <a:pt x="52" y="35"/>
                    <a:pt x="52" y="38"/>
                    <a:pt x="51" y="40"/>
                  </a:cubicBezTo>
                  <a:lnTo>
                    <a:pt x="47" y="48"/>
                  </a:lnTo>
                  <a:cubicBezTo>
                    <a:pt x="44" y="52"/>
                    <a:pt x="43" y="55"/>
                    <a:pt x="40" y="57"/>
                  </a:cubicBezTo>
                  <a:cubicBezTo>
                    <a:pt x="38" y="60"/>
                    <a:pt x="34" y="62"/>
                    <a:pt x="32" y="67"/>
                  </a:cubicBezTo>
                  <a:lnTo>
                    <a:pt x="0" y="104"/>
                  </a:lnTo>
                  <a:lnTo>
                    <a:pt x="1" y="107"/>
                  </a:lnTo>
                  <a:lnTo>
                    <a:pt x="71" y="107"/>
                  </a:lnTo>
                  <a:lnTo>
                    <a:pt x="71" y="103"/>
                  </a:lnTo>
                  <a:lnTo>
                    <a:pt x="71" y="99"/>
                  </a:lnTo>
                  <a:lnTo>
                    <a:pt x="71" y="94"/>
                  </a:lnTo>
                  <a:lnTo>
                    <a:pt x="71" y="91"/>
                  </a:lnTo>
                  <a:lnTo>
                    <a:pt x="28" y="91"/>
                  </a:lnTo>
                  <a:lnTo>
                    <a:pt x="44" y="73"/>
                  </a:lnTo>
                  <a:cubicBezTo>
                    <a:pt x="52" y="66"/>
                    <a:pt x="58" y="57"/>
                    <a:pt x="61" y="51"/>
                  </a:cubicBezTo>
                  <a:cubicBezTo>
                    <a:pt x="65" y="44"/>
                    <a:pt x="69" y="36"/>
                    <a:pt x="69" y="29"/>
                  </a:cubicBezTo>
                  <a:cubicBezTo>
                    <a:pt x="69" y="24"/>
                    <a:pt x="67" y="20"/>
                    <a:pt x="65" y="16"/>
                  </a:cubicBezTo>
                  <a:cubicBezTo>
                    <a:pt x="62" y="12"/>
                    <a:pt x="60" y="9"/>
                    <a:pt x="57" y="7"/>
                  </a:cubicBezTo>
                  <a:cubicBezTo>
                    <a:pt x="54" y="4"/>
                    <a:pt x="49" y="2"/>
                    <a:pt x="45" y="1"/>
                  </a:cubicBezTo>
                  <a:cubicBezTo>
                    <a:pt x="41" y="0"/>
                    <a:pt x="36" y="0"/>
                    <a:pt x="3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9" name="Google Shape;3149;p88"/>
            <p:cNvSpPr/>
            <p:nvPr/>
          </p:nvSpPr>
          <p:spPr>
            <a:xfrm>
              <a:off x="8281908" y="3217985"/>
              <a:ext cx="20614" cy="31509"/>
            </a:xfrm>
            <a:custGeom>
              <a:rect b="b" l="l" r="r" t="t"/>
              <a:pathLst>
                <a:path extrusionOk="0" h="107" w="70">
                  <a:moveTo>
                    <a:pt x="44" y="0"/>
                  </a:moveTo>
                  <a:lnTo>
                    <a:pt x="1" y="21"/>
                  </a:lnTo>
                  <a:cubicBezTo>
                    <a:pt x="3" y="23"/>
                    <a:pt x="3" y="26"/>
                    <a:pt x="4" y="27"/>
                  </a:cubicBezTo>
                  <a:cubicBezTo>
                    <a:pt x="5" y="28"/>
                    <a:pt x="6" y="31"/>
                    <a:pt x="8" y="32"/>
                  </a:cubicBezTo>
                  <a:lnTo>
                    <a:pt x="30" y="23"/>
                  </a:lnTo>
                  <a:lnTo>
                    <a:pt x="30" y="92"/>
                  </a:lnTo>
                  <a:lnTo>
                    <a:pt x="5" y="92"/>
                  </a:lnTo>
                  <a:cubicBezTo>
                    <a:pt x="4" y="93"/>
                    <a:pt x="4" y="97"/>
                    <a:pt x="4" y="99"/>
                  </a:cubicBezTo>
                  <a:cubicBezTo>
                    <a:pt x="4" y="102"/>
                    <a:pt x="5" y="103"/>
                    <a:pt x="5" y="106"/>
                  </a:cubicBezTo>
                  <a:lnTo>
                    <a:pt x="69" y="106"/>
                  </a:lnTo>
                  <a:lnTo>
                    <a:pt x="69" y="99"/>
                  </a:lnTo>
                  <a:lnTo>
                    <a:pt x="69" y="92"/>
                  </a:lnTo>
                  <a:lnTo>
                    <a:pt x="47" y="92"/>
                  </a:lnTo>
                  <a:lnTo>
                    <a:pt x="4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0" name="Google Shape;3150;p88"/>
            <p:cNvSpPr/>
            <p:nvPr/>
          </p:nvSpPr>
          <p:spPr>
            <a:xfrm>
              <a:off x="8309590" y="3218574"/>
              <a:ext cx="22087" cy="33865"/>
            </a:xfrm>
            <a:custGeom>
              <a:rect b="b" l="l" r="r" t="t"/>
              <a:pathLst>
                <a:path extrusionOk="0" h="115" w="75">
                  <a:moveTo>
                    <a:pt x="14" y="1"/>
                  </a:moveTo>
                  <a:cubicBezTo>
                    <a:pt x="14" y="10"/>
                    <a:pt x="13" y="20"/>
                    <a:pt x="13" y="29"/>
                  </a:cubicBezTo>
                  <a:cubicBezTo>
                    <a:pt x="13" y="38"/>
                    <a:pt x="12" y="48"/>
                    <a:pt x="12" y="57"/>
                  </a:cubicBezTo>
                  <a:lnTo>
                    <a:pt x="13" y="58"/>
                  </a:lnTo>
                  <a:cubicBezTo>
                    <a:pt x="14" y="57"/>
                    <a:pt x="18" y="56"/>
                    <a:pt x="21" y="56"/>
                  </a:cubicBezTo>
                  <a:cubicBezTo>
                    <a:pt x="24" y="54"/>
                    <a:pt x="27" y="54"/>
                    <a:pt x="30" y="54"/>
                  </a:cubicBezTo>
                  <a:cubicBezTo>
                    <a:pt x="34" y="54"/>
                    <a:pt x="39" y="54"/>
                    <a:pt x="43" y="56"/>
                  </a:cubicBezTo>
                  <a:cubicBezTo>
                    <a:pt x="45" y="57"/>
                    <a:pt x="48" y="59"/>
                    <a:pt x="50" y="61"/>
                  </a:cubicBezTo>
                  <a:cubicBezTo>
                    <a:pt x="51" y="63"/>
                    <a:pt x="53" y="65"/>
                    <a:pt x="55" y="68"/>
                  </a:cubicBezTo>
                  <a:cubicBezTo>
                    <a:pt x="56" y="70"/>
                    <a:pt x="56" y="73"/>
                    <a:pt x="56" y="75"/>
                  </a:cubicBezTo>
                  <a:cubicBezTo>
                    <a:pt x="56" y="84"/>
                    <a:pt x="53" y="90"/>
                    <a:pt x="48" y="95"/>
                  </a:cubicBezTo>
                  <a:cubicBezTo>
                    <a:pt x="44" y="98"/>
                    <a:pt x="35" y="100"/>
                    <a:pt x="27" y="100"/>
                  </a:cubicBezTo>
                  <a:cubicBezTo>
                    <a:pt x="21" y="100"/>
                    <a:pt x="17" y="100"/>
                    <a:pt x="14" y="98"/>
                  </a:cubicBezTo>
                  <a:cubicBezTo>
                    <a:pt x="11" y="98"/>
                    <a:pt x="8" y="97"/>
                    <a:pt x="3" y="96"/>
                  </a:cubicBezTo>
                  <a:cubicBezTo>
                    <a:pt x="2" y="98"/>
                    <a:pt x="2" y="100"/>
                    <a:pt x="1" y="102"/>
                  </a:cubicBezTo>
                  <a:cubicBezTo>
                    <a:pt x="1" y="104"/>
                    <a:pt x="0" y="106"/>
                    <a:pt x="0" y="110"/>
                  </a:cubicBezTo>
                  <a:cubicBezTo>
                    <a:pt x="3" y="112"/>
                    <a:pt x="8" y="112"/>
                    <a:pt x="13" y="113"/>
                  </a:cubicBezTo>
                  <a:cubicBezTo>
                    <a:pt x="18" y="115"/>
                    <a:pt x="22" y="115"/>
                    <a:pt x="27" y="115"/>
                  </a:cubicBezTo>
                  <a:cubicBezTo>
                    <a:pt x="33" y="115"/>
                    <a:pt x="40" y="113"/>
                    <a:pt x="45" y="112"/>
                  </a:cubicBezTo>
                  <a:cubicBezTo>
                    <a:pt x="50" y="111"/>
                    <a:pt x="56" y="107"/>
                    <a:pt x="60" y="105"/>
                  </a:cubicBezTo>
                  <a:cubicBezTo>
                    <a:pt x="64" y="102"/>
                    <a:pt x="66" y="99"/>
                    <a:pt x="70" y="94"/>
                  </a:cubicBezTo>
                  <a:cubicBezTo>
                    <a:pt x="72" y="89"/>
                    <a:pt x="73" y="83"/>
                    <a:pt x="73" y="75"/>
                  </a:cubicBezTo>
                  <a:cubicBezTo>
                    <a:pt x="73" y="70"/>
                    <a:pt x="72" y="65"/>
                    <a:pt x="75" y="65"/>
                  </a:cubicBezTo>
                  <a:cubicBezTo>
                    <a:pt x="72" y="60"/>
                    <a:pt x="70" y="57"/>
                    <a:pt x="66" y="54"/>
                  </a:cubicBezTo>
                  <a:cubicBezTo>
                    <a:pt x="62" y="52"/>
                    <a:pt x="59" y="49"/>
                    <a:pt x="55" y="48"/>
                  </a:cubicBezTo>
                  <a:cubicBezTo>
                    <a:pt x="50" y="47"/>
                    <a:pt x="45" y="44"/>
                    <a:pt x="40" y="44"/>
                  </a:cubicBezTo>
                  <a:lnTo>
                    <a:pt x="34" y="44"/>
                  </a:lnTo>
                  <a:cubicBezTo>
                    <a:pt x="32" y="44"/>
                    <a:pt x="30" y="47"/>
                    <a:pt x="28" y="47"/>
                  </a:cubicBezTo>
                  <a:lnTo>
                    <a:pt x="29" y="17"/>
                  </a:lnTo>
                  <a:lnTo>
                    <a:pt x="70" y="17"/>
                  </a:lnTo>
                  <a:lnTo>
                    <a:pt x="70" y="13"/>
                  </a:lnTo>
                  <a:lnTo>
                    <a:pt x="70" y="9"/>
                  </a:lnTo>
                  <a:lnTo>
                    <a:pt x="70" y="5"/>
                  </a:lnTo>
                  <a:lnTo>
                    <a:pt x="7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1" name="Google Shape;3151;p88"/>
            <p:cNvSpPr/>
            <p:nvPr/>
          </p:nvSpPr>
          <p:spPr>
            <a:xfrm>
              <a:off x="8337861" y="3217985"/>
              <a:ext cx="22381" cy="33865"/>
            </a:xfrm>
            <a:custGeom>
              <a:rect b="b" l="l" r="r" t="t"/>
              <a:pathLst>
                <a:path extrusionOk="0" h="115" w="76">
                  <a:moveTo>
                    <a:pt x="6" y="0"/>
                  </a:moveTo>
                  <a:lnTo>
                    <a:pt x="6" y="5"/>
                  </a:lnTo>
                  <a:lnTo>
                    <a:pt x="6" y="8"/>
                  </a:lnTo>
                  <a:lnTo>
                    <a:pt x="6" y="15"/>
                  </a:lnTo>
                  <a:lnTo>
                    <a:pt x="46" y="15"/>
                  </a:lnTo>
                  <a:lnTo>
                    <a:pt x="20" y="58"/>
                  </a:lnTo>
                  <a:lnTo>
                    <a:pt x="22" y="60"/>
                  </a:lnTo>
                  <a:cubicBezTo>
                    <a:pt x="24" y="59"/>
                    <a:pt x="25" y="59"/>
                    <a:pt x="28" y="59"/>
                  </a:cubicBezTo>
                  <a:lnTo>
                    <a:pt x="34" y="59"/>
                  </a:lnTo>
                  <a:cubicBezTo>
                    <a:pt x="41" y="59"/>
                    <a:pt x="48" y="61"/>
                    <a:pt x="52" y="65"/>
                  </a:cubicBezTo>
                  <a:cubicBezTo>
                    <a:pt x="56" y="67"/>
                    <a:pt x="59" y="72"/>
                    <a:pt x="59" y="78"/>
                  </a:cubicBezTo>
                  <a:cubicBezTo>
                    <a:pt x="59" y="83"/>
                    <a:pt x="57" y="87"/>
                    <a:pt x="56" y="89"/>
                  </a:cubicBezTo>
                  <a:cubicBezTo>
                    <a:pt x="55" y="93"/>
                    <a:pt x="52" y="97"/>
                    <a:pt x="49" y="98"/>
                  </a:cubicBezTo>
                  <a:cubicBezTo>
                    <a:pt x="46" y="99"/>
                    <a:pt x="44" y="100"/>
                    <a:pt x="40" y="102"/>
                  </a:cubicBezTo>
                  <a:cubicBezTo>
                    <a:pt x="36" y="103"/>
                    <a:pt x="31" y="103"/>
                    <a:pt x="28" y="103"/>
                  </a:cubicBezTo>
                  <a:cubicBezTo>
                    <a:pt x="23" y="103"/>
                    <a:pt x="18" y="103"/>
                    <a:pt x="14" y="100"/>
                  </a:cubicBezTo>
                  <a:cubicBezTo>
                    <a:pt x="11" y="99"/>
                    <a:pt x="8" y="98"/>
                    <a:pt x="3" y="97"/>
                  </a:cubicBezTo>
                  <a:cubicBezTo>
                    <a:pt x="2" y="99"/>
                    <a:pt x="2" y="100"/>
                    <a:pt x="1" y="103"/>
                  </a:cubicBezTo>
                  <a:cubicBezTo>
                    <a:pt x="1" y="104"/>
                    <a:pt x="0" y="107"/>
                    <a:pt x="0" y="109"/>
                  </a:cubicBezTo>
                  <a:cubicBezTo>
                    <a:pt x="6" y="111"/>
                    <a:pt x="9" y="113"/>
                    <a:pt x="14" y="114"/>
                  </a:cubicBezTo>
                  <a:cubicBezTo>
                    <a:pt x="18" y="115"/>
                    <a:pt x="24" y="115"/>
                    <a:pt x="29" y="115"/>
                  </a:cubicBezTo>
                  <a:cubicBezTo>
                    <a:pt x="34" y="115"/>
                    <a:pt x="41" y="114"/>
                    <a:pt x="46" y="113"/>
                  </a:cubicBezTo>
                  <a:cubicBezTo>
                    <a:pt x="52" y="111"/>
                    <a:pt x="57" y="108"/>
                    <a:pt x="61" y="105"/>
                  </a:cubicBezTo>
                  <a:cubicBezTo>
                    <a:pt x="65" y="103"/>
                    <a:pt x="68" y="99"/>
                    <a:pt x="71" y="93"/>
                  </a:cubicBezTo>
                  <a:cubicBezTo>
                    <a:pt x="73" y="89"/>
                    <a:pt x="75" y="83"/>
                    <a:pt x="75" y="76"/>
                  </a:cubicBezTo>
                  <a:cubicBezTo>
                    <a:pt x="75" y="72"/>
                    <a:pt x="75" y="70"/>
                    <a:pt x="73" y="66"/>
                  </a:cubicBezTo>
                  <a:cubicBezTo>
                    <a:pt x="72" y="62"/>
                    <a:pt x="71" y="59"/>
                    <a:pt x="68" y="56"/>
                  </a:cubicBezTo>
                  <a:cubicBezTo>
                    <a:pt x="65" y="54"/>
                    <a:pt x="62" y="51"/>
                    <a:pt x="59" y="50"/>
                  </a:cubicBezTo>
                  <a:cubicBezTo>
                    <a:pt x="55" y="49"/>
                    <a:pt x="51" y="46"/>
                    <a:pt x="45" y="46"/>
                  </a:cubicBezTo>
                  <a:lnTo>
                    <a:pt x="43" y="46"/>
                  </a:lnTo>
                  <a:lnTo>
                    <a:pt x="72" y="1"/>
                  </a:lnTo>
                  <a:lnTo>
                    <a:pt x="7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2" name="Google Shape;3152;p88"/>
            <p:cNvSpPr/>
            <p:nvPr/>
          </p:nvSpPr>
          <p:spPr>
            <a:xfrm>
              <a:off x="5879475" y="4549030"/>
              <a:ext cx="172278" cy="341594"/>
            </a:xfrm>
            <a:custGeom>
              <a:rect b="b" l="l" r="r" t="t"/>
              <a:pathLst>
                <a:path extrusionOk="0" h="1160" w="585">
                  <a:moveTo>
                    <a:pt x="133" y="0"/>
                  </a:moveTo>
                  <a:cubicBezTo>
                    <a:pt x="61" y="0"/>
                    <a:pt x="0" y="59"/>
                    <a:pt x="0" y="133"/>
                  </a:cubicBezTo>
                  <a:lnTo>
                    <a:pt x="0" y="1027"/>
                  </a:lnTo>
                  <a:cubicBezTo>
                    <a:pt x="0" y="1100"/>
                    <a:pt x="59" y="1160"/>
                    <a:pt x="133" y="1160"/>
                  </a:cubicBezTo>
                  <a:lnTo>
                    <a:pt x="585" y="1160"/>
                  </a:lnTo>
                  <a:lnTo>
                    <a:pt x="585"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3" name="Google Shape;3153;p88"/>
            <p:cNvSpPr/>
            <p:nvPr/>
          </p:nvSpPr>
          <p:spPr>
            <a:xfrm>
              <a:off x="5999921" y="4591141"/>
              <a:ext cx="103956" cy="259435"/>
            </a:xfrm>
            <a:custGeom>
              <a:rect b="b" l="l" r="r" t="t"/>
              <a:pathLst>
                <a:path extrusionOk="0" h="881" w="353">
                  <a:moveTo>
                    <a:pt x="1" y="1"/>
                  </a:moveTo>
                  <a:lnTo>
                    <a:pt x="1" y="881"/>
                  </a:lnTo>
                  <a:lnTo>
                    <a:pt x="352" y="881"/>
                  </a:lnTo>
                  <a:lnTo>
                    <a:pt x="35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4" name="Google Shape;3154;p88"/>
            <p:cNvSpPr/>
            <p:nvPr/>
          </p:nvSpPr>
          <p:spPr>
            <a:xfrm>
              <a:off x="6013173" y="4761644"/>
              <a:ext cx="74507" cy="74503"/>
            </a:xfrm>
            <a:custGeom>
              <a:rect b="b" l="l" r="r" t="t"/>
              <a:pathLst>
                <a:path extrusionOk="0" h="253" w="253">
                  <a:moveTo>
                    <a:pt x="1" y="0"/>
                  </a:moveTo>
                  <a:lnTo>
                    <a:pt x="1" y="253"/>
                  </a:lnTo>
                  <a:lnTo>
                    <a:pt x="253" y="253"/>
                  </a:lnTo>
                  <a:lnTo>
                    <a:pt x="253"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3155" name="Google Shape;3155;p88"/>
          <p:cNvPicPr preferRelativeResize="0"/>
          <p:nvPr/>
        </p:nvPicPr>
        <p:blipFill rotWithShape="1">
          <a:blip r:embed="rId3">
            <a:alphaModFix/>
          </a:blip>
          <a:srcRect b="50525" l="16935" r="16935" t="7101"/>
          <a:stretch/>
        </p:blipFill>
        <p:spPr>
          <a:xfrm>
            <a:off x="0" y="0"/>
            <a:ext cx="1033200" cy="1011118"/>
          </a:xfrm>
          <a:prstGeom prst="rect">
            <a:avLst/>
          </a:prstGeom>
          <a:noFill/>
          <a:ln>
            <a:noFill/>
          </a:ln>
        </p:spPr>
      </p:pic>
      <p:pic>
        <p:nvPicPr>
          <p:cNvPr id="3156" name="Google Shape;3156;p88" title="Software Design Title Card.mp3">
            <a:hlinkClick r:id="rId4"/>
          </p:cNvPr>
          <p:cNvPicPr preferRelativeResize="0"/>
          <p:nvPr/>
        </p:nvPicPr>
        <p:blipFill>
          <a:blip r:embed="rId5">
            <a:alphaModFix/>
          </a:blip>
          <a:stretch>
            <a:fillRect/>
          </a:stretch>
        </p:blipFill>
        <p:spPr>
          <a:xfrm>
            <a:off x="54650" y="1068525"/>
            <a:ext cx="457200" cy="4572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0" name="Shape 3160"/>
        <p:cNvGrpSpPr/>
        <p:nvPr/>
      </p:nvGrpSpPr>
      <p:grpSpPr>
        <a:xfrm>
          <a:off x="0" y="0"/>
          <a:ext cx="0" cy="0"/>
          <a:chOff x="0" y="0"/>
          <a:chExt cx="0" cy="0"/>
        </a:xfrm>
      </p:grpSpPr>
      <p:sp>
        <p:nvSpPr>
          <p:cNvPr id="3161" name="Google Shape;3161;p89"/>
          <p:cNvSpPr txBox="1"/>
          <p:nvPr>
            <p:ph type="title"/>
          </p:nvPr>
        </p:nvSpPr>
        <p:spPr>
          <a:xfrm>
            <a:off x="1033200" y="540000"/>
            <a:ext cx="77040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Software Design and Principles</a:t>
            </a:r>
            <a:endParaRPr/>
          </a:p>
        </p:txBody>
      </p:sp>
      <p:sp>
        <p:nvSpPr>
          <p:cNvPr id="3162" name="Google Shape;3162;p89"/>
          <p:cNvSpPr txBox="1"/>
          <p:nvPr/>
        </p:nvSpPr>
        <p:spPr>
          <a:xfrm>
            <a:off x="720000" y="1258425"/>
            <a:ext cx="3453900" cy="321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1"/>
                </a:solidFill>
                <a:latin typeface="Barlow"/>
                <a:ea typeface="Barlow"/>
                <a:cs typeface="Barlow"/>
                <a:sym typeface="Barlow"/>
              </a:rPr>
              <a:t>For our onboard computer designed our system with </a:t>
            </a:r>
            <a:r>
              <a:rPr lang="en" sz="1100">
                <a:solidFill>
                  <a:schemeClr val="dk1"/>
                </a:solidFill>
                <a:latin typeface="Barlow"/>
                <a:ea typeface="Barlow"/>
                <a:cs typeface="Barlow"/>
                <a:sym typeface="Barlow"/>
              </a:rPr>
              <a:t>safety</a:t>
            </a:r>
            <a:r>
              <a:rPr lang="en" sz="1100">
                <a:solidFill>
                  <a:schemeClr val="dk1"/>
                </a:solidFill>
                <a:latin typeface="Barlow"/>
                <a:ea typeface="Barlow"/>
                <a:cs typeface="Barlow"/>
                <a:sym typeface="Barlow"/>
              </a:rPr>
              <a:t> in mind, utilizing bluetooth notifications and making sure loops terminate in STOP conditions, we make sure our wheelchair will act </a:t>
            </a:r>
            <a:r>
              <a:rPr lang="en" sz="1100">
                <a:solidFill>
                  <a:schemeClr val="dk1"/>
                </a:solidFill>
                <a:latin typeface="Barlow"/>
                <a:ea typeface="Barlow"/>
                <a:cs typeface="Barlow"/>
                <a:sym typeface="Barlow"/>
              </a:rPr>
              <a:t>cautiously</a:t>
            </a:r>
            <a:r>
              <a:rPr lang="en" sz="1100">
                <a:solidFill>
                  <a:schemeClr val="dk1"/>
                </a:solidFill>
                <a:latin typeface="Barlow"/>
                <a:ea typeface="Barlow"/>
                <a:cs typeface="Barlow"/>
                <a:sym typeface="Barlow"/>
              </a:rPr>
              <a:t> in moments when we cannot rely on sensor input or connectivity</a:t>
            </a:r>
            <a:endParaRPr sz="1100">
              <a:solidFill>
                <a:schemeClr val="dk1"/>
              </a:solidFill>
              <a:latin typeface="Barlow"/>
              <a:ea typeface="Barlow"/>
              <a:cs typeface="Barlow"/>
              <a:sym typeface="Barlow"/>
            </a:endParaRPr>
          </a:p>
          <a:p>
            <a:pPr indent="-298450" lvl="0" marL="457200" rtl="0" algn="l">
              <a:spcBef>
                <a:spcPts val="0"/>
              </a:spcBef>
              <a:spcAft>
                <a:spcPts val="0"/>
              </a:spcAft>
              <a:buClr>
                <a:schemeClr val="dk1"/>
              </a:buClr>
              <a:buSzPts val="1100"/>
              <a:buFont typeface="Barlow"/>
              <a:buChar char="●"/>
            </a:pPr>
            <a:r>
              <a:rPr lang="en" sz="1100">
                <a:solidFill>
                  <a:schemeClr val="dk1"/>
                </a:solidFill>
                <a:latin typeface="Barlow"/>
                <a:ea typeface="Barlow"/>
                <a:cs typeface="Barlow"/>
                <a:sym typeface="Barlow"/>
              </a:rPr>
              <a:t>During the Pi boot up, we test connectivity to various systems and will prevent usage if any of these fail checks</a:t>
            </a:r>
            <a:endParaRPr sz="1100">
              <a:solidFill>
                <a:schemeClr val="dk1"/>
              </a:solidFill>
              <a:latin typeface="Barlow"/>
              <a:ea typeface="Barlow"/>
              <a:cs typeface="Barlow"/>
              <a:sym typeface="Barlow"/>
            </a:endParaRPr>
          </a:p>
          <a:p>
            <a:pPr indent="-298450" lvl="0" marL="457200" rtl="0" algn="l">
              <a:spcBef>
                <a:spcPts val="0"/>
              </a:spcBef>
              <a:spcAft>
                <a:spcPts val="0"/>
              </a:spcAft>
              <a:buClr>
                <a:schemeClr val="dk1"/>
              </a:buClr>
              <a:buSzPts val="1100"/>
              <a:buFont typeface="Barlow"/>
              <a:buChar char="●"/>
            </a:pPr>
            <a:r>
              <a:rPr lang="en" sz="1100">
                <a:solidFill>
                  <a:schemeClr val="dk1"/>
                </a:solidFill>
                <a:latin typeface="Barlow"/>
                <a:ea typeface="Barlow"/>
                <a:cs typeface="Barlow"/>
                <a:sym typeface="Barlow"/>
              </a:rPr>
              <a:t>We will try reconnecting every two seconds to establish connection</a:t>
            </a:r>
            <a:endParaRPr sz="1100">
              <a:solidFill>
                <a:schemeClr val="dk1"/>
              </a:solidFill>
              <a:latin typeface="Barlow"/>
              <a:ea typeface="Barlow"/>
              <a:cs typeface="Barlow"/>
              <a:sym typeface="Barlow"/>
            </a:endParaRPr>
          </a:p>
          <a:p>
            <a:pPr indent="-298450" lvl="0" marL="457200" rtl="0" algn="l">
              <a:spcBef>
                <a:spcPts val="0"/>
              </a:spcBef>
              <a:spcAft>
                <a:spcPts val="0"/>
              </a:spcAft>
              <a:buClr>
                <a:schemeClr val="dk1"/>
              </a:buClr>
              <a:buSzPts val="1100"/>
              <a:buFont typeface="Barlow"/>
              <a:buChar char="●"/>
            </a:pPr>
            <a:r>
              <a:rPr lang="en" sz="1100">
                <a:solidFill>
                  <a:schemeClr val="dk1"/>
                </a:solidFill>
                <a:latin typeface="Barlow"/>
                <a:ea typeface="Barlow"/>
                <a:cs typeface="Barlow"/>
                <a:sym typeface="Barlow"/>
              </a:rPr>
              <a:t>Using GATT notifications, we ingest commands from the controller that will be executed immediately, without polling delay</a:t>
            </a:r>
            <a:endParaRPr sz="1100">
              <a:solidFill>
                <a:schemeClr val="dk1"/>
              </a:solidFill>
              <a:latin typeface="Barlow"/>
              <a:ea typeface="Barlow"/>
              <a:cs typeface="Barlow"/>
              <a:sym typeface="Barlow"/>
            </a:endParaRPr>
          </a:p>
          <a:p>
            <a:pPr indent="-298450" lvl="0" marL="457200" rtl="0" algn="l">
              <a:spcBef>
                <a:spcPts val="0"/>
              </a:spcBef>
              <a:spcAft>
                <a:spcPts val="0"/>
              </a:spcAft>
              <a:buClr>
                <a:schemeClr val="dk1"/>
              </a:buClr>
              <a:buSzPts val="1100"/>
              <a:buFont typeface="Barlow"/>
              <a:buChar char="●"/>
            </a:pPr>
            <a:r>
              <a:rPr lang="en" sz="1100">
                <a:solidFill>
                  <a:schemeClr val="dk1"/>
                </a:solidFill>
                <a:latin typeface="Barlow"/>
                <a:ea typeface="Barlow"/>
                <a:cs typeface="Barlow"/>
                <a:sym typeface="Barlow"/>
              </a:rPr>
              <a:t>Whenever we obtain corrupted messages we stop movement</a:t>
            </a:r>
            <a:endParaRPr sz="1100">
              <a:solidFill>
                <a:schemeClr val="dk1"/>
              </a:solidFill>
              <a:latin typeface="Barlow"/>
              <a:ea typeface="Barlow"/>
              <a:cs typeface="Barlow"/>
              <a:sym typeface="Barlow"/>
            </a:endParaRPr>
          </a:p>
          <a:p>
            <a:pPr indent="-298450" lvl="0" marL="457200" rtl="0" algn="l">
              <a:spcBef>
                <a:spcPts val="0"/>
              </a:spcBef>
              <a:spcAft>
                <a:spcPts val="0"/>
              </a:spcAft>
              <a:buClr>
                <a:schemeClr val="dk1"/>
              </a:buClr>
              <a:buSzPts val="1100"/>
              <a:buFont typeface="Barlow"/>
              <a:buChar char="●"/>
            </a:pPr>
            <a:r>
              <a:rPr lang="en" sz="1100">
                <a:solidFill>
                  <a:schemeClr val="dk1"/>
                </a:solidFill>
                <a:latin typeface="Barlow"/>
                <a:ea typeface="Barlow"/>
                <a:cs typeface="Barlow"/>
                <a:sym typeface="Barlow"/>
              </a:rPr>
              <a:t>Utilizing our sensors we fuse their output to make decisions based on the mode we are in</a:t>
            </a:r>
            <a:endParaRPr sz="1100">
              <a:solidFill>
                <a:schemeClr val="dk1"/>
              </a:solidFill>
              <a:latin typeface="Barlow"/>
              <a:ea typeface="Barlow"/>
              <a:cs typeface="Barlow"/>
              <a:sym typeface="Barlow"/>
            </a:endParaRPr>
          </a:p>
          <a:p>
            <a:pPr indent="-298450" lvl="0" marL="457200" rtl="0" algn="l">
              <a:spcBef>
                <a:spcPts val="0"/>
              </a:spcBef>
              <a:spcAft>
                <a:spcPts val="0"/>
              </a:spcAft>
              <a:buClr>
                <a:schemeClr val="dk1"/>
              </a:buClr>
              <a:buSzPts val="1100"/>
              <a:buFont typeface="Barlow"/>
              <a:buChar char="●"/>
            </a:pPr>
            <a:r>
              <a:rPr lang="en" sz="1100">
                <a:solidFill>
                  <a:schemeClr val="dk1"/>
                </a:solidFill>
                <a:latin typeface="Barlow"/>
                <a:ea typeface="Barlow"/>
                <a:cs typeface="Barlow"/>
                <a:sym typeface="Barlow"/>
              </a:rPr>
              <a:t>The sensor output will be smoothed and temporal to prevent bad output</a:t>
            </a:r>
            <a:endParaRPr sz="1100">
              <a:solidFill>
                <a:schemeClr val="dk1"/>
              </a:solidFill>
              <a:latin typeface="Barlow"/>
              <a:ea typeface="Barlow"/>
              <a:cs typeface="Barlow"/>
              <a:sym typeface="Barlow"/>
            </a:endParaRPr>
          </a:p>
        </p:txBody>
      </p:sp>
      <p:pic>
        <p:nvPicPr>
          <p:cNvPr id="3163" name="Google Shape;3163;p89"/>
          <p:cNvPicPr preferRelativeResize="0"/>
          <p:nvPr/>
        </p:nvPicPr>
        <p:blipFill rotWithShape="1">
          <a:blip r:embed="rId3">
            <a:alphaModFix/>
          </a:blip>
          <a:srcRect b="50525" l="16935" r="16935" t="7101"/>
          <a:stretch/>
        </p:blipFill>
        <p:spPr>
          <a:xfrm>
            <a:off x="0" y="0"/>
            <a:ext cx="1033200" cy="1011118"/>
          </a:xfrm>
          <a:prstGeom prst="rect">
            <a:avLst/>
          </a:prstGeom>
          <a:noFill/>
          <a:ln>
            <a:noFill/>
          </a:ln>
        </p:spPr>
      </p:pic>
      <p:sp>
        <p:nvSpPr>
          <p:cNvPr id="3164" name="Google Shape;3164;p89"/>
          <p:cNvSpPr txBox="1"/>
          <p:nvPr/>
        </p:nvSpPr>
        <p:spPr>
          <a:xfrm>
            <a:off x="4966200" y="1258425"/>
            <a:ext cx="3234000" cy="321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1"/>
                </a:solidFill>
                <a:latin typeface="Barlow"/>
                <a:ea typeface="Barlow"/>
                <a:cs typeface="Barlow"/>
                <a:sym typeface="Barlow"/>
              </a:rPr>
              <a:t>When designing the software for the ESP32 Controller safety and reliability are key needs that have to be achieved. A reliable bluetooth server setup at startup and advertisement is crucial. We also want code that doesn’t break at moments of signal loss and that safely stops the wheelchair when necessary.</a:t>
            </a:r>
            <a:endParaRPr sz="1100">
              <a:solidFill>
                <a:schemeClr val="dk1"/>
              </a:solidFill>
              <a:latin typeface="Barlow"/>
              <a:ea typeface="Barlow"/>
              <a:cs typeface="Barlow"/>
              <a:sym typeface="Barlow"/>
            </a:endParaRPr>
          </a:p>
          <a:p>
            <a:pPr indent="0" lvl="0" marL="0" rtl="0" algn="l">
              <a:spcBef>
                <a:spcPts val="0"/>
              </a:spcBef>
              <a:spcAft>
                <a:spcPts val="0"/>
              </a:spcAft>
              <a:buNone/>
            </a:pPr>
            <a:r>
              <a:t/>
            </a:r>
            <a:endParaRPr sz="1100">
              <a:solidFill>
                <a:schemeClr val="dk1"/>
              </a:solidFill>
              <a:latin typeface="Barlow"/>
              <a:ea typeface="Barlow"/>
              <a:cs typeface="Barlow"/>
              <a:sym typeface="Barlow"/>
            </a:endParaRPr>
          </a:p>
          <a:p>
            <a:pPr indent="-298450" lvl="0" marL="457200" rtl="0" algn="l">
              <a:spcBef>
                <a:spcPts val="0"/>
              </a:spcBef>
              <a:spcAft>
                <a:spcPts val="0"/>
              </a:spcAft>
              <a:buClr>
                <a:schemeClr val="dk1"/>
              </a:buClr>
              <a:buSzPts val="1100"/>
              <a:buFont typeface="Barlow"/>
              <a:buChar char="●"/>
            </a:pPr>
            <a:r>
              <a:rPr lang="en" sz="1100">
                <a:solidFill>
                  <a:schemeClr val="dk1"/>
                </a:solidFill>
                <a:latin typeface="Barlow"/>
                <a:ea typeface="Barlow"/>
                <a:cs typeface="Barlow"/>
                <a:sym typeface="Barlow"/>
              </a:rPr>
              <a:t>On startup establish BLE server and begin advertising to establish connection</a:t>
            </a:r>
            <a:endParaRPr sz="1100">
              <a:solidFill>
                <a:schemeClr val="dk1"/>
              </a:solidFill>
              <a:latin typeface="Barlow"/>
              <a:ea typeface="Barlow"/>
              <a:cs typeface="Barlow"/>
              <a:sym typeface="Barlow"/>
            </a:endParaRPr>
          </a:p>
          <a:p>
            <a:pPr indent="-298450" lvl="0" marL="457200" rtl="0" algn="l">
              <a:spcBef>
                <a:spcPts val="0"/>
              </a:spcBef>
              <a:spcAft>
                <a:spcPts val="0"/>
              </a:spcAft>
              <a:buClr>
                <a:schemeClr val="dk1"/>
              </a:buClr>
              <a:buSzPts val="1100"/>
              <a:buFont typeface="Barlow"/>
              <a:buChar char="●"/>
            </a:pPr>
            <a:r>
              <a:rPr lang="en" sz="1100">
                <a:solidFill>
                  <a:schemeClr val="dk1"/>
                </a:solidFill>
                <a:latin typeface="Barlow"/>
                <a:ea typeface="Barlow"/>
                <a:cs typeface="Barlow"/>
                <a:sym typeface="Barlow"/>
              </a:rPr>
              <a:t>Signal drop just causes us to advertise again to establish connection as soon as possible</a:t>
            </a:r>
            <a:endParaRPr sz="1100">
              <a:solidFill>
                <a:schemeClr val="dk1"/>
              </a:solidFill>
              <a:latin typeface="Barlow"/>
              <a:ea typeface="Barlow"/>
              <a:cs typeface="Barlow"/>
              <a:sym typeface="Barlow"/>
            </a:endParaRPr>
          </a:p>
          <a:p>
            <a:pPr indent="-298450" lvl="0" marL="457200" rtl="0" algn="l">
              <a:spcBef>
                <a:spcPts val="0"/>
              </a:spcBef>
              <a:spcAft>
                <a:spcPts val="0"/>
              </a:spcAft>
              <a:buClr>
                <a:schemeClr val="dk1"/>
              </a:buClr>
              <a:buSzPts val="1100"/>
              <a:buFont typeface="Barlow"/>
              <a:buChar char="●"/>
            </a:pPr>
            <a:r>
              <a:rPr lang="en" sz="1100">
                <a:solidFill>
                  <a:schemeClr val="dk1"/>
                </a:solidFill>
                <a:latin typeface="Barlow"/>
                <a:ea typeface="Barlow"/>
                <a:cs typeface="Barlow"/>
                <a:sym typeface="Barlow"/>
              </a:rPr>
              <a:t>Emergency Stop is the prioritized task at all times to ensure safety and reliability.</a:t>
            </a:r>
            <a:endParaRPr sz="1100">
              <a:solidFill>
                <a:schemeClr val="dk1"/>
              </a:solidFill>
              <a:latin typeface="Barlow"/>
              <a:ea typeface="Barlow"/>
              <a:cs typeface="Barlow"/>
              <a:sym typeface="Barlow"/>
            </a:endParaRPr>
          </a:p>
          <a:p>
            <a:pPr indent="-298450" lvl="0" marL="457200" rtl="0" algn="l">
              <a:spcBef>
                <a:spcPts val="0"/>
              </a:spcBef>
              <a:spcAft>
                <a:spcPts val="0"/>
              </a:spcAft>
              <a:buClr>
                <a:schemeClr val="dk1"/>
              </a:buClr>
              <a:buSzPts val="1100"/>
              <a:buFont typeface="Barlow"/>
              <a:buChar char="●"/>
            </a:pPr>
            <a:r>
              <a:rPr lang="en" sz="1100">
                <a:solidFill>
                  <a:schemeClr val="dk1"/>
                </a:solidFill>
                <a:latin typeface="Barlow"/>
                <a:ea typeface="Barlow"/>
                <a:cs typeface="Barlow"/>
                <a:sym typeface="Barlow"/>
              </a:rPr>
              <a:t>ESP32 is master always transmitting so PI is always in a ready receiving state</a:t>
            </a:r>
            <a:endParaRPr sz="1100">
              <a:solidFill>
                <a:schemeClr val="dk1"/>
              </a:solidFill>
              <a:latin typeface="Barlow"/>
              <a:ea typeface="Barlow"/>
              <a:cs typeface="Barlow"/>
              <a:sym typeface="Barlow"/>
            </a:endParaRPr>
          </a:p>
        </p:txBody>
      </p:sp>
      <p:pic>
        <p:nvPicPr>
          <p:cNvPr id="3165" name="Google Shape;3165;p89" title="Software Design.mp3">
            <a:hlinkClick r:id="rId4"/>
          </p:cNvPr>
          <p:cNvPicPr preferRelativeResize="0"/>
          <p:nvPr/>
        </p:nvPicPr>
        <p:blipFill>
          <a:blip r:embed="rId5">
            <a:alphaModFix/>
          </a:blip>
          <a:stretch>
            <a:fillRect/>
          </a:stretch>
        </p:blipFill>
        <p:spPr>
          <a:xfrm>
            <a:off x="112400" y="1104300"/>
            <a:ext cx="365175" cy="36517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9" name="Shape 3169"/>
        <p:cNvGrpSpPr/>
        <p:nvPr/>
      </p:nvGrpSpPr>
      <p:grpSpPr>
        <a:xfrm>
          <a:off x="0" y="0"/>
          <a:ext cx="0" cy="0"/>
          <a:chOff x="0" y="0"/>
          <a:chExt cx="0" cy="0"/>
        </a:xfrm>
      </p:grpSpPr>
      <p:sp>
        <p:nvSpPr>
          <p:cNvPr id="3170" name="Google Shape;3170;p90"/>
          <p:cNvSpPr txBox="1"/>
          <p:nvPr>
            <p:ph type="title"/>
          </p:nvPr>
        </p:nvSpPr>
        <p:spPr>
          <a:xfrm>
            <a:off x="117150" y="1051500"/>
            <a:ext cx="38520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Software Flowchart</a:t>
            </a:r>
            <a:endParaRPr/>
          </a:p>
        </p:txBody>
      </p:sp>
      <p:pic>
        <p:nvPicPr>
          <p:cNvPr id="3171" name="Google Shape;3171;p90"/>
          <p:cNvPicPr preferRelativeResize="0"/>
          <p:nvPr/>
        </p:nvPicPr>
        <p:blipFill>
          <a:blip r:embed="rId3">
            <a:alphaModFix/>
          </a:blip>
          <a:stretch>
            <a:fillRect/>
          </a:stretch>
        </p:blipFill>
        <p:spPr>
          <a:xfrm>
            <a:off x="1983950" y="224838"/>
            <a:ext cx="6288399" cy="4693824"/>
          </a:xfrm>
          <a:prstGeom prst="rect">
            <a:avLst/>
          </a:prstGeom>
          <a:noFill/>
          <a:ln>
            <a:noFill/>
          </a:ln>
        </p:spPr>
      </p:pic>
      <p:pic>
        <p:nvPicPr>
          <p:cNvPr id="3172" name="Google Shape;3172;p90" title="Software Flow.mp3">
            <a:hlinkClick r:id="rId4"/>
          </p:cNvPr>
          <p:cNvPicPr preferRelativeResize="0"/>
          <p:nvPr/>
        </p:nvPicPr>
        <p:blipFill>
          <a:blip r:embed="rId5">
            <a:alphaModFix/>
          </a:blip>
          <a:stretch>
            <a:fillRect/>
          </a:stretch>
        </p:blipFill>
        <p:spPr>
          <a:xfrm>
            <a:off x="1117125" y="540000"/>
            <a:ext cx="457200" cy="457200"/>
          </a:xfrm>
          <a:prstGeom prst="rect">
            <a:avLst/>
          </a:prstGeom>
          <a:noFill/>
          <a:ln>
            <a:noFill/>
          </a:ln>
        </p:spPr>
      </p:pic>
      <p:pic>
        <p:nvPicPr>
          <p:cNvPr id="3173" name="Google Shape;3173;p90"/>
          <p:cNvPicPr preferRelativeResize="0"/>
          <p:nvPr/>
        </p:nvPicPr>
        <p:blipFill rotWithShape="1">
          <a:blip r:embed="rId6">
            <a:alphaModFix/>
          </a:blip>
          <a:srcRect b="50525" l="16935" r="16935" t="7101"/>
          <a:stretch/>
        </p:blipFill>
        <p:spPr>
          <a:xfrm>
            <a:off x="0" y="-12"/>
            <a:ext cx="1033200" cy="101111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9" name="Shape 1149"/>
        <p:cNvGrpSpPr/>
        <p:nvPr/>
      </p:nvGrpSpPr>
      <p:grpSpPr>
        <a:xfrm>
          <a:off x="0" y="0"/>
          <a:ext cx="0" cy="0"/>
          <a:chOff x="0" y="0"/>
          <a:chExt cx="0" cy="0"/>
        </a:xfrm>
      </p:grpSpPr>
      <p:sp>
        <p:nvSpPr>
          <p:cNvPr id="1150" name="Google Shape;1150;p46"/>
          <p:cNvSpPr txBox="1"/>
          <p:nvPr>
            <p:ph type="title"/>
          </p:nvPr>
        </p:nvSpPr>
        <p:spPr>
          <a:xfrm>
            <a:off x="2028675" y="2401850"/>
            <a:ext cx="50865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Project Motivation</a:t>
            </a:r>
            <a:endParaRPr/>
          </a:p>
        </p:txBody>
      </p:sp>
      <p:sp>
        <p:nvSpPr>
          <p:cNvPr id="1151" name="Google Shape;1151;p46"/>
          <p:cNvSpPr txBox="1"/>
          <p:nvPr>
            <p:ph idx="2" type="title"/>
          </p:nvPr>
        </p:nvSpPr>
        <p:spPr>
          <a:xfrm>
            <a:off x="3796851" y="1223135"/>
            <a:ext cx="1550100" cy="1223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01</a:t>
            </a:r>
            <a:endParaRPr/>
          </a:p>
        </p:txBody>
      </p:sp>
      <p:sp>
        <p:nvSpPr>
          <p:cNvPr id="1152" name="Google Shape;1152;p46"/>
          <p:cNvSpPr txBox="1"/>
          <p:nvPr>
            <p:ph idx="1" type="subTitle"/>
          </p:nvPr>
        </p:nvSpPr>
        <p:spPr>
          <a:xfrm rot="406">
            <a:off x="2028675" y="3317775"/>
            <a:ext cx="5086500" cy="418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The background behind our design philosophy</a:t>
            </a:r>
            <a:endParaRPr/>
          </a:p>
        </p:txBody>
      </p:sp>
      <p:grpSp>
        <p:nvGrpSpPr>
          <p:cNvPr id="1153" name="Google Shape;1153;p46"/>
          <p:cNvGrpSpPr/>
          <p:nvPr/>
        </p:nvGrpSpPr>
        <p:grpSpPr>
          <a:xfrm rot="-5400000">
            <a:off x="7882983" y="-760111"/>
            <a:ext cx="1874150" cy="4474369"/>
            <a:chOff x="-2568497" y="-1058389"/>
            <a:chExt cx="1189634" cy="2840148"/>
          </a:xfrm>
        </p:grpSpPr>
        <p:sp>
          <p:nvSpPr>
            <p:cNvPr id="1154" name="Google Shape;1154;p46"/>
            <p:cNvSpPr/>
            <p:nvPr/>
          </p:nvSpPr>
          <p:spPr>
            <a:xfrm>
              <a:off x="-2261631" y="-998084"/>
              <a:ext cx="404555" cy="1021858"/>
            </a:xfrm>
            <a:custGeom>
              <a:rect b="b" l="l" r="r" t="t"/>
              <a:pathLst>
                <a:path extrusionOk="0" h="4592" w="1818">
                  <a:moveTo>
                    <a:pt x="1469" y="1"/>
                  </a:moveTo>
                  <a:cubicBezTo>
                    <a:pt x="658" y="1"/>
                    <a:pt x="1" y="656"/>
                    <a:pt x="1" y="1468"/>
                  </a:cubicBezTo>
                  <a:lnTo>
                    <a:pt x="1" y="4592"/>
                  </a:lnTo>
                  <a:lnTo>
                    <a:pt x="113" y="4592"/>
                  </a:lnTo>
                  <a:lnTo>
                    <a:pt x="113" y="1469"/>
                  </a:lnTo>
                  <a:cubicBezTo>
                    <a:pt x="113" y="721"/>
                    <a:pt x="720" y="114"/>
                    <a:pt x="1469" y="114"/>
                  </a:cubicBezTo>
                  <a:lnTo>
                    <a:pt x="1817" y="114"/>
                  </a:lnTo>
                  <a:lnTo>
                    <a:pt x="181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5" name="Google Shape;1155;p46"/>
            <p:cNvSpPr/>
            <p:nvPr/>
          </p:nvSpPr>
          <p:spPr>
            <a:xfrm>
              <a:off x="-1872429" y="-1031686"/>
              <a:ext cx="121500" cy="26926"/>
            </a:xfrm>
            <a:custGeom>
              <a:rect b="b" l="l" r="r" t="t"/>
              <a:pathLst>
                <a:path extrusionOk="0" h="121" w="546">
                  <a:moveTo>
                    <a:pt x="62" y="0"/>
                  </a:moveTo>
                  <a:cubicBezTo>
                    <a:pt x="28" y="0"/>
                    <a:pt x="1" y="27"/>
                    <a:pt x="1" y="61"/>
                  </a:cubicBezTo>
                  <a:cubicBezTo>
                    <a:pt x="1" y="94"/>
                    <a:pt x="28" y="121"/>
                    <a:pt x="62" y="121"/>
                  </a:cubicBezTo>
                  <a:lnTo>
                    <a:pt x="485" y="121"/>
                  </a:lnTo>
                  <a:cubicBezTo>
                    <a:pt x="519" y="121"/>
                    <a:pt x="545" y="94"/>
                    <a:pt x="545" y="61"/>
                  </a:cubicBezTo>
                  <a:cubicBezTo>
                    <a:pt x="545" y="27"/>
                    <a:pt x="519" y="0"/>
                    <a:pt x="48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6" name="Google Shape;1156;p46"/>
            <p:cNvSpPr/>
            <p:nvPr/>
          </p:nvSpPr>
          <p:spPr>
            <a:xfrm>
              <a:off x="-1872429" y="-966707"/>
              <a:ext cx="121500" cy="26704"/>
            </a:xfrm>
            <a:custGeom>
              <a:rect b="b" l="l" r="r" t="t"/>
              <a:pathLst>
                <a:path extrusionOk="0" h="120" w="546">
                  <a:moveTo>
                    <a:pt x="62" y="0"/>
                  </a:moveTo>
                  <a:cubicBezTo>
                    <a:pt x="28" y="0"/>
                    <a:pt x="1" y="27"/>
                    <a:pt x="1" y="60"/>
                  </a:cubicBezTo>
                  <a:cubicBezTo>
                    <a:pt x="1" y="93"/>
                    <a:pt x="28" y="120"/>
                    <a:pt x="62" y="120"/>
                  </a:cubicBezTo>
                  <a:lnTo>
                    <a:pt x="485" y="120"/>
                  </a:lnTo>
                  <a:cubicBezTo>
                    <a:pt x="519" y="120"/>
                    <a:pt x="545" y="93"/>
                    <a:pt x="545" y="60"/>
                  </a:cubicBezTo>
                  <a:cubicBezTo>
                    <a:pt x="545" y="27"/>
                    <a:pt x="519" y="0"/>
                    <a:pt x="48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7" name="Google Shape;1157;p46"/>
            <p:cNvSpPr/>
            <p:nvPr/>
          </p:nvSpPr>
          <p:spPr>
            <a:xfrm>
              <a:off x="-1946531" y="-1058389"/>
              <a:ext cx="134852" cy="145312"/>
            </a:xfrm>
            <a:custGeom>
              <a:rect b="b" l="l" r="r" t="t"/>
              <a:pathLst>
                <a:path extrusionOk="0" h="653" w="606">
                  <a:moveTo>
                    <a:pt x="326" y="0"/>
                  </a:moveTo>
                  <a:cubicBezTo>
                    <a:pt x="146" y="0"/>
                    <a:pt x="0" y="146"/>
                    <a:pt x="0" y="326"/>
                  </a:cubicBezTo>
                  <a:cubicBezTo>
                    <a:pt x="0" y="507"/>
                    <a:pt x="146" y="653"/>
                    <a:pt x="326" y="653"/>
                  </a:cubicBezTo>
                  <a:lnTo>
                    <a:pt x="606" y="653"/>
                  </a:lnTo>
                  <a:lnTo>
                    <a:pt x="60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8" name="Google Shape;1158;p46"/>
            <p:cNvSpPr/>
            <p:nvPr/>
          </p:nvSpPr>
          <p:spPr>
            <a:xfrm>
              <a:off x="-1857297" y="-1058389"/>
              <a:ext cx="45618" cy="145312"/>
            </a:xfrm>
            <a:custGeom>
              <a:rect b="b" l="l" r="r" t="t"/>
              <a:pathLst>
                <a:path extrusionOk="0" h="653" w="205">
                  <a:moveTo>
                    <a:pt x="0" y="0"/>
                  </a:moveTo>
                  <a:lnTo>
                    <a:pt x="0" y="653"/>
                  </a:lnTo>
                  <a:lnTo>
                    <a:pt x="205" y="653"/>
                  </a:lnTo>
                  <a:lnTo>
                    <a:pt x="2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9" name="Google Shape;1159;p46"/>
            <p:cNvSpPr/>
            <p:nvPr/>
          </p:nvSpPr>
          <p:spPr>
            <a:xfrm>
              <a:off x="-1754044" y="205356"/>
              <a:ext cx="25368" cy="1357656"/>
            </a:xfrm>
            <a:custGeom>
              <a:rect b="b" l="l" r="r" t="t"/>
              <a:pathLst>
                <a:path extrusionOk="0" h="6101" w="114">
                  <a:moveTo>
                    <a:pt x="0" y="0"/>
                  </a:moveTo>
                  <a:lnTo>
                    <a:pt x="0" y="6101"/>
                  </a:lnTo>
                  <a:lnTo>
                    <a:pt x="114" y="6101"/>
                  </a:lnTo>
                  <a:lnTo>
                    <a:pt x="11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0" name="Google Shape;1160;p46"/>
            <p:cNvSpPr/>
            <p:nvPr/>
          </p:nvSpPr>
          <p:spPr>
            <a:xfrm>
              <a:off x="-2373785" y="2631"/>
              <a:ext cx="461967" cy="1779127"/>
            </a:xfrm>
            <a:custGeom>
              <a:rect b="b" l="l" r="r" t="t"/>
              <a:pathLst>
                <a:path extrusionOk="0" h="7995" w="2076">
                  <a:moveTo>
                    <a:pt x="1" y="0"/>
                  </a:moveTo>
                  <a:lnTo>
                    <a:pt x="1" y="114"/>
                  </a:lnTo>
                  <a:lnTo>
                    <a:pt x="608" y="114"/>
                  </a:lnTo>
                  <a:cubicBezTo>
                    <a:pt x="1357" y="114"/>
                    <a:pt x="1963" y="720"/>
                    <a:pt x="1963" y="1469"/>
                  </a:cubicBezTo>
                  <a:lnTo>
                    <a:pt x="1963" y="7995"/>
                  </a:lnTo>
                  <a:lnTo>
                    <a:pt x="2075" y="7995"/>
                  </a:lnTo>
                  <a:lnTo>
                    <a:pt x="2075" y="1468"/>
                  </a:lnTo>
                  <a:cubicBezTo>
                    <a:pt x="2075" y="658"/>
                    <a:pt x="1419" y="0"/>
                    <a:pt x="608"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1" name="Google Shape;1161;p46"/>
            <p:cNvSpPr/>
            <p:nvPr/>
          </p:nvSpPr>
          <p:spPr>
            <a:xfrm>
              <a:off x="-1889564" y="-151359"/>
              <a:ext cx="404555" cy="1778905"/>
            </a:xfrm>
            <a:custGeom>
              <a:rect b="b" l="l" r="r" t="t"/>
              <a:pathLst>
                <a:path extrusionOk="0" h="7994" w="1818">
                  <a:moveTo>
                    <a:pt x="1468" y="1"/>
                  </a:moveTo>
                  <a:cubicBezTo>
                    <a:pt x="659" y="1"/>
                    <a:pt x="1" y="657"/>
                    <a:pt x="1" y="1469"/>
                  </a:cubicBezTo>
                  <a:lnTo>
                    <a:pt x="1" y="7994"/>
                  </a:lnTo>
                  <a:lnTo>
                    <a:pt x="113" y="7994"/>
                  </a:lnTo>
                  <a:lnTo>
                    <a:pt x="113" y="1470"/>
                  </a:lnTo>
                  <a:cubicBezTo>
                    <a:pt x="113" y="721"/>
                    <a:pt x="720" y="115"/>
                    <a:pt x="1468" y="115"/>
                  </a:cubicBezTo>
                  <a:lnTo>
                    <a:pt x="1818" y="115"/>
                  </a:lnTo>
                  <a:lnTo>
                    <a:pt x="181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2" name="Google Shape;1162;p46"/>
            <p:cNvSpPr/>
            <p:nvPr/>
          </p:nvSpPr>
          <p:spPr>
            <a:xfrm>
              <a:off x="-1500140" y="-184961"/>
              <a:ext cx="121277" cy="27149"/>
            </a:xfrm>
            <a:custGeom>
              <a:rect b="b" l="l" r="r" t="t"/>
              <a:pathLst>
                <a:path extrusionOk="0" h="122" w="545">
                  <a:moveTo>
                    <a:pt x="61" y="1"/>
                  </a:moveTo>
                  <a:cubicBezTo>
                    <a:pt x="27" y="1"/>
                    <a:pt x="0" y="28"/>
                    <a:pt x="0" y="61"/>
                  </a:cubicBezTo>
                  <a:cubicBezTo>
                    <a:pt x="0" y="95"/>
                    <a:pt x="27" y="122"/>
                    <a:pt x="61" y="122"/>
                  </a:cubicBezTo>
                  <a:lnTo>
                    <a:pt x="485" y="122"/>
                  </a:lnTo>
                  <a:cubicBezTo>
                    <a:pt x="518" y="122"/>
                    <a:pt x="545" y="95"/>
                    <a:pt x="545" y="61"/>
                  </a:cubicBezTo>
                  <a:cubicBezTo>
                    <a:pt x="545" y="29"/>
                    <a:pt x="518" y="2"/>
                    <a:pt x="4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3" name="Google Shape;1163;p46"/>
            <p:cNvSpPr/>
            <p:nvPr/>
          </p:nvSpPr>
          <p:spPr>
            <a:xfrm>
              <a:off x="-1500140" y="-119982"/>
              <a:ext cx="121277" cy="26926"/>
            </a:xfrm>
            <a:custGeom>
              <a:rect b="b" l="l" r="r" t="t"/>
              <a:pathLst>
                <a:path extrusionOk="0" h="121" w="545">
                  <a:moveTo>
                    <a:pt x="61" y="1"/>
                  </a:moveTo>
                  <a:cubicBezTo>
                    <a:pt x="27" y="1"/>
                    <a:pt x="0" y="27"/>
                    <a:pt x="0" y="61"/>
                  </a:cubicBezTo>
                  <a:cubicBezTo>
                    <a:pt x="0" y="94"/>
                    <a:pt x="27" y="120"/>
                    <a:pt x="61" y="120"/>
                  </a:cubicBezTo>
                  <a:lnTo>
                    <a:pt x="485" y="120"/>
                  </a:lnTo>
                  <a:cubicBezTo>
                    <a:pt x="518" y="120"/>
                    <a:pt x="545" y="94"/>
                    <a:pt x="545" y="61"/>
                  </a:cubicBezTo>
                  <a:cubicBezTo>
                    <a:pt x="545" y="29"/>
                    <a:pt x="518" y="2"/>
                    <a:pt x="4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4" name="Google Shape;1164;p46"/>
            <p:cNvSpPr/>
            <p:nvPr/>
          </p:nvSpPr>
          <p:spPr>
            <a:xfrm>
              <a:off x="-1574242" y="-211442"/>
              <a:ext cx="135074" cy="145312"/>
            </a:xfrm>
            <a:custGeom>
              <a:rect b="b" l="l" r="r" t="t"/>
              <a:pathLst>
                <a:path extrusionOk="0" h="653" w="607">
                  <a:moveTo>
                    <a:pt x="327" y="0"/>
                  </a:moveTo>
                  <a:cubicBezTo>
                    <a:pt x="146" y="0"/>
                    <a:pt x="1" y="145"/>
                    <a:pt x="1" y="326"/>
                  </a:cubicBezTo>
                  <a:cubicBezTo>
                    <a:pt x="1" y="506"/>
                    <a:pt x="146" y="652"/>
                    <a:pt x="327" y="652"/>
                  </a:cubicBezTo>
                  <a:lnTo>
                    <a:pt x="606" y="652"/>
                  </a:lnTo>
                  <a:lnTo>
                    <a:pt x="606"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5" name="Google Shape;1165;p46"/>
            <p:cNvSpPr/>
            <p:nvPr/>
          </p:nvSpPr>
          <p:spPr>
            <a:xfrm>
              <a:off x="-1485231" y="-211220"/>
              <a:ext cx="45618" cy="145312"/>
            </a:xfrm>
            <a:custGeom>
              <a:rect b="b" l="l" r="r" t="t"/>
              <a:pathLst>
                <a:path extrusionOk="0" h="653" w="205">
                  <a:moveTo>
                    <a:pt x="1" y="0"/>
                  </a:moveTo>
                  <a:lnTo>
                    <a:pt x="1" y="652"/>
                  </a:lnTo>
                  <a:lnTo>
                    <a:pt x="205" y="652"/>
                  </a:lnTo>
                  <a:lnTo>
                    <a:pt x="205"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6" name="Google Shape;1166;p46"/>
            <p:cNvSpPr/>
            <p:nvPr/>
          </p:nvSpPr>
          <p:spPr>
            <a:xfrm>
              <a:off x="-1787424" y="58486"/>
              <a:ext cx="26926" cy="121056"/>
            </a:xfrm>
            <a:custGeom>
              <a:rect b="b" l="l" r="r" t="t"/>
              <a:pathLst>
                <a:path extrusionOk="0" h="544" w="121">
                  <a:moveTo>
                    <a:pt x="61" y="1"/>
                  </a:moveTo>
                  <a:cubicBezTo>
                    <a:pt x="27" y="1"/>
                    <a:pt x="1" y="27"/>
                    <a:pt x="1" y="61"/>
                  </a:cubicBezTo>
                  <a:lnTo>
                    <a:pt x="1" y="484"/>
                  </a:lnTo>
                  <a:cubicBezTo>
                    <a:pt x="1" y="517"/>
                    <a:pt x="27" y="544"/>
                    <a:pt x="61" y="544"/>
                  </a:cubicBezTo>
                  <a:cubicBezTo>
                    <a:pt x="94" y="544"/>
                    <a:pt x="120" y="517"/>
                    <a:pt x="120" y="484"/>
                  </a:cubicBezTo>
                  <a:lnTo>
                    <a:pt x="120" y="61"/>
                  </a:lnTo>
                  <a:cubicBezTo>
                    <a:pt x="120" y="27"/>
                    <a:pt x="94" y="1"/>
                    <a:pt x="6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7" name="Google Shape;1167;p46"/>
            <p:cNvSpPr/>
            <p:nvPr/>
          </p:nvSpPr>
          <p:spPr>
            <a:xfrm>
              <a:off x="-1722668" y="58486"/>
              <a:ext cx="27148" cy="121056"/>
            </a:xfrm>
            <a:custGeom>
              <a:rect b="b" l="l" r="r" t="t"/>
              <a:pathLst>
                <a:path extrusionOk="0" h="544" w="122">
                  <a:moveTo>
                    <a:pt x="62" y="1"/>
                  </a:moveTo>
                  <a:cubicBezTo>
                    <a:pt x="27" y="1"/>
                    <a:pt x="1" y="27"/>
                    <a:pt x="1" y="61"/>
                  </a:cubicBezTo>
                  <a:lnTo>
                    <a:pt x="1" y="484"/>
                  </a:lnTo>
                  <a:cubicBezTo>
                    <a:pt x="1" y="517"/>
                    <a:pt x="27" y="544"/>
                    <a:pt x="62" y="544"/>
                  </a:cubicBezTo>
                  <a:cubicBezTo>
                    <a:pt x="95" y="544"/>
                    <a:pt x="121" y="517"/>
                    <a:pt x="121" y="484"/>
                  </a:cubicBezTo>
                  <a:lnTo>
                    <a:pt x="121" y="61"/>
                  </a:lnTo>
                  <a:cubicBezTo>
                    <a:pt x="121" y="27"/>
                    <a:pt x="95" y="1"/>
                    <a:pt x="6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8" name="Google Shape;1168;p46"/>
            <p:cNvSpPr/>
            <p:nvPr/>
          </p:nvSpPr>
          <p:spPr>
            <a:xfrm>
              <a:off x="-1814350" y="118792"/>
              <a:ext cx="145533" cy="134853"/>
            </a:xfrm>
            <a:custGeom>
              <a:rect b="b" l="l" r="r" t="t"/>
              <a:pathLst>
                <a:path extrusionOk="0" h="606" w="654">
                  <a:moveTo>
                    <a:pt x="1" y="0"/>
                  </a:moveTo>
                  <a:lnTo>
                    <a:pt x="1" y="280"/>
                  </a:lnTo>
                  <a:cubicBezTo>
                    <a:pt x="1" y="460"/>
                    <a:pt x="147" y="605"/>
                    <a:pt x="327" y="605"/>
                  </a:cubicBezTo>
                  <a:cubicBezTo>
                    <a:pt x="508" y="605"/>
                    <a:pt x="653" y="460"/>
                    <a:pt x="653" y="280"/>
                  </a:cubicBezTo>
                  <a:lnTo>
                    <a:pt x="65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9" name="Google Shape;1169;p46"/>
            <p:cNvSpPr/>
            <p:nvPr/>
          </p:nvSpPr>
          <p:spPr>
            <a:xfrm>
              <a:off x="-1814127" y="118792"/>
              <a:ext cx="145533" cy="45619"/>
            </a:xfrm>
            <a:custGeom>
              <a:rect b="b" l="l" r="r" t="t"/>
              <a:pathLst>
                <a:path extrusionOk="0" h="205" w="654">
                  <a:moveTo>
                    <a:pt x="1" y="0"/>
                  </a:moveTo>
                  <a:lnTo>
                    <a:pt x="1" y="204"/>
                  </a:lnTo>
                  <a:lnTo>
                    <a:pt x="653" y="204"/>
                  </a:lnTo>
                  <a:lnTo>
                    <a:pt x="653"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0" name="Google Shape;1170;p46"/>
            <p:cNvSpPr/>
            <p:nvPr/>
          </p:nvSpPr>
          <p:spPr>
            <a:xfrm>
              <a:off x="-2568497" y="34230"/>
              <a:ext cx="121277" cy="27149"/>
            </a:xfrm>
            <a:custGeom>
              <a:rect b="b" l="l" r="r" t="t"/>
              <a:pathLst>
                <a:path extrusionOk="0" h="122" w="545">
                  <a:moveTo>
                    <a:pt x="61" y="1"/>
                  </a:moveTo>
                  <a:cubicBezTo>
                    <a:pt x="27" y="1"/>
                    <a:pt x="0" y="27"/>
                    <a:pt x="0" y="62"/>
                  </a:cubicBezTo>
                  <a:cubicBezTo>
                    <a:pt x="0" y="95"/>
                    <a:pt x="27" y="121"/>
                    <a:pt x="61" y="121"/>
                  </a:cubicBezTo>
                  <a:lnTo>
                    <a:pt x="485" y="121"/>
                  </a:lnTo>
                  <a:cubicBezTo>
                    <a:pt x="518" y="121"/>
                    <a:pt x="544" y="95"/>
                    <a:pt x="544" y="62"/>
                  </a:cubicBezTo>
                  <a:cubicBezTo>
                    <a:pt x="544" y="27"/>
                    <a:pt x="518" y="1"/>
                    <a:pt x="4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1" name="Google Shape;1171;p46"/>
            <p:cNvSpPr/>
            <p:nvPr/>
          </p:nvSpPr>
          <p:spPr>
            <a:xfrm>
              <a:off x="-2568497" y="-30526"/>
              <a:ext cx="121277" cy="26926"/>
            </a:xfrm>
            <a:custGeom>
              <a:rect b="b" l="l" r="r" t="t"/>
              <a:pathLst>
                <a:path extrusionOk="0" h="121" w="545">
                  <a:moveTo>
                    <a:pt x="61" y="1"/>
                  </a:moveTo>
                  <a:cubicBezTo>
                    <a:pt x="27" y="1"/>
                    <a:pt x="0" y="28"/>
                    <a:pt x="0" y="61"/>
                  </a:cubicBezTo>
                  <a:cubicBezTo>
                    <a:pt x="0" y="94"/>
                    <a:pt x="27" y="121"/>
                    <a:pt x="61" y="121"/>
                  </a:cubicBezTo>
                  <a:lnTo>
                    <a:pt x="485" y="121"/>
                  </a:lnTo>
                  <a:cubicBezTo>
                    <a:pt x="518" y="121"/>
                    <a:pt x="544" y="94"/>
                    <a:pt x="544" y="61"/>
                  </a:cubicBezTo>
                  <a:cubicBezTo>
                    <a:pt x="544" y="28"/>
                    <a:pt x="518" y="1"/>
                    <a:pt x="4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2" name="Google Shape;1172;p46"/>
            <p:cNvSpPr/>
            <p:nvPr/>
          </p:nvSpPr>
          <p:spPr>
            <a:xfrm>
              <a:off x="-2508192" y="-57452"/>
              <a:ext cx="134852" cy="145535"/>
            </a:xfrm>
            <a:custGeom>
              <a:rect b="b" l="l" r="r" t="t"/>
              <a:pathLst>
                <a:path extrusionOk="0" h="654" w="606">
                  <a:moveTo>
                    <a:pt x="1" y="1"/>
                  </a:moveTo>
                  <a:lnTo>
                    <a:pt x="1" y="653"/>
                  </a:lnTo>
                  <a:lnTo>
                    <a:pt x="280" y="653"/>
                  </a:lnTo>
                  <a:cubicBezTo>
                    <a:pt x="461" y="653"/>
                    <a:pt x="606" y="508"/>
                    <a:pt x="606" y="327"/>
                  </a:cubicBezTo>
                  <a:cubicBezTo>
                    <a:pt x="606" y="147"/>
                    <a:pt x="461" y="1"/>
                    <a:pt x="28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3" name="Google Shape;1173;p46"/>
            <p:cNvSpPr/>
            <p:nvPr/>
          </p:nvSpPr>
          <p:spPr>
            <a:xfrm>
              <a:off x="-2507969" y="-57452"/>
              <a:ext cx="45841" cy="145535"/>
            </a:xfrm>
            <a:custGeom>
              <a:rect b="b" l="l" r="r" t="t"/>
              <a:pathLst>
                <a:path extrusionOk="0" h="654" w="206">
                  <a:moveTo>
                    <a:pt x="1" y="1"/>
                  </a:moveTo>
                  <a:lnTo>
                    <a:pt x="1" y="653"/>
                  </a:lnTo>
                  <a:lnTo>
                    <a:pt x="205" y="653"/>
                  </a:lnTo>
                  <a:lnTo>
                    <a:pt x="20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74" name="Google Shape;1174;p46"/>
          <p:cNvGrpSpPr/>
          <p:nvPr/>
        </p:nvGrpSpPr>
        <p:grpSpPr>
          <a:xfrm flipH="1" rot="5400000">
            <a:off x="-613317" y="-760111"/>
            <a:ext cx="1874150" cy="4474369"/>
            <a:chOff x="-2568497" y="-1058389"/>
            <a:chExt cx="1189634" cy="2840148"/>
          </a:xfrm>
        </p:grpSpPr>
        <p:sp>
          <p:nvSpPr>
            <p:cNvPr id="1175" name="Google Shape;1175;p46"/>
            <p:cNvSpPr/>
            <p:nvPr/>
          </p:nvSpPr>
          <p:spPr>
            <a:xfrm>
              <a:off x="-2261631" y="-998084"/>
              <a:ext cx="404555" cy="1021858"/>
            </a:xfrm>
            <a:custGeom>
              <a:rect b="b" l="l" r="r" t="t"/>
              <a:pathLst>
                <a:path extrusionOk="0" h="4592" w="1818">
                  <a:moveTo>
                    <a:pt x="1469" y="1"/>
                  </a:moveTo>
                  <a:cubicBezTo>
                    <a:pt x="658" y="1"/>
                    <a:pt x="1" y="656"/>
                    <a:pt x="1" y="1468"/>
                  </a:cubicBezTo>
                  <a:lnTo>
                    <a:pt x="1" y="4592"/>
                  </a:lnTo>
                  <a:lnTo>
                    <a:pt x="113" y="4592"/>
                  </a:lnTo>
                  <a:lnTo>
                    <a:pt x="113" y="1469"/>
                  </a:lnTo>
                  <a:cubicBezTo>
                    <a:pt x="113" y="721"/>
                    <a:pt x="720" y="114"/>
                    <a:pt x="1469" y="114"/>
                  </a:cubicBezTo>
                  <a:lnTo>
                    <a:pt x="1817" y="114"/>
                  </a:lnTo>
                  <a:lnTo>
                    <a:pt x="181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6" name="Google Shape;1176;p46"/>
            <p:cNvSpPr/>
            <p:nvPr/>
          </p:nvSpPr>
          <p:spPr>
            <a:xfrm>
              <a:off x="-1872429" y="-1031686"/>
              <a:ext cx="121500" cy="26926"/>
            </a:xfrm>
            <a:custGeom>
              <a:rect b="b" l="l" r="r" t="t"/>
              <a:pathLst>
                <a:path extrusionOk="0" h="121" w="546">
                  <a:moveTo>
                    <a:pt x="62" y="0"/>
                  </a:moveTo>
                  <a:cubicBezTo>
                    <a:pt x="28" y="0"/>
                    <a:pt x="1" y="27"/>
                    <a:pt x="1" y="61"/>
                  </a:cubicBezTo>
                  <a:cubicBezTo>
                    <a:pt x="1" y="94"/>
                    <a:pt x="28" y="121"/>
                    <a:pt x="62" y="121"/>
                  </a:cubicBezTo>
                  <a:lnTo>
                    <a:pt x="485" y="121"/>
                  </a:lnTo>
                  <a:cubicBezTo>
                    <a:pt x="519" y="121"/>
                    <a:pt x="545" y="94"/>
                    <a:pt x="545" y="61"/>
                  </a:cubicBezTo>
                  <a:cubicBezTo>
                    <a:pt x="545" y="27"/>
                    <a:pt x="519" y="0"/>
                    <a:pt x="48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7" name="Google Shape;1177;p46"/>
            <p:cNvSpPr/>
            <p:nvPr/>
          </p:nvSpPr>
          <p:spPr>
            <a:xfrm>
              <a:off x="-1872429" y="-966707"/>
              <a:ext cx="121500" cy="26704"/>
            </a:xfrm>
            <a:custGeom>
              <a:rect b="b" l="l" r="r" t="t"/>
              <a:pathLst>
                <a:path extrusionOk="0" h="120" w="546">
                  <a:moveTo>
                    <a:pt x="62" y="0"/>
                  </a:moveTo>
                  <a:cubicBezTo>
                    <a:pt x="28" y="0"/>
                    <a:pt x="1" y="27"/>
                    <a:pt x="1" y="60"/>
                  </a:cubicBezTo>
                  <a:cubicBezTo>
                    <a:pt x="1" y="93"/>
                    <a:pt x="28" y="120"/>
                    <a:pt x="62" y="120"/>
                  </a:cubicBezTo>
                  <a:lnTo>
                    <a:pt x="485" y="120"/>
                  </a:lnTo>
                  <a:cubicBezTo>
                    <a:pt x="519" y="120"/>
                    <a:pt x="545" y="93"/>
                    <a:pt x="545" y="60"/>
                  </a:cubicBezTo>
                  <a:cubicBezTo>
                    <a:pt x="545" y="27"/>
                    <a:pt x="519" y="0"/>
                    <a:pt x="48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8" name="Google Shape;1178;p46"/>
            <p:cNvSpPr/>
            <p:nvPr/>
          </p:nvSpPr>
          <p:spPr>
            <a:xfrm>
              <a:off x="-1946531" y="-1058389"/>
              <a:ext cx="134852" cy="145312"/>
            </a:xfrm>
            <a:custGeom>
              <a:rect b="b" l="l" r="r" t="t"/>
              <a:pathLst>
                <a:path extrusionOk="0" h="653" w="606">
                  <a:moveTo>
                    <a:pt x="326" y="0"/>
                  </a:moveTo>
                  <a:cubicBezTo>
                    <a:pt x="146" y="0"/>
                    <a:pt x="0" y="146"/>
                    <a:pt x="0" y="326"/>
                  </a:cubicBezTo>
                  <a:cubicBezTo>
                    <a:pt x="0" y="507"/>
                    <a:pt x="146" y="653"/>
                    <a:pt x="326" y="653"/>
                  </a:cubicBezTo>
                  <a:lnTo>
                    <a:pt x="606" y="653"/>
                  </a:lnTo>
                  <a:lnTo>
                    <a:pt x="60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9" name="Google Shape;1179;p46"/>
            <p:cNvSpPr/>
            <p:nvPr/>
          </p:nvSpPr>
          <p:spPr>
            <a:xfrm>
              <a:off x="-1857297" y="-1058389"/>
              <a:ext cx="45618" cy="145312"/>
            </a:xfrm>
            <a:custGeom>
              <a:rect b="b" l="l" r="r" t="t"/>
              <a:pathLst>
                <a:path extrusionOk="0" h="653" w="205">
                  <a:moveTo>
                    <a:pt x="0" y="0"/>
                  </a:moveTo>
                  <a:lnTo>
                    <a:pt x="0" y="653"/>
                  </a:lnTo>
                  <a:lnTo>
                    <a:pt x="205" y="653"/>
                  </a:lnTo>
                  <a:lnTo>
                    <a:pt x="2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0" name="Google Shape;1180;p46"/>
            <p:cNvSpPr/>
            <p:nvPr/>
          </p:nvSpPr>
          <p:spPr>
            <a:xfrm>
              <a:off x="-1754044" y="205356"/>
              <a:ext cx="25368" cy="1357656"/>
            </a:xfrm>
            <a:custGeom>
              <a:rect b="b" l="l" r="r" t="t"/>
              <a:pathLst>
                <a:path extrusionOk="0" h="6101" w="114">
                  <a:moveTo>
                    <a:pt x="0" y="0"/>
                  </a:moveTo>
                  <a:lnTo>
                    <a:pt x="0" y="6101"/>
                  </a:lnTo>
                  <a:lnTo>
                    <a:pt x="114" y="6101"/>
                  </a:lnTo>
                  <a:lnTo>
                    <a:pt x="11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1" name="Google Shape;1181;p46"/>
            <p:cNvSpPr/>
            <p:nvPr/>
          </p:nvSpPr>
          <p:spPr>
            <a:xfrm>
              <a:off x="-2373785" y="2631"/>
              <a:ext cx="461967" cy="1779127"/>
            </a:xfrm>
            <a:custGeom>
              <a:rect b="b" l="l" r="r" t="t"/>
              <a:pathLst>
                <a:path extrusionOk="0" h="7995" w="2076">
                  <a:moveTo>
                    <a:pt x="1" y="0"/>
                  </a:moveTo>
                  <a:lnTo>
                    <a:pt x="1" y="114"/>
                  </a:lnTo>
                  <a:lnTo>
                    <a:pt x="608" y="114"/>
                  </a:lnTo>
                  <a:cubicBezTo>
                    <a:pt x="1357" y="114"/>
                    <a:pt x="1963" y="720"/>
                    <a:pt x="1963" y="1469"/>
                  </a:cubicBezTo>
                  <a:lnTo>
                    <a:pt x="1963" y="7995"/>
                  </a:lnTo>
                  <a:lnTo>
                    <a:pt x="2075" y="7995"/>
                  </a:lnTo>
                  <a:lnTo>
                    <a:pt x="2075" y="1468"/>
                  </a:lnTo>
                  <a:cubicBezTo>
                    <a:pt x="2075" y="658"/>
                    <a:pt x="1419" y="0"/>
                    <a:pt x="608"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2" name="Google Shape;1182;p46"/>
            <p:cNvSpPr/>
            <p:nvPr/>
          </p:nvSpPr>
          <p:spPr>
            <a:xfrm>
              <a:off x="-1889564" y="-151359"/>
              <a:ext cx="404555" cy="1778905"/>
            </a:xfrm>
            <a:custGeom>
              <a:rect b="b" l="l" r="r" t="t"/>
              <a:pathLst>
                <a:path extrusionOk="0" h="7994" w="1818">
                  <a:moveTo>
                    <a:pt x="1468" y="1"/>
                  </a:moveTo>
                  <a:cubicBezTo>
                    <a:pt x="659" y="1"/>
                    <a:pt x="1" y="657"/>
                    <a:pt x="1" y="1469"/>
                  </a:cubicBezTo>
                  <a:lnTo>
                    <a:pt x="1" y="7994"/>
                  </a:lnTo>
                  <a:lnTo>
                    <a:pt x="113" y="7994"/>
                  </a:lnTo>
                  <a:lnTo>
                    <a:pt x="113" y="1470"/>
                  </a:lnTo>
                  <a:cubicBezTo>
                    <a:pt x="113" y="721"/>
                    <a:pt x="720" y="115"/>
                    <a:pt x="1468" y="115"/>
                  </a:cubicBezTo>
                  <a:lnTo>
                    <a:pt x="1818" y="115"/>
                  </a:lnTo>
                  <a:lnTo>
                    <a:pt x="181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3" name="Google Shape;1183;p46"/>
            <p:cNvSpPr/>
            <p:nvPr/>
          </p:nvSpPr>
          <p:spPr>
            <a:xfrm>
              <a:off x="-1500140" y="-184961"/>
              <a:ext cx="121277" cy="27149"/>
            </a:xfrm>
            <a:custGeom>
              <a:rect b="b" l="l" r="r" t="t"/>
              <a:pathLst>
                <a:path extrusionOk="0" h="122" w="545">
                  <a:moveTo>
                    <a:pt x="61" y="1"/>
                  </a:moveTo>
                  <a:cubicBezTo>
                    <a:pt x="27" y="1"/>
                    <a:pt x="0" y="28"/>
                    <a:pt x="0" y="61"/>
                  </a:cubicBezTo>
                  <a:cubicBezTo>
                    <a:pt x="0" y="95"/>
                    <a:pt x="27" y="122"/>
                    <a:pt x="61" y="122"/>
                  </a:cubicBezTo>
                  <a:lnTo>
                    <a:pt x="485" y="122"/>
                  </a:lnTo>
                  <a:cubicBezTo>
                    <a:pt x="518" y="122"/>
                    <a:pt x="545" y="95"/>
                    <a:pt x="545" y="61"/>
                  </a:cubicBezTo>
                  <a:cubicBezTo>
                    <a:pt x="545" y="29"/>
                    <a:pt x="518" y="2"/>
                    <a:pt x="4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4" name="Google Shape;1184;p46"/>
            <p:cNvSpPr/>
            <p:nvPr/>
          </p:nvSpPr>
          <p:spPr>
            <a:xfrm>
              <a:off x="-1500140" y="-119982"/>
              <a:ext cx="121277" cy="26926"/>
            </a:xfrm>
            <a:custGeom>
              <a:rect b="b" l="l" r="r" t="t"/>
              <a:pathLst>
                <a:path extrusionOk="0" h="121" w="545">
                  <a:moveTo>
                    <a:pt x="61" y="1"/>
                  </a:moveTo>
                  <a:cubicBezTo>
                    <a:pt x="27" y="1"/>
                    <a:pt x="0" y="27"/>
                    <a:pt x="0" y="61"/>
                  </a:cubicBezTo>
                  <a:cubicBezTo>
                    <a:pt x="0" y="94"/>
                    <a:pt x="27" y="120"/>
                    <a:pt x="61" y="120"/>
                  </a:cubicBezTo>
                  <a:lnTo>
                    <a:pt x="485" y="120"/>
                  </a:lnTo>
                  <a:cubicBezTo>
                    <a:pt x="518" y="120"/>
                    <a:pt x="545" y="94"/>
                    <a:pt x="545" y="61"/>
                  </a:cubicBezTo>
                  <a:cubicBezTo>
                    <a:pt x="545" y="29"/>
                    <a:pt x="518" y="2"/>
                    <a:pt x="4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5" name="Google Shape;1185;p46"/>
            <p:cNvSpPr/>
            <p:nvPr/>
          </p:nvSpPr>
          <p:spPr>
            <a:xfrm>
              <a:off x="-1574242" y="-211442"/>
              <a:ext cx="135074" cy="145312"/>
            </a:xfrm>
            <a:custGeom>
              <a:rect b="b" l="l" r="r" t="t"/>
              <a:pathLst>
                <a:path extrusionOk="0" h="653" w="607">
                  <a:moveTo>
                    <a:pt x="327" y="0"/>
                  </a:moveTo>
                  <a:cubicBezTo>
                    <a:pt x="146" y="0"/>
                    <a:pt x="1" y="145"/>
                    <a:pt x="1" y="326"/>
                  </a:cubicBezTo>
                  <a:cubicBezTo>
                    <a:pt x="1" y="506"/>
                    <a:pt x="146" y="652"/>
                    <a:pt x="327" y="652"/>
                  </a:cubicBezTo>
                  <a:lnTo>
                    <a:pt x="606" y="652"/>
                  </a:lnTo>
                  <a:lnTo>
                    <a:pt x="606"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6" name="Google Shape;1186;p46"/>
            <p:cNvSpPr/>
            <p:nvPr/>
          </p:nvSpPr>
          <p:spPr>
            <a:xfrm>
              <a:off x="-1485231" y="-211220"/>
              <a:ext cx="45618" cy="145312"/>
            </a:xfrm>
            <a:custGeom>
              <a:rect b="b" l="l" r="r" t="t"/>
              <a:pathLst>
                <a:path extrusionOk="0" h="653" w="205">
                  <a:moveTo>
                    <a:pt x="1" y="0"/>
                  </a:moveTo>
                  <a:lnTo>
                    <a:pt x="1" y="652"/>
                  </a:lnTo>
                  <a:lnTo>
                    <a:pt x="205" y="652"/>
                  </a:lnTo>
                  <a:lnTo>
                    <a:pt x="205"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7" name="Google Shape;1187;p46"/>
            <p:cNvSpPr/>
            <p:nvPr/>
          </p:nvSpPr>
          <p:spPr>
            <a:xfrm>
              <a:off x="-1787424" y="58486"/>
              <a:ext cx="26926" cy="121056"/>
            </a:xfrm>
            <a:custGeom>
              <a:rect b="b" l="l" r="r" t="t"/>
              <a:pathLst>
                <a:path extrusionOk="0" h="544" w="121">
                  <a:moveTo>
                    <a:pt x="61" y="1"/>
                  </a:moveTo>
                  <a:cubicBezTo>
                    <a:pt x="27" y="1"/>
                    <a:pt x="1" y="27"/>
                    <a:pt x="1" y="61"/>
                  </a:cubicBezTo>
                  <a:lnTo>
                    <a:pt x="1" y="484"/>
                  </a:lnTo>
                  <a:cubicBezTo>
                    <a:pt x="1" y="517"/>
                    <a:pt x="27" y="544"/>
                    <a:pt x="61" y="544"/>
                  </a:cubicBezTo>
                  <a:cubicBezTo>
                    <a:pt x="94" y="544"/>
                    <a:pt x="120" y="517"/>
                    <a:pt x="120" y="484"/>
                  </a:cubicBezTo>
                  <a:lnTo>
                    <a:pt x="120" y="61"/>
                  </a:lnTo>
                  <a:cubicBezTo>
                    <a:pt x="120" y="27"/>
                    <a:pt x="94" y="1"/>
                    <a:pt x="6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8" name="Google Shape;1188;p46"/>
            <p:cNvSpPr/>
            <p:nvPr/>
          </p:nvSpPr>
          <p:spPr>
            <a:xfrm>
              <a:off x="-1722668" y="58486"/>
              <a:ext cx="27148" cy="121056"/>
            </a:xfrm>
            <a:custGeom>
              <a:rect b="b" l="l" r="r" t="t"/>
              <a:pathLst>
                <a:path extrusionOk="0" h="544" w="122">
                  <a:moveTo>
                    <a:pt x="62" y="1"/>
                  </a:moveTo>
                  <a:cubicBezTo>
                    <a:pt x="27" y="1"/>
                    <a:pt x="1" y="27"/>
                    <a:pt x="1" y="61"/>
                  </a:cubicBezTo>
                  <a:lnTo>
                    <a:pt x="1" y="484"/>
                  </a:lnTo>
                  <a:cubicBezTo>
                    <a:pt x="1" y="517"/>
                    <a:pt x="27" y="544"/>
                    <a:pt x="62" y="544"/>
                  </a:cubicBezTo>
                  <a:cubicBezTo>
                    <a:pt x="95" y="544"/>
                    <a:pt x="121" y="517"/>
                    <a:pt x="121" y="484"/>
                  </a:cubicBezTo>
                  <a:lnTo>
                    <a:pt x="121" y="61"/>
                  </a:lnTo>
                  <a:cubicBezTo>
                    <a:pt x="121" y="27"/>
                    <a:pt x="95" y="1"/>
                    <a:pt x="6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9" name="Google Shape;1189;p46"/>
            <p:cNvSpPr/>
            <p:nvPr/>
          </p:nvSpPr>
          <p:spPr>
            <a:xfrm>
              <a:off x="-1814350" y="118792"/>
              <a:ext cx="145533" cy="134853"/>
            </a:xfrm>
            <a:custGeom>
              <a:rect b="b" l="l" r="r" t="t"/>
              <a:pathLst>
                <a:path extrusionOk="0" h="606" w="654">
                  <a:moveTo>
                    <a:pt x="1" y="0"/>
                  </a:moveTo>
                  <a:lnTo>
                    <a:pt x="1" y="280"/>
                  </a:lnTo>
                  <a:cubicBezTo>
                    <a:pt x="1" y="460"/>
                    <a:pt x="147" y="605"/>
                    <a:pt x="327" y="605"/>
                  </a:cubicBezTo>
                  <a:cubicBezTo>
                    <a:pt x="508" y="605"/>
                    <a:pt x="653" y="460"/>
                    <a:pt x="653" y="280"/>
                  </a:cubicBezTo>
                  <a:lnTo>
                    <a:pt x="65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0" name="Google Shape;1190;p46"/>
            <p:cNvSpPr/>
            <p:nvPr/>
          </p:nvSpPr>
          <p:spPr>
            <a:xfrm>
              <a:off x="-1814127" y="118792"/>
              <a:ext cx="145533" cy="45619"/>
            </a:xfrm>
            <a:custGeom>
              <a:rect b="b" l="l" r="r" t="t"/>
              <a:pathLst>
                <a:path extrusionOk="0" h="205" w="654">
                  <a:moveTo>
                    <a:pt x="1" y="0"/>
                  </a:moveTo>
                  <a:lnTo>
                    <a:pt x="1" y="204"/>
                  </a:lnTo>
                  <a:lnTo>
                    <a:pt x="653" y="204"/>
                  </a:lnTo>
                  <a:lnTo>
                    <a:pt x="653"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1" name="Google Shape;1191;p46"/>
            <p:cNvSpPr/>
            <p:nvPr/>
          </p:nvSpPr>
          <p:spPr>
            <a:xfrm>
              <a:off x="-2568497" y="34230"/>
              <a:ext cx="121277" cy="27149"/>
            </a:xfrm>
            <a:custGeom>
              <a:rect b="b" l="l" r="r" t="t"/>
              <a:pathLst>
                <a:path extrusionOk="0" h="122" w="545">
                  <a:moveTo>
                    <a:pt x="61" y="1"/>
                  </a:moveTo>
                  <a:cubicBezTo>
                    <a:pt x="27" y="1"/>
                    <a:pt x="0" y="27"/>
                    <a:pt x="0" y="62"/>
                  </a:cubicBezTo>
                  <a:cubicBezTo>
                    <a:pt x="0" y="95"/>
                    <a:pt x="27" y="121"/>
                    <a:pt x="61" y="121"/>
                  </a:cubicBezTo>
                  <a:lnTo>
                    <a:pt x="485" y="121"/>
                  </a:lnTo>
                  <a:cubicBezTo>
                    <a:pt x="518" y="121"/>
                    <a:pt x="544" y="95"/>
                    <a:pt x="544" y="62"/>
                  </a:cubicBezTo>
                  <a:cubicBezTo>
                    <a:pt x="544" y="27"/>
                    <a:pt x="518" y="1"/>
                    <a:pt x="4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2" name="Google Shape;1192;p46"/>
            <p:cNvSpPr/>
            <p:nvPr/>
          </p:nvSpPr>
          <p:spPr>
            <a:xfrm>
              <a:off x="-2568497" y="-30526"/>
              <a:ext cx="121277" cy="26926"/>
            </a:xfrm>
            <a:custGeom>
              <a:rect b="b" l="l" r="r" t="t"/>
              <a:pathLst>
                <a:path extrusionOk="0" h="121" w="545">
                  <a:moveTo>
                    <a:pt x="61" y="1"/>
                  </a:moveTo>
                  <a:cubicBezTo>
                    <a:pt x="27" y="1"/>
                    <a:pt x="0" y="28"/>
                    <a:pt x="0" y="61"/>
                  </a:cubicBezTo>
                  <a:cubicBezTo>
                    <a:pt x="0" y="94"/>
                    <a:pt x="27" y="121"/>
                    <a:pt x="61" y="121"/>
                  </a:cubicBezTo>
                  <a:lnTo>
                    <a:pt x="485" y="121"/>
                  </a:lnTo>
                  <a:cubicBezTo>
                    <a:pt x="518" y="121"/>
                    <a:pt x="544" y="94"/>
                    <a:pt x="544" y="61"/>
                  </a:cubicBezTo>
                  <a:cubicBezTo>
                    <a:pt x="544" y="28"/>
                    <a:pt x="518" y="1"/>
                    <a:pt x="4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3" name="Google Shape;1193;p46"/>
            <p:cNvSpPr/>
            <p:nvPr/>
          </p:nvSpPr>
          <p:spPr>
            <a:xfrm>
              <a:off x="-2508192" y="-57452"/>
              <a:ext cx="134852" cy="145535"/>
            </a:xfrm>
            <a:custGeom>
              <a:rect b="b" l="l" r="r" t="t"/>
              <a:pathLst>
                <a:path extrusionOk="0" h="654" w="606">
                  <a:moveTo>
                    <a:pt x="1" y="1"/>
                  </a:moveTo>
                  <a:lnTo>
                    <a:pt x="1" y="653"/>
                  </a:lnTo>
                  <a:lnTo>
                    <a:pt x="280" y="653"/>
                  </a:lnTo>
                  <a:cubicBezTo>
                    <a:pt x="461" y="653"/>
                    <a:pt x="606" y="508"/>
                    <a:pt x="606" y="327"/>
                  </a:cubicBezTo>
                  <a:cubicBezTo>
                    <a:pt x="606" y="147"/>
                    <a:pt x="461" y="1"/>
                    <a:pt x="28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4" name="Google Shape;1194;p46"/>
            <p:cNvSpPr/>
            <p:nvPr/>
          </p:nvSpPr>
          <p:spPr>
            <a:xfrm>
              <a:off x="-2507969" y="-57452"/>
              <a:ext cx="45841" cy="145535"/>
            </a:xfrm>
            <a:custGeom>
              <a:rect b="b" l="l" r="r" t="t"/>
              <a:pathLst>
                <a:path extrusionOk="0" h="654" w="206">
                  <a:moveTo>
                    <a:pt x="1" y="1"/>
                  </a:moveTo>
                  <a:lnTo>
                    <a:pt x="1" y="653"/>
                  </a:lnTo>
                  <a:lnTo>
                    <a:pt x="205" y="653"/>
                  </a:lnTo>
                  <a:lnTo>
                    <a:pt x="20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195" name="Google Shape;1195;p46" title="01.mp3">
            <a:hlinkClick r:id="rId3"/>
          </p:cNvPr>
          <p:cNvPicPr preferRelativeResize="0"/>
          <p:nvPr/>
        </p:nvPicPr>
        <p:blipFill>
          <a:blip r:embed="rId4">
            <a:alphaModFix/>
          </a:blip>
          <a:stretch>
            <a:fillRect/>
          </a:stretch>
        </p:blipFill>
        <p:spPr>
          <a:xfrm>
            <a:off x="262800" y="198775"/>
            <a:ext cx="457200" cy="457200"/>
          </a:xfrm>
          <a:prstGeom prst="rect">
            <a:avLst/>
          </a:prstGeom>
          <a:noFill/>
          <a:ln>
            <a:noFill/>
          </a:ln>
        </p:spPr>
      </p:pic>
      <p:pic>
        <p:nvPicPr>
          <p:cNvPr id="1196" name="Google Shape;1196;p46"/>
          <p:cNvPicPr preferRelativeResize="0"/>
          <p:nvPr/>
        </p:nvPicPr>
        <p:blipFill>
          <a:blip r:embed="rId5">
            <a:alphaModFix/>
          </a:blip>
          <a:stretch>
            <a:fillRect/>
          </a:stretch>
        </p:blipFill>
        <p:spPr>
          <a:xfrm>
            <a:off x="8076326" y="61100"/>
            <a:ext cx="695349" cy="732549"/>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7" name="Shape 3177"/>
        <p:cNvGrpSpPr/>
        <p:nvPr/>
      </p:nvGrpSpPr>
      <p:grpSpPr>
        <a:xfrm>
          <a:off x="0" y="0"/>
          <a:ext cx="0" cy="0"/>
          <a:chOff x="0" y="0"/>
          <a:chExt cx="0" cy="0"/>
        </a:xfrm>
      </p:grpSpPr>
      <p:sp>
        <p:nvSpPr>
          <p:cNvPr id="3178" name="Google Shape;3178;p91"/>
          <p:cNvSpPr txBox="1"/>
          <p:nvPr>
            <p:ph type="title"/>
          </p:nvPr>
        </p:nvSpPr>
        <p:spPr>
          <a:xfrm>
            <a:off x="720000" y="1274775"/>
            <a:ext cx="3423300" cy="1498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3D Mapping Results</a:t>
            </a:r>
            <a:endParaRPr>
              <a:solidFill>
                <a:schemeClr val="accent2"/>
              </a:solidFill>
            </a:endParaRPr>
          </a:p>
        </p:txBody>
      </p:sp>
      <p:sp>
        <p:nvSpPr>
          <p:cNvPr id="3179" name="Google Shape;3179;p91"/>
          <p:cNvSpPr txBox="1"/>
          <p:nvPr>
            <p:ph idx="1" type="subTitle"/>
          </p:nvPr>
        </p:nvSpPr>
        <p:spPr>
          <a:xfrm rot="-301">
            <a:off x="720000" y="2773424"/>
            <a:ext cx="3423300" cy="92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3D mapping has yet to be implemented with a function but the chair is capable of making a 360° mapping</a:t>
            </a:r>
            <a:endParaRPr/>
          </a:p>
        </p:txBody>
      </p:sp>
      <p:pic>
        <p:nvPicPr>
          <p:cNvPr id="3180" name="Google Shape;3180;p91" title="yUkZ1aR.png"/>
          <p:cNvPicPr preferRelativeResize="0"/>
          <p:nvPr>
            <p:ph idx="2" type="pic"/>
          </p:nvPr>
        </p:nvPicPr>
        <p:blipFill rotWithShape="1">
          <a:blip r:embed="rId3">
            <a:alphaModFix/>
          </a:blip>
          <a:srcRect b="0" l="-908" r="0" t="0"/>
          <a:stretch/>
        </p:blipFill>
        <p:spPr>
          <a:xfrm>
            <a:off x="4525375" y="0"/>
            <a:ext cx="4909526" cy="5143499"/>
          </a:xfrm>
          <a:prstGeom prst="rect">
            <a:avLst/>
          </a:prstGeom>
        </p:spPr>
      </p:pic>
      <p:grpSp>
        <p:nvGrpSpPr>
          <p:cNvPr id="3181" name="Google Shape;3181;p91"/>
          <p:cNvGrpSpPr/>
          <p:nvPr/>
        </p:nvGrpSpPr>
        <p:grpSpPr>
          <a:xfrm rot="10800000">
            <a:off x="4525368" y="-271791"/>
            <a:ext cx="1201531" cy="2868549"/>
            <a:chOff x="-2568497" y="-1058389"/>
            <a:chExt cx="1189634" cy="2840148"/>
          </a:xfrm>
        </p:grpSpPr>
        <p:sp>
          <p:nvSpPr>
            <p:cNvPr id="3182" name="Google Shape;3182;p91"/>
            <p:cNvSpPr/>
            <p:nvPr/>
          </p:nvSpPr>
          <p:spPr>
            <a:xfrm>
              <a:off x="-2261631" y="-998084"/>
              <a:ext cx="404555" cy="1021858"/>
            </a:xfrm>
            <a:custGeom>
              <a:rect b="b" l="l" r="r" t="t"/>
              <a:pathLst>
                <a:path extrusionOk="0" h="4592" w="1818">
                  <a:moveTo>
                    <a:pt x="1469" y="1"/>
                  </a:moveTo>
                  <a:cubicBezTo>
                    <a:pt x="658" y="1"/>
                    <a:pt x="1" y="656"/>
                    <a:pt x="1" y="1468"/>
                  </a:cubicBezTo>
                  <a:lnTo>
                    <a:pt x="1" y="4592"/>
                  </a:lnTo>
                  <a:lnTo>
                    <a:pt x="113" y="4592"/>
                  </a:lnTo>
                  <a:lnTo>
                    <a:pt x="113" y="1469"/>
                  </a:lnTo>
                  <a:cubicBezTo>
                    <a:pt x="113" y="721"/>
                    <a:pt x="720" y="114"/>
                    <a:pt x="1469" y="114"/>
                  </a:cubicBezTo>
                  <a:lnTo>
                    <a:pt x="1817" y="114"/>
                  </a:lnTo>
                  <a:lnTo>
                    <a:pt x="181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3" name="Google Shape;3183;p91"/>
            <p:cNvSpPr/>
            <p:nvPr/>
          </p:nvSpPr>
          <p:spPr>
            <a:xfrm>
              <a:off x="-1872429" y="-1031686"/>
              <a:ext cx="121500" cy="26926"/>
            </a:xfrm>
            <a:custGeom>
              <a:rect b="b" l="l" r="r" t="t"/>
              <a:pathLst>
                <a:path extrusionOk="0" h="121" w="546">
                  <a:moveTo>
                    <a:pt x="62" y="0"/>
                  </a:moveTo>
                  <a:cubicBezTo>
                    <a:pt x="28" y="0"/>
                    <a:pt x="1" y="27"/>
                    <a:pt x="1" y="61"/>
                  </a:cubicBezTo>
                  <a:cubicBezTo>
                    <a:pt x="1" y="94"/>
                    <a:pt x="28" y="121"/>
                    <a:pt x="62" y="121"/>
                  </a:cubicBezTo>
                  <a:lnTo>
                    <a:pt x="485" y="121"/>
                  </a:lnTo>
                  <a:cubicBezTo>
                    <a:pt x="519" y="121"/>
                    <a:pt x="545" y="94"/>
                    <a:pt x="545" y="61"/>
                  </a:cubicBezTo>
                  <a:cubicBezTo>
                    <a:pt x="545" y="27"/>
                    <a:pt x="519" y="0"/>
                    <a:pt x="48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4" name="Google Shape;3184;p91"/>
            <p:cNvSpPr/>
            <p:nvPr/>
          </p:nvSpPr>
          <p:spPr>
            <a:xfrm>
              <a:off x="-1872429" y="-966707"/>
              <a:ext cx="121500" cy="26704"/>
            </a:xfrm>
            <a:custGeom>
              <a:rect b="b" l="l" r="r" t="t"/>
              <a:pathLst>
                <a:path extrusionOk="0" h="120" w="546">
                  <a:moveTo>
                    <a:pt x="62" y="0"/>
                  </a:moveTo>
                  <a:cubicBezTo>
                    <a:pt x="28" y="0"/>
                    <a:pt x="1" y="27"/>
                    <a:pt x="1" y="60"/>
                  </a:cubicBezTo>
                  <a:cubicBezTo>
                    <a:pt x="1" y="93"/>
                    <a:pt x="28" y="120"/>
                    <a:pt x="62" y="120"/>
                  </a:cubicBezTo>
                  <a:lnTo>
                    <a:pt x="485" y="120"/>
                  </a:lnTo>
                  <a:cubicBezTo>
                    <a:pt x="519" y="120"/>
                    <a:pt x="545" y="93"/>
                    <a:pt x="545" y="60"/>
                  </a:cubicBezTo>
                  <a:cubicBezTo>
                    <a:pt x="545" y="27"/>
                    <a:pt x="519" y="0"/>
                    <a:pt x="48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5" name="Google Shape;3185;p91"/>
            <p:cNvSpPr/>
            <p:nvPr/>
          </p:nvSpPr>
          <p:spPr>
            <a:xfrm>
              <a:off x="-1946531" y="-1058389"/>
              <a:ext cx="134852" cy="145312"/>
            </a:xfrm>
            <a:custGeom>
              <a:rect b="b" l="l" r="r" t="t"/>
              <a:pathLst>
                <a:path extrusionOk="0" h="653" w="606">
                  <a:moveTo>
                    <a:pt x="326" y="0"/>
                  </a:moveTo>
                  <a:cubicBezTo>
                    <a:pt x="146" y="0"/>
                    <a:pt x="0" y="146"/>
                    <a:pt x="0" y="326"/>
                  </a:cubicBezTo>
                  <a:cubicBezTo>
                    <a:pt x="0" y="507"/>
                    <a:pt x="146" y="653"/>
                    <a:pt x="326" y="653"/>
                  </a:cubicBezTo>
                  <a:lnTo>
                    <a:pt x="606" y="653"/>
                  </a:lnTo>
                  <a:lnTo>
                    <a:pt x="60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6" name="Google Shape;3186;p91"/>
            <p:cNvSpPr/>
            <p:nvPr/>
          </p:nvSpPr>
          <p:spPr>
            <a:xfrm>
              <a:off x="-1857297" y="-1058389"/>
              <a:ext cx="45618" cy="145312"/>
            </a:xfrm>
            <a:custGeom>
              <a:rect b="b" l="l" r="r" t="t"/>
              <a:pathLst>
                <a:path extrusionOk="0" h="653" w="205">
                  <a:moveTo>
                    <a:pt x="0" y="0"/>
                  </a:moveTo>
                  <a:lnTo>
                    <a:pt x="0" y="653"/>
                  </a:lnTo>
                  <a:lnTo>
                    <a:pt x="205" y="653"/>
                  </a:lnTo>
                  <a:lnTo>
                    <a:pt x="2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7" name="Google Shape;3187;p91"/>
            <p:cNvSpPr/>
            <p:nvPr/>
          </p:nvSpPr>
          <p:spPr>
            <a:xfrm>
              <a:off x="-1754044" y="205356"/>
              <a:ext cx="25368" cy="1357656"/>
            </a:xfrm>
            <a:custGeom>
              <a:rect b="b" l="l" r="r" t="t"/>
              <a:pathLst>
                <a:path extrusionOk="0" h="6101" w="114">
                  <a:moveTo>
                    <a:pt x="0" y="0"/>
                  </a:moveTo>
                  <a:lnTo>
                    <a:pt x="0" y="6101"/>
                  </a:lnTo>
                  <a:lnTo>
                    <a:pt x="114" y="6101"/>
                  </a:lnTo>
                  <a:lnTo>
                    <a:pt x="11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8" name="Google Shape;3188;p91"/>
            <p:cNvSpPr/>
            <p:nvPr/>
          </p:nvSpPr>
          <p:spPr>
            <a:xfrm>
              <a:off x="-2373785" y="2631"/>
              <a:ext cx="461967" cy="1779127"/>
            </a:xfrm>
            <a:custGeom>
              <a:rect b="b" l="l" r="r" t="t"/>
              <a:pathLst>
                <a:path extrusionOk="0" h="7995" w="2076">
                  <a:moveTo>
                    <a:pt x="1" y="0"/>
                  </a:moveTo>
                  <a:lnTo>
                    <a:pt x="1" y="114"/>
                  </a:lnTo>
                  <a:lnTo>
                    <a:pt x="608" y="114"/>
                  </a:lnTo>
                  <a:cubicBezTo>
                    <a:pt x="1357" y="114"/>
                    <a:pt x="1963" y="720"/>
                    <a:pt x="1963" y="1469"/>
                  </a:cubicBezTo>
                  <a:lnTo>
                    <a:pt x="1963" y="7995"/>
                  </a:lnTo>
                  <a:lnTo>
                    <a:pt x="2075" y="7995"/>
                  </a:lnTo>
                  <a:lnTo>
                    <a:pt x="2075" y="1468"/>
                  </a:lnTo>
                  <a:cubicBezTo>
                    <a:pt x="2075" y="658"/>
                    <a:pt x="1419" y="0"/>
                    <a:pt x="608"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9" name="Google Shape;3189;p91"/>
            <p:cNvSpPr/>
            <p:nvPr/>
          </p:nvSpPr>
          <p:spPr>
            <a:xfrm>
              <a:off x="-1889564" y="-151359"/>
              <a:ext cx="404555" cy="1778905"/>
            </a:xfrm>
            <a:custGeom>
              <a:rect b="b" l="l" r="r" t="t"/>
              <a:pathLst>
                <a:path extrusionOk="0" h="7994" w="1818">
                  <a:moveTo>
                    <a:pt x="1468" y="1"/>
                  </a:moveTo>
                  <a:cubicBezTo>
                    <a:pt x="659" y="1"/>
                    <a:pt x="1" y="657"/>
                    <a:pt x="1" y="1469"/>
                  </a:cubicBezTo>
                  <a:lnTo>
                    <a:pt x="1" y="7994"/>
                  </a:lnTo>
                  <a:lnTo>
                    <a:pt x="113" y="7994"/>
                  </a:lnTo>
                  <a:lnTo>
                    <a:pt x="113" y="1470"/>
                  </a:lnTo>
                  <a:cubicBezTo>
                    <a:pt x="113" y="721"/>
                    <a:pt x="720" y="115"/>
                    <a:pt x="1468" y="115"/>
                  </a:cubicBezTo>
                  <a:lnTo>
                    <a:pt x="1818" y="115"/>
                  </a:lnTo>
                  <a:lnTo>
                    <a:pt x="181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0" name="Google Shape;3190;p91"/>
            <p:cNvSpPr/>
            <p:nvPr/>
          </p:nvSpPr>
          <p:spPr>
            <a:xfrm>
              <a:off x="-1500140" y="-184961"/>
              <a:ext cx="121277" cy="27149"/>
            </a:xfrm>
            <a:custGeom>
              <a:rect b="b" l="l" r="r" t="t"/>
              <a:pathLst>
                <a:path extrusionOk="0" h="122" w="545">
                  <a:moveTo>
                    <a:pt x="61" y="1"/>
                  </a:moveTo>
                  <a:cubicBezTo>
                    <a:pt x="27" y="1"/>
                    <a:pt x="0" y="28"/>
                    <a:pt x="0" y="61"/>
                  </a:cubicBezTo>
                  <a:cubicBezTo>
                    <a:pt x="0" y="95"/>
                    <a:pt x="27" y="122"/>
                    <a:pt x="61" y="122"/>
                  </a:cubicBezTo>
                  <a:lnTo>
                    <a:pt x="485" y="122"/>
                  </a:lnTo>
                  <a:cubicBezTo>
                    <a:pt x="518" y="122"/>
                    <a:pt x="545" y="95"/>
                    <a:pt x="545" y="61"/>
                  </a:cubicBezTo>
                  <a:cubicBezTo>
                    <a:pt x="545" y="29"/>
                    <a:pt x="518" y="2"/>
                    <a:pt x="4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1" name="Google Shape;3191;p91"/>
            <p:cNvSpPr/>
            <p:nvPr/>
          </p:nvSpPr>
          <p:spPr>
            <a:xfrm>
              <a:off x="-1500140" y="-119982"/>
              <a:ext cx="121277" cy="26926"/>
            </a:xfrm>
            <a:custGeom>
              <a:rect b="b" l="l" r="r" t="t"/>
              <a:pathLst>
                <a:path extrusionOk="0" h="121" w="545">
                  <a:moveTo>
                    <a:pt x="61" y="1"/>
                  </a:moveTo>
                  <a:cubicBezTo>
                    <a:pt x="27" y="1"/>
                    <a:pt x="0" y="27"/>
                    <a:pt x="0" y="61"/>
                  </a:cubicBezTo>
                  <a:cubicBezTo>
                    <a:pt x="0" y="94"/>
                    <a:pt x="27" y="120"/>
                    <a:pt x="61" y="120"/>
                  </a:cubicBezTo>
                  <a:lnTo>
                    <a:pt x="485" y="120"/>
                  </a:lnTo>
                  <a:cubicBezTo>
                    <a:pt x="518" y="120"/>
                    <a:pt x="545" y="94"/>
                    <a:pt x="545" y="61"/>
                  </a:cubicBezTo>
                  <a:cubicBezTo>
                    <a:pt x="545" y="29"/>
                    <a:pt x="518" y="2"/>
                    <a:pt x="4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2" name="Google Shape;3192;p91"/>
            <p:cNvSpPr/>
            <p:nvPr/>
          </p:nvSpPr>
          <p:spPr>
            <a:xfrm>
              <a:off x="-1574242" y="-211442"/>
              <a:ext cx="135074" cy="145312"/>
            </a:xfrm>
            <a:custGeom>
              <a:rect b="b" l="l" r="r" t="t"/>
              <a:pathLst>
                <a:path extrusionOk="0" h="653" w="607">
                  <a:moveTo>
                    <a:pt x="327" y="0"/>
                  </a:moveTo>
                  <a:cubicBezTo>
                    <a:pt x="146" y="0"/>
                    <a:pt x="1" y="145"/>
                    <a:pt x="1" y="326"/>
                  </a:cubicBezTo>
                  <a:cubicBezTo>
                    <a:pt x="1" y="506"/>
                    <a:pt x="146" y="652"/>
                    <a:pt x="327" y="652"/>
                  </a:cubicBezTo>
                  <a:lnTo>
                    <a:pt x="606" y="652"/>
                  </a:lnTo>
                  <a:lnTo>
                    <a:pt x="606"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3" name="Google Shape;3193;p91"/>
            <p:cNvSpPr/>
            <p:nvPr/>
          </p:nvSpPr>
          <p:spPr>
            <a:xfrm>
              <a:off x="-1485231" y="-211220"/>
              <a:ext cx="45618" cy="145312"/>
            </a:xfrm>
            <a:custGeom>
              <a:rect b="b" l="l" r="r" t="t"/>
              <a:pathLst>
                <a:path extrusionOk="0" h="653" w="205">
                  <a:moveTo>
                    <a:pt x="1" y="0"/>
                  </a:moveTo>
                  <a:lnTo>
                    <a:pt x="1" y="652"/>
                  </a:lnTo>
                  <a:lnTo>
                    <a:pt x="205" y="652"/>
                  </a:lnTo>
                  <a:lnTo>
                    <a:pt x="205"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4" name="Google Shape;3194;p91"/>
            <p:cNvSpPr/>
            <p:nvPr/>
          </p:nvSpPr>
          <p:spPr>
            <a:xfrm>
              <a:off x="-1787424" y="58486"/>
              <a:ext cx="26926" cy="121056"/>
            </a:xfrm>
            <a:custGeom>
              <a:rect b="b" l="l" r="r" t="t"/>
              <a:pathLst>
                <a:path extrusionOk="0" h="544" w="121">
                  <a:moveTo>
                    <a:pt x="61" y="1"/>
                  </a:moveTo>
                  <a:cubicBezTo>
                    <a:pt x="27" y="1"/>
                    <a:pt x="1" y="27"/>
                    <a:pt x="1" y="61"/>
                  </a:cubicBezTo>
                  <a:lnTo>
                    <a:pt x="1" y="484"/>
                  </a:lnTo>
                  <a:cubicBezTo>
                    <a:pt x="1" y="517"/>
                    <a:pt x="27" y="544"/>
                    <a:pt x="61" y="544"/>
                  </a:cubicBezTo>
                  <a:cubicBezTo>
                    <a:pt x="94" y="544"/>
                    <a:pt x="120" y="517"/>
                    <a:pt x="120" y="484"/>
                  </a:cubicBezTo>
                  <a:lnTo>
                    <a:pt x="120" y="61"/>
                  </a:lnTo>
                  <a:cubicBezTo>
                    <a:pt x="120" y="27"/>
                    <a:pt x="94" y="1"/>
                    <a:pt x="6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5" name="Google Shape;3195;p91"/>
            <p:cNvSpPr/>
            <p:nvPr/>
          </p:nvSpPr>
          <p:spPr>
            <a:xfrm>
              <a:off x="-1722668" y="58486"/>
              <a:ext cx="27148" cy="121056"/>
            </a:xfrm>
            <a:custGeom>
              <a:rect b="b" l="l" r="r" t="t"/>
              <a:pathLst>
                <a:path extrusionOk="0" h="544" w="122">
                  <a:moveTo>
                    <a:pt x="62" y="1"/>
                  </a:moveTo>
                  <a:cubicBezTo>
                    <a:pt x="27" y="1"/>
                    <a:pt x="1" y="27"/>
                    <a:pt x="1" y="61"/>
                  </a:cubicBezTo>
                  <a:lnTo>
                    <a:pt x="1" y="484"/>
                  </a:lnTo>
                  <a:cubicBezTo>
                    <a:pt x="1" y="517"/>
                    <a:pt x="27" y="544"/>
                    <a:pt x="62" y="544"/>
                  </a:cubicBezTo>
                  <a:cubicBezTo>
                    <a:pt x="95" y="544"/>
                    <a:pt x="121" y="517"/>
                    <a:pt x="121" y="484"/>
                  </a:cubicBezTo>
                  <a:lnTo>
                    <a:pt x="121" y="61"/>
                  </a:lnTo>
                  <a:cubicBezTo>
                    <a:pt x="121" y="27"/>
                    <a:pt x="95" y="1"/>
                    <a:pt x="6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6" name="Google Shape;3196;p91"/>
            <p:cNvSpPr/>
            <p:nvPr/>
          </p:nvSpPr>
          <p:spPr>
            <a:xfrm>
              <a:off x="-1814350" y="118792"/>
              <a:ext cx="145533" cy="134853"/>
            </a:xfrm>
            <a:custGeom>
              <a:rect b="b" l="l" r="r" t="t"/>
              <a:pathLst>
                <a:path extrusionOk="0" h="606" w="654">
                  <a:moveTo>
                    <a:pt x="1" y="0"/>
                  </a:moveTo>
                  <a:lnTo>
                    <a:pt x="1" y="280"/>
                  </a:lnTo>
                  <a:cubicBezTo>
                    <a:pt x="1" y="460"/>
                    <a:pt x="147" y="605"/>
                    <a:pt x="327" y="605"/>
                  </a:cubicBezTo>
                  <a:cubicBezTo>
                    <a:pt x="508" y="605"/>
                    <a:pt x="653" y="460"/>
                    <a:pt x="653" y="280"/>
                  </a:cubicBezTo>
                  <a:lnTo>
                    <a:pt x="65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7" name="Google Shape;3197;p91"/>
            <p:cNvSpPr/>
            <p:nvPr/>
          </p:nvSpPr>
          <p:spPr>
            <a:xfrm>
              <a:off x="-1814127" y="118792"/>
              <a:ext cx="145533" cy="45619"/>
            </a:xfrm>
            <a:custGeom>
              <a:rect b="b" l="l" r="r" t="t"/>
              <a:pathLst>
                <a:path extrusionOk="0" h="205" w="654">
                  <a:moveTo>
                    <a:pt x="1" y="0"/>
                  </a:moveTo>
                  <a:lnTo>
                    <a:pt x="1" y="204"/>
                  </a:lnTo>
                  <a:lnTo>
                    <a:pt x="653" y="204"/>
                  </a:lnTo>
                  <a:lnTo>
                    <a:pt x="653"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8" name="Google Shape;3198;p91"/>
            <p:cNvSpPr/>
            <p:nvPr/>
          </p:nvSpPr>
          <p:spPr>
            <a:xfrm>
              <a:off x="-2568497" y="34230"/>
              <a:ext cx="121277" cy="27149"/>
            </a:xfrm>
            <a:custGeom>
              <a:rect b="b" l="l" r="r" t="t"/>
              <a:pathLst>
                <a:path extrusionOk="0" h="122" w="545">
                  <a:moveTo>
                    <a:pt x="61" y="1"/>
                  </a:moveTo>
                  <a:cubicBezTo>
                    <a:pt x="27" y="1"/>
                    <a:pt x="0" y="27"/>
                    <a:pt x="0" y="62"/>
                  </a:cubicBezTo>
                  <a:cubicBezTo>
                    <a:pt x="0" y="95"/>
                    <a:pt x="27" y="121"/>
                    <a:pt x="61" y="121"/>
                  </a:cubicBezTo>
                  <a:lnTo>
                    <a:pt x="485" y="121"/>
                  </a:lnTo>
                  <a:cubicBezTo>
                    <a:pt x="518" y="121"/>
                    <a:pt x="544" y="95"/>
                    <a:pt x="544" y="62"/>
                  </a:cubicBezTo>
                  <a:cubicBezTo>
                    <a:pt x="544" y="27"/>
                    <a:pt x="518" y="1"/>
                    <a:pt x="4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9" name="Google Shape;3199;p91"/>
            <p:cNvSpPr/>
            <p:nvPr/>
          </p:nvSpPr>
          <p:spPr>
            <a:xfrm>
              <a:off x="-2568497" y="-30526"/>
              <a:ext cx="121277" cy="26926"/>
            </a:xfrm>
            <a:custGeom>
              <a:rect b="b" l="l" r="r" t="t"/>
              <a:pathLst>
                <a:path extrusionOk="0" h="121" w="545">
                  <a:moveTo>
                    <a:pt x="61" y="1"/>
                  </a:moveTo>
                  <a:cubicBezTo>
                    <a:pt x="27" y="1"/>
                    <a:pt x="0" y="28"/>
                    <a:pt x="0" y="61"/>
                  </a:cubicBezTo>
                  <a:cubicBezTo>
                    <a:pt x="0" y="94"/>
                    <a:pt x="27" y="121"/>
                    <a:pt x="61" y="121"/>
                  </a:cubicBezTo>
                  <a:lnTo>
                    <a:pt x="485" y="121"/>
                  </a:lnTo>
                  <a:cubicBezTo>
                    <a:pt x="518" y="121"/>
                    <a:pt x="544" y="94"/>
                    <a:pt x="544" y="61"/>
                  </a:cubicBezTo>
                  <a:cubicBezTo>
                    <a:pt x="544" y="28"/>
                    <a:pt x="518" y="1"/>
                    <a:pt x="4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0" name="Google Shape;3200;p91"/>
            <p:cNvSpPr/>
            <p:nvPr/>
          </p:nvSpPr>
          <p:spPr>
            <a:xfrm>
              <a:off x="-2508192" y="-57452"/>
              <a:ext cx="134852" cy="145535"/>
            </a:xfrm>
            <a:custGeom>
              <a:rect b="b" l="l" r="r" t="t"/>
              <a:pathLst>
                <a:path extrusionOk="0" h="654" w="606">
                  <a:moveTo>
                    <a:pt x="1" y="1"/>
                  </a:moveTo>
                  <a:lnTo>
                    <a:pt x="1" y="653"/>
                  </a:lnTo>
                  <a:lnTo>
                    <a:pt x="280" y="653"/>
                  </a:lnTo>
                  <a:cubicBezTo>
                    <a:pt x="461" y="653"/>
                    <a:pt x="606" y="508"/>
                    <a:pt x="606" y="327"/>
                  </a:cubicBezTo>
                  <a:cubicBezTo>
                    <a:pt x="606" y="147"/>
                    <a:pt x="461" y="1"/>
                    <a:pt x="28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1" name="Google Shape;3201;p91"/>
            <p:cNvSpPr/>
            <p:nvPr/>
          </p:nvSpPr>
          <p:spPr>
            <a:xfrm>
              <a:off x="-2507969" y="-57452"/>
              <a:ext cx="45841" cy="145535"/>
            </a:xfrm>
            <a:custGeom>
              <a:rect b="b" l="l" r="r" t="t"/>
              <a:pathLst>
                <a:path extrusionOk="0" h="654" w="206">
                  <a:moveTo>
                    <a:pt x="1" y="1"/>
                  </a:moveTo>
                  <a:lnTo>
                    <a:pt x="1" y="653"/>
                  </a:lnTo>
                  <a:lnTo>
                    <a:pt x="205" y="653"/>
                  </a:lnTo>
                  <a:lnTo>
                    <a:pt x="20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3202" name="Google Shape;3202;p91"/>
          <p:cNvPicPr preferRelativeResize="0"/>
          <p:nvPr/>
        </p:nvPicPr>
        <p:blipFill rotWithShape="1">
          <a:blip r:embed="rId4">
            <a:alphaModFix/>
          </a:blip>
          <a:srcRect b="50525" l="16935" r="16935" t="7101"/>
          <a:stretch/>
        </p:blipFill>
        <p:spPr>
          <a:xfrm>
            <a:off x="0" y="0"/>
            <a:ext cx="1033200" cy="1011118"/>
          </a:xfrm>
          <a:prstGeom prst="rect">
            <a:avLst/>
          </a:prstGeom>
          <a:noFill/>
          <a:ln>
            <a:noFill/>
          </a:ln>
        </p:spPr>
      </p:pic>
      <p:pic>
        <p:nvPicPr>
          <p:cNvPr id="3203" name="Google Shape;3203;p91" title="Mapping.mp3">
            <a:hlinkClick r:id="rId5"/>
          </p:cNvPr>
          <p:cNvPicPr preferRelativeResize="0"/>
          <p:nvPr/>
        </p:nvPicPr>
        <p:blipFill>
          <a:blip r:embed="rId6">
            <a:alphaModFix/>
          </a:blip>
          <a:stretch>
            <a:fillRect/>
          </a:stretch>
        </p:blipFill>
        <p:spPr>
          <a:xfrm>
            <a:off x="97425" y="1105474"/>
            <a:ext cx="457200" cy="4572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7" name="Shape 3207"/>
        <p:cNvGrpSpPr/>
        <p:nvPr/>
      </p:nvGrpSpPr>
      <p:grpSpPr>
        <a:xfrm>
          <a:off x="0" y="0"/>
          <a:ext cx="0" cy="0"/>
          <a:chOff x="0" y="0"/>
          <a:chExt cx="0" cy="0"/>
        </a:xfrm>
      </p:grpSpPr>
      <p:sp>
        <p:nvSpPr>
          <p:cNvPr id="3208" name="Google Shape;3208;p92"/>
          <p:cNvSpPr txBox="1"/>
          <p:nvPr>
            <p:ph type="title"/>
          </p:nvPr>
        </p:nvSpPr>
        <p:spPr>
          <a:xfrm>
            <a:off x="1033200" y="540000"/>
            <a:ext cx="76362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Coding Language Implementation</a:t>
            </a:r>
            <a:endParaRPr/>
          </a:p>
        </p:txBody>
      </p:sp>
      <p:graphicFrame>
        <p:nvGraphicFramePr>
          <p:cNvPr id="3209" name="Google Shape;3209;p92"/>
          <p:cNvGraphicFramePr/>
          <p:nvPr/>
        </p:nvGraphicFramePr>
        <p:xfrm>
          <a:off x="720000" y="1214800"/>
          <a:ext cx="3000000" cy="3000000"/>
        </p:xfrm>
        <a:graphic>
          <a:graphicData uri="http://schemas.openxmlformats.org/drawingml/2006/table">
            <a:tbl>
              <a:tblPr>
                <a:noFill/>
                <a:tableStyleId>{74216C55-8BD7-4667-9655-EAEEB4F066FB}</a:tableStyleId>
              </a:tblPr>
              <a:tblGrid>
                <a:gridCol w="1343775"/>
                <a:gridCol w="1142975"/>
                <a:gridCol w="1538375"/>
                <a:gridCol w="1916225"/>
                <a:gridCol w="1663600"/>
              </a:tblGrid>
              <a:tr h="562700">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Category</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1600">
                          <a:solidFill>
                            <a:schemeClr val="dk1"/>
                          </a:solidFill>
                          <a:latin typeface="Space Grotesk"/>
                          <a:ea typeface="Space Grotesk"/>
                          <a:cs typeface="Space Grotesk"/>
                          <a:sym typeface="Space Grotesk"/>
                        </a:rPr>
                        <a:t>Python</a:t>
                      </a:r>
                      <a:endParaRPr b="1" sz="16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rgbClr val="F1C232"/>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C</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Java</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1600">
                          <a:solidFill>
                            <a:schemeClr val="dk1"/>
                          </a:solidFill>
                          <a:latin typeface="Space Grotesk"/>
                          <a:ea typeface="Space Grotesk"/>
                          <a:cs typeface="Space Grotesk"/>
                          <a:sym typeface="Space Grotesk"/>
                        </a:rPr>
                        <a:t>Arduino Code</a:t>
                      </a:r>
                      <a:endParaRPr b="1" sz="1600">
                        <a:solidFill>
                          <a:schemeClr val="dk1"/>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rgbClr val="F1C232"/>
                    </a:solidFill>
                  </a:tcPr>
                </a:tc>
              </a:tr>
              <a:tr h="7563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Syntax Complexity</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Simple</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rgbClr val="F1C232"/>
                    </a:solidFill>
                  </a:tcPr>
                </a:tc>
                <a:tc>
                  <a:txBody>
                    <a:bodyPr/>
                    <a:lstStyle/>
                    <a:p>
                      <a:pPr indent="0" lvl="0" marL="0" rtl="0" algn="ctr">
                        <a:lnSpc>
                          <a:spcPct val="115000"/>
                        </a:lnSpc>
                        <a:spcBef>
                          <a:spcPts val="0"/>
                        </a:spcBef>
                        <a:spcAft>
                          <a:spcPts val="0"/>
                        </a:spcAft>
                        <a:buNone/>
                      </a:pPr>
                      <a:r>
                        <a:rPr lang="en" sz="1200">
                          <a:solidFill>
                            <a:schemeClr val="dk1"/>
                          </a:solidFill>
                          <a:latin typeface="Barlow"/>
                          <a:ea typeface="Barlow"/>
                          <a:cs typeface="Barlow"/>
                          <a:sym typeface="Barlow"/>
                        </a:rPr>
                        <a:t>Complex (manual memory management)</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lnSpc>
                          <a:spcPct val="115000"/>
                        </a:lnSpc>
                        <a:spcBef>
                          <a:spcPts val="0"/>
                        </a:spcBef>
                        <a:spcAft>
                          <a:spcPts val="0"/>
                        </a:spcAft>
                        <a:buNone/>
                      </a:pPr>
                      <a:r>
                        <a:rPr lang="en" sz="1200">
                          <a:solidFill>
                            <a:schemeClr val="dk1"/>
                          </a:solidFill>
                          <a:latin typeface="Barlow"/>
                          <a:ea typeface="Barlow"/>
                          <a:cs typeface="Barlow"/>
                          <a:sym typeface="Barlow"/>
                        </a:rPr>
                        <a:t>Structured but Verbose</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lnSpc>
                          <a:spcPct val="115000"/>
                        </a:lnSpc>
                        <a:spcBef>
                          <a:spcPts val="0"/>
                        </a:spcBef>
                        <a:spcAft>
                          <a:spcPts val="0"/>
                        </a:spcAft>
                        <a:buNone/>
                      </a:pPr>
                      <a:r>
                        <a:rPr lang="en" sz="1200">
                          <a:solidFill>
                            <a:schemeClr val="dk1"/>
                          </a:solidFill>
                          <a:latin typeface="Barlow"/>
                          <a:ea typeface="Barlow"/>
                          <a:cs typeface="Barlow"/>
                          <a:sym typeface="Barlow"/>
                        </a:rPr>
                        <a:t>Modern and Clean</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rgbClr val="F1C232"/>
                    </a:solidFill>
                  </a:tcPr>
                </a:tc>
              </a:tr>
              <a:tr h="457275">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Speed</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Slower (interpreted)</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rgbClr val="F1C232"/>
                    </a:solidFill>
                  </a:tcPr>
                </a:tc>
                <a:tc>
                  <a:txBody>
                    <a:bodyPr/>
                    <a:lstStyle/>
                    <a:p>
                      <a:pPr indent="0" lvl="0" marL="0" rtl="0" algn="ctr">
                        <a:lnSpc>
                          <a:spcPct val="115000"/>
                        </a:lnSpc>
                        <a:spcBef>
                          <a:spcPts val="0"/>
                        </a:spcBef>
                        <a:spcAft>
                          <a:spcPts val="0"/>
                        </a:spcAft>
                        <a:buNone/>
                      </a:pPr>
                      <a:r>
                        <a:rPr lang="en" sz="1200">
                          <a:solidFill>
                            <a:schemeClr val="dk1"/>
                          </a:solidFill>
                          <a:latin typeface="Barlow"/>
                          <a:ea typeface="Barlow"/>
                          <a:cs typeface="Barlow"/>
                          <a:sym typeface="Barlow"/>
                        </a:rPr>
                        <a:t>Very Fast</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lnSpc>
                          <a:spcPct val="115000"/>
                        </a:lnSpc>
                        <a:spcBef>
                          <a:spcPts val="0"/>
                        </a:spcBef>
                        <a:spcAft>
                          <a:spcPts val="0"/>
                        </a:spcAft>
                        <a:buNone/>
                      </a:pPr>
                      <a:r>
                        <a:rPr lang="en" sz="1200">
                          <a:solidFill>
                            <a:schemeClr val="dk1"/>
                          </a:solidFill>
                          <a:latin typeface="Barlow"/>
                          <a:ea typeface="Barlow"/>
                          <a:cs typeface="Barlow"/>
                          <a:sym typeface="Barlow"/>
                        </a:rPr>
                        <a:t>Moderate</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lnSpc>
                          <a:spcPct val="115000"/>
                        </a:lnSpc>
                        <a:spcBef>
                          <a:spcPts val="0"/>
                        </a:spcBef>
                        <a:spcAft>
                          <a:spcPts val="0"/>
                        </a:spcAft>
                        <a:buNone/>
                      </a:pPr>
                      <a:r>
                        <a:rPr lang="en" sz="1200">
                          <a:solidFill>
                            <a:schemeClr val="dk1"/>
                          </a:solidFill>
                          <a:latin typeface="Barlow"/>
                          <a:ea typeface="Barlow"/>
                          <a:cs typeface="Barlow"/>
                          <a:sym typeface="Barlow"/>
                        </a:rPr>
                        <a:t>Moderate-Fast</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rgbClr val="F1C232"/>
                    </a:solidFill>
                  </a:tcPr>
                </a:tc>
              </a:tr>
              <a:tr h="7563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Hardware Access</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High-Level</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rgbClr val="F1C232"/>
                    </a:solidFill>
                  </a:tcPr>
                </a:tc>
                <a:tc>
                  <a:txBody>
                    <a:bodyPr/>
                    <a:lstStyle/>
                    <a:p>
                      <a:pPr indent="0" lvl="0" marL="0" rtl="0" algn="ctr">
                        <a:lnSpc>
                          <a:spcPct val="115000"/>
                        </a:lnSpc>
                        <a:spcBef>
                          <a:spcPts val="0"/>
                        </a:spcBef>
                        <a:spcAft>
                          <a:spcPts val="0"/>
                        </a:spcAft>
                        <a:buNone/>
                      </a:pPr>
                      <a:r>
                        <a:rPr lang="en" sz="1200">
                          <a:solidFill>
                            <a:schemeClr val="dk1"/>
                          </a:solidFill>
                          <a:latin typeface="Barlow"/>
                          <a:ea typeface="Barlow"/>
                          <a:cs typeface="Barlow"/>
                          <a:sym typeface="Barlow"/>
                        </a:rPr>
                        <a:t>Lower Hardware Level</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lnSpc>
                          <a:spcPct val="115000"/>
                        </a:lnSpc>
                        <a:spcBef>
                          <a:spcPts val="0"/>
                        </a:spcBef>
                        <a:spcAft>
                          <a:spcPts val="0"/>
                        </a:spcAft>
                        <a:buNone/>
                      </a:pPr>
                      <a:r>
                        <a:rPr lang="en" sz="1200">
                          <a:solidFill>
                            <a:schemeClr val="dk1"/>
                          </a:solidFill>
                          <a:latin typeface="Barlow"/>
                          <a:ea typeface="Barlow"/>
                          <a:cs typeface="Barlow"/>
                          <a:sym typeface="Barlow"/>
                        </a:rPr>
                        <a:t>Limited</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lnSpc>
                          <a:spcPct val="115000"/>
                        </a:lnSpc>
                        <a:spcBef>
                          <a:spcPts val="0"/>
                        </a:spcBef>
                        <a:spcAft>
                          <a:spcPts val="0"/>
                        </a:spcAft>
                        <a:buNone/>
                      </a:pPr>
                      <a:r>
                        <a:rPr lang="en" sz="1200">
                          <a:solidFill>
                            <a:schemeClr val="dk1"/>
                          </a:solidFill>
                          <a:latin typeface="Barlow"/>
                          <a:ea typeface="Barlow"/>
                          <a:cs typeface="Barlow"/>
                          <a:sym typeface="Barlow"/>
                        </a:rPr>
                        <a:t>Limited (needs libraries)</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rgbClr val="F1C232"/>
                    </a:solidFill>
                  </a:tcPr>
                </a:tc>
              </a:tr>
              <a:tr h="7563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Community Support</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Enormous</a:t>
                      </a:r>
                      <a:r>
                        <a:rPr lang="en" sz="1200">
                          <a:solidFill>
                            <a:schemeClr val="dk1"/>
                          </a:solidFill>
                          <a:latin typeface="Barlow"/>
                          <a:ea typeface="Barlow"/>
                          <a:cs typeface="Barlow"/>
                          <a:sym typeface="Barlow"/>
                        </a:rPr>
                        <a:t> (with Pi &amp; Kinect)</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rgbClr val="F1C232"/>
                    </a:solidFill>
                  </a:tcPr>
                </a:tc>
                <a:tc>
                  <a:txBody>
                    <a:bodyPr/>
                    <a:lstStyle/>
                    <a:p>
                      <a:pPr indent="0" lvl="0" marL="0" rtl="0" algn="ctr">
                        <a:lnSpc>
                          <a:spcPct val="115000"/>
                        </a:lnSpc>
                        <a:spcBef>
                          <a:spcPts val="0"/>
                        </a:spcBef>
                        <a:spcAft>
                          <a:spcPts val="0"/>
                        </a:spcAft>
                        <a:buNone/>
                      </a:pPr>
                      <a:r>
                        <a:rPr lang="en" sz="1200">
                          <a:solidFill>
                            <a:schemeClr val="dk1"/>
                          </a:solidFill>
                          <a:latin typeface="Barlow"/>
                          <a:ea typeface="Barlow"/>
                          <a:cs typeface="Barlow"/>
                          <a:sym typeface="Barlow"/>
                        </a:rPr>
                        <a:t>Large (systems programming)</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lnSpc>
                          <a:spcPct val="115000"/>
                        </a:lnSpc>
                        <a:spcBef>
                          <a:spcPts val="0"/>
                        </a:spcBef>
                        <a:spcAft>
                          <a:spcPts val="0"/>
                        </a:spcAft>
                        <a:buNone/>
                      </a:pPr>
                      <a:r>
                        <a:rPr lang="en" sz="1200">
                          <a:solidFill>
                            <a:schemeClr val="dk1"/>
                          </a:solidFill>
                          <a:latin typeface="Barlow"/>
                          <a:ea typeface="Barlow"/>
                          <a:cs typeface="Barlow"/>
                          <a:sym typeface="Barlow"/>
                        </a:rPr>
                        <a:t>Large (enterprise and academia)</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lnSpc>
                          <a:spcPct val="115000"/>
                        </a:lnSpc>
                        <a:spcBef>
                          <a:spcPts val="0"/>
                        </a:spcBef>
                        <a:spcAft>
                          <a:spcPts val="0"/>
                        </a:spcAft>
                        <a:buNone/>
                      </a:pPr>
                      <a:r>
                        <a:rPr lang="en" sz="1200">
                          <a:solidFill>
                            <a:schemeClr val="dk1"/>
                          </a:solidFill>
                          <a:latin typeface="Barlow"/>
                          <a:ea typeface="Barlow"/>
                          <a:cs typeface="Barlow"/>
                          <a:sym typeface="Barlow"/>
                        </a:rPr>
                        <a:t>Large (Community and DIY development)</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rgbClr val="F1C232"/>
                    </a:solidFill>
                  </a:tcPr>
                </a:tc>
              </a:tr>
            </a:tbl>
          </a:graphicData>
        </a:graphic>
      </p:graphicFrame>
      <p:pic>
        <p:nvPicPr>
          <p:cNvPr id="3210" name="Google Shape;3210;p92"/>
          <p:cNvPicPr preferRelativeResize="0"/>
          <p:nvPr/>
        </p:nvPicPr>
        <p:blipFill rotWithShape="1">
          <a:blip r:embed="rId3">
            <a:alphaModFix/>
          </a:blip>
          <a:srcRect b="50525" l="16935" r="16935" t="7101"/>
          <a:stretch/>
        </p:blipFill>
        <p:spPr>
          <a:xfrm>
            <a:off x="0" y="0"/>
            <a:ext cx="1033200" cy="1011118"/>
          </a:xfrm>
          <a:prstGeom prst="rect">
            <a:avLst/>
          </a:prstGeom>
          <a:noFill/>
          <a:ln>
            <a:noFill/>
          </a:ln>
        </p:spPr>
      </p:pic>
      <p:pic>
        <p:nvPicPr>
          <p:cNvPr id="3211" name="Google Shape;3211;p92" title="Coding.mp3">
            <a:hlinkClick r:id="rId4"/>
          </p:cNvPr>
          <p:cNvPicPr preferRelativeResize="0"/>
          <p:nvPr/>
        </p:nvPicPr>
        <p:blipFill>
          <a:blip r:embed="rId5">
            <a:alphaModFix/>
          </a:blip>
          <a:stretch>
            <a:fillRect/>
          </a:stretch>
        </p:blipFill>
        <p:spPr>
          <a:xfrm>
            <a:off x="142400" y="1104300"/>
            <a:ext cx="213650" cy="21365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5" name="Shape 3215"/>
        <p:cNvGrpSpPr/>
        <p:nvPr/>
      </p:nvGrpSpPr>
      <p:grpSpPr>
        <a:xfrm>
          <a:off x="0" y="0"/>
          <a:ext cx="0" cy="0"/>
          <a:chOff x="0" y="0"/>
          <a:chExt cx="0" cy="0"/>
        </a:xfrm>
      </p:grpSpPr>
      <p:sp>
        <p:nvSpPr>
          <p:cNvPr id="3216" name="Google Shape;3216;p93"/>
          <p:cNvSpPr txBox="1"/>
          <p:nvPr>
            <p:ph type="title"/>
          </p:nvPr>
        </p:nvSpPr>
        <p:spPr>
          <a:xfrm>
            <a:off x="1067638" y="329425"/>
            <a:ext cx="3423300" cy="973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Collaborative Repository</a:t>
            </a:r>
            <a:endParaRPr>
              <a:solidFill>
                <a:schemeClr val="accent2"/>
              </a:solidFill>
            </a:endParaRPr>
          </a:p>
        </p:txBody>
      </p:sp>
      <p:sp>
        <p:nvSpPr>
          <p:cNvPr id="3217" name="Google Shape;3217;p93"/>
          <p:cNvSpPr txBox="1"/>
          <p:nvPr>
            <p:ph idx="1" type="subTitle"/>
          </p:nvPr>
        </p:nvSpPr>
        <p:spPr>
          <a:xfrm rot="-259">
            <a:off x="347825" y="1302775"/>
            <a:ext cx="3975300" cy="297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One of our objectives is to make sure that the project could be easily replicated on wheelchairs from DIY to medical users</a:t>
            </a:r>
            <a:endParaRPr/>
          </a:p>
          <a:p>
            <a:pPr indent="-273050" lvl="0" marL="457200" rtl="0" algn="l">
              <a:spcBef>
                <a:spcPts val="1200"/>
              </a:spcBef>
              <a:spcAft>
                <a:spcPts val="0"/>
              </a:spcAft>
              <a:buSzPts val="700"/>
              <a:buChar char="●"/>
            </a:pPr>
            <a:r>
              <a:rPr lang="en" sz="1100"/>
              <a:t>Github makes sharing the project’s code, including instructions on installations and previous builds, easily accessible to anyone interested in applying the project to their own chairs</a:t>
            </a:r>
            <a:endParaRPr sz="1100"/>
          </a:p>
          <a:p>
            <a:pPr indent="-273050" lvl="0" marL="457200" rtl="0" algn="l">
              <a:spcBef>
                <a:spcPts val="0"/>
              </a:spcBef>
              <a:spcAft>
                <a:spcPts val="0"/>
              </a:spcAft>
              <a:buSzPts val="700"/>
              <a:buChar char="●"/>
            </a:pPr>
            <a:r>
              <a:rPr lang="en" sz="1100"/>
              <a:t>Teammates are able to share their work without having to constantly send new versions for every single update</a:t>
            </a:r>
            <a:endParaRPr sz="1100"/>
          </a:p>
          <a:p>
            <a:pPr indent="-273050" lvl="0" marL="457200" rtl="0" algn="l">
              <a:spcBef>
                <a:spcPts val="0"/>
              </a:spcBef>
              <a:spcAft>
                <a:spcPts val="0"/>
              </a:spcAft>
              <a:buSzPts val="700"/>
              <a:buChar char="●"/>
            </a:pPr>
            <a:r>
              <a:rPr lang="en" sz="1100"/>
              <a:t>The licenses Github applies to our project allows us to protect the property to ensure that the project is as affordable as possible for other users</a:t>
            </a:r>
            <a:endParaRPr sz="700"/>
          </a:p>
        </p:txBody>
      </p:sp>
      <p:pic>
        <p:nvPicPr>
          <p:cNvPr id="3218" name="Google Shape;3218;p93" title="image_2025-11-12_001807532.png"/>
          <p:cNvPicPr preferRelativeResize="0"/>
          <p:nvPr>
            <p:ph idx="2" type="pic"/>
          </p:nvPr>
        </p:nvPicPr>
        <p:blipFill rotWithShape="1">
          <a:blip r:embed="rId3">
            <a:alphaModFix/>
          </a:blip>
          <a:srcRect b="5760" l="0" r="0" t="5751"/>
          <a:stretch/>
        </p:blipFill>
        <p:spPr>
          <a:xfrm>
            <a:off x="4525375" y="0"/>
            <a:ext cx="4909527" cy="5143498"/>
          </a:xfrm>
          <a:prstGeom prst="rect">
            <a:avLst/>
          </a:prstGeom>
        </p:spPr>
      </p:pic>
      <p:grpSp>
        <p:nvGrpSpPr>
          <p:cNvPr id="3219" name="Google Shape;3219;p93"/>
          <p:cNvGrpSpPr/>
          <p:nvPr/>
        </p:nvGrpSpPr>
        <p:grpSpPr>
          <a:xfrm rot="10800000">
            <a:off x="4323193" y="-296791"/>
            <a:ext cx="1201531" cy="2868549"/>
            <a:chOff x="-2568497" y="-1058389"/>
            <a:chExt cx="1189634" cy="2840148"/>
          </a:xfrm>
        </p:grpSpPr>
        <p:sp>
          <p:nvSpPr>
            <p:cNvPr id="3220" name="Google Shape;3220;p93"/>
            <p:cNvSpPr/>
            <p:nvPr/>
          </p:nvSpPr>
          <p:spPr>
            <a:xfrm>
              <a:off x="-2261631" y="-998084"/>
              <a:ext cx="404555" cy="1021858"/>
            </a:xfrm>
            <a:custGeom>
              <a:rect b="b" l="l" r="r" t="t"/>
              <a:pathLst>
                <a:path extrusionOk="0" h="4592" w="1818">
                  <a:moveTo>
                    <a:pt x="1469" y="1"/>
                  </a:moveTo>
                  <a:cubicBezTo>
                    <a:pt x="658" y="1"/>
                    <a:pt x="1" y="656"/>
                    <a:pt x="1" y="1468"/>
                  </a:cubicBezTo>
                  <a:lnTo>
                    <a:pt x="1" y="4592"/>
                  </a:lnTo>
                  <a:lnTo>
                    <a:pt x="113" y="4592"/>
                  </a:lnTo>
                  <a:lnTo>
                    <a:pt x="113" y="1469"/>
                  </a:lnTo>
                  <a:cubicBezTo>
                    <a:pt x="113" y="721"/>
                    <a:pt x="720" y="114"/>
                    <a:pt x="1469" y="114"/>
                  </a:cubicBezTo>
                  <a:lnTo>
                    <a:pt x="1817" y="114"/>
                  </a:lnTo>
                  <a:lnTo>
                    <a:pt x="181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1" name="Google Shape;3221;p93"/>
            <p:cNvSpPr/>
            <p:nvPr/>
          </p:nvSpPr>
          <p:spPr>
            <a:xfrm>
              <a:off x="-1872429" y="-1031686"/>
              <a:ext cx="121500" cy="26926"/>
            </a:xfrm>
            <a:custGeom>
              <a:rect b="b" l="l" r="r" t="t"/>
              <a:pathLst>
                <a:path extrusionOk="0" h="121" w="546">
                  <a:moveTo>
                    <a:pt x="62" y="0"/>
                  </a:moveTo>
                  <a:cubicBezTo>
                    <a:pt x="28" y="0"/>
                    <a:pt x="1" y="27"/>
                    <a:pt x="1" y="61"/>
                  </a:cubicBezTo>
                  <a:cubicBezTo>
                    <a:pt x="1" y="94"/>
                    <a:pt x="28" y="121"/>
                    <a:pt x="62" y="121"/>
                  </a:cubicBezTo>
                  <a:lnTo>
                    <a:pt x="485" y="121"/>
                  </a:lnTo>
                  <a:cubicBezTo>
                    <a:pt x="519" y="121"/>
                    <a:pt x="545" y="94"/>
                    <a:pt x="545" y="61"/>
                  </a:cubicBezTo>
                  <a:cubicBezTo>
                    <a:pt x="545" y="27"/>
                    <a:pt x="519" y="0"/>
                    <a:pt x="48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2" name="Google Shape;3222;p93"/>
            <p:cNvSpPr/>
            <p:nvPr/>
          </p:nvSpPr>
          <p:spPr>
            <a:xfrm>
              <a:off x="-1872429" y="-966707"/>
              <a:ext cx="121500" cy="26704"/>
            </a:xfrm>
            <a:custGeom>
              <a:rect b="b" l="l" r="r" t="t"/>
              <a:pathLst>
                <a:path extrusionOk="0" h="120" w="546">
                  <a:moveTo>
                    <a:pt x="62" y="0"/>
                  </a:moveTo>
                  <a:cubicBezTo>
                    <a:pt x="28" y="0"/>
                    <a:pt x="1" y="27"/>
                    <a:pt x="1" y="60"/>
                  </a:cubicBezTo>
                  <a:cubicBezTo>
                    <a:pt x="1" y="93"/>
                    <a:pt x="28" y="120"/>
                    <a:pt x="62" y="120"/>
                  </a:cubicBezTo>
                  <a:lnTo>
                    <a:pt x="485" y="120"/>
                  </a:lnTo>
                  <a:cubicBezTo>
                    <a:pt x="519" y="120"/>
                    <a:pt x="545" y="93"/>
                    <a:pt x="545" y="60"/>
                  </a:cubicBezTo>
                  <a:cubicBezTo>
                    <a:pt x="545" y="27"/>
                    <a:pt x="519" y="0"/>
                    <a:pt x="48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3" name="Google Shape;3223;p93"/>
            <p:cNvSpPr/>
            <p:nvPr/>
          </p:nvSpPr>
          <p:spPr>
            <a:xfrm>
              <a:off x="-1946531" y="-1058389"/>
              <a:ext cx="134852" cy="145312"/>
            </a:xfrm>
            <a:custGeom>
              <a:rect b="b" l="l" r="r" t="t"/>
              <a:pathLst>
                <a:path extrusionOk="0" h="653" w="606">
                  <a:moveTo>
                    <a:pt x="326" y="0"/>
                  </a:moveTo>
                  <a:cubicBezTo>
                    <a:pt x="146" y="0"/>
                    <a:pt x="0" y="146"/>
                    <a:pt x="0" y="326"/>
                  </a:cubicBezTo>
                  <a:cubicBezTo>
                    <a:pt x="0" y="507"/>
                    <a:pt x="146" y="653"/>
                    <a:pt x="326" y="653"/>
                  </a:cubicBezTo>
                  <a:lnTo>
                    <a:pt x="606" y="653"/>
                  </a:lnTo>
                  <a:lnTo>
                    <a:pt x="60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4" name="Google Shape;3224;p93"/>
            <p:cNvSpPr/>
            <p:nvPr/>
          </p:nvSpPr>
          <p:spPr>
            <a:xfrm>
              <a:off x="-1857297" y="-1058389"/>
              <a:ext cx="45618" cy="145312"/>
            </a:xfrm>
            <a:custGeom>
              <a:rect b="b" l="l" r="r" t="t"/>
              <a:pathLst>
                <a:path extrusionOk="0" h="653" w="205">
                  <a:moveTo>
                    <a:pt x="0" y="0"/>
                  </a:moveTo>
                  <a:lnTo>
                    <a:pt x="0" y="653"/>
                  </a:lnTo>
                  <a:lnTo>
                    <a:pt x="205" y="653"/>
                  </a:lnTo>
                  <a:lnTo>
                    <a:pt x="2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5" name="Google Shape;3225;p93"/>
            <p:cNvSpPr/>
            <p:nvPr/>
          </p:nvSpPr>
          <p:spPr>
            <a:xfrm>
              <a:off x="-1754044" y="205356"/>
              <a:ext cx="25368" cy="1357656"/>
            </a:xfrm>
            <a:custGeom>
              <a:rect b="b" l="l" r="r" t="t"/>
              <a:pathLst>
                <a:path extrusionOk="0" h="6101" w="114">
                  <a:moveTo>
                    <a:pt x="0" y="0"/>
                  </a:moveTo>
                  <a:lnTo>
                    <a:pt x="0" y="6101"/>
                  </a:lnTo>
                  <a:lnTo>
                    <a:pt x="114" y="6101"/>
                  </a:lnTo>
                  <a:lnTo>
                    <a:pt x="11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6" name="Google Shape;3226;p93"/>
            <p:cNvSpPr/>
            <p:nvPr/>
          </p:nvSpPr>
          <p:spPr>
            <a:xfrm>
              <a:off x="-2373785" y="2631"/>
              <a:ext cx="461967" cy="1779127"/>
            </a:xfrm>
            <a:custGeom>
              <a:rect b="b" l="l" r="r" t="t"/>
              <a:pathLst>
                <a:path extrusionOk="0" h="7995" w="2076">
                  <a:moveTo>
                    <a:pt x="1" y="0"/>
                  </a:moveTo>
                  <a:lnTo>
                    <a:pt x="1" y="114"/>
                  </a:lnTo>
                  <a:lnTo>
                    <a:pt x="608" y="114"/>
                  </a:lnTo>
                  <a:cubicBezTo>
                    <a:pt x="1357" y="114"/>
                    <a:pt x="1963" y="720"/>
                    <a:pt x="1963" y="1469"/>
                  </a:cubicBezTo>
                  <a:lnTo>
                    <a:pt x="1963" y="7995"/>
                  </a:lnTo>
                  <a:lnTo>
                    <a:pt x="2075" y="7995"/>
                  </a:lnTo>
                  <a:lnTo>
                    <a:pt x="2075" y="1468"/>
                  </a:lnTo>
                  <a:cubicBezTo>
                    <a:pt x="2075" y="658"/>
                    <a:pt x="1419" y="0"/>
                    <a:pt x="608"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7" name="Google Shape;3227;p93"/>
            <p:cNvSpPr/>
            <p:nvPr/>
          </p:nvSpPr>
          <p:spPr>
            <a:xfrm>
              <a:off x="-1889564" y="-151359"/>
              <a:ext cx="404555" cy="1778905"/>
            </a:xfrm>
            <a:custGeom>
              <a:rect b="b" l="l" r="r" t="t"/>
              <a:pathLst>
                <a:path extrusionOk="0" h="7994" w="1818">
                  <a:moveTo>
                    <a:pt x="1468" y="1"/>
                  </a:moveTo>
                  <a:cubicBezTo>
                    <a:pt x="659" y="1"/>
                    <a:pt x="1" y="657"/>
                    <a:pt x="1" y="1469"/>
                  </a:cubicBezTo>
                  <a:lnTo>
                    <a:pt x="1" y="7994"/>
                  </a:lnTo>
                  <a:lnTo>
                    <a:pt x="113" y="7994"/>
                  </a:lnTo>
                  <a:lnTo>
                    <a:pt x="113" y="1470"/>
                  </a:lnTo>
                  <a:cubicBezTo>
                    <a:pt x="113" y="721"/>
                    <a:pt x="720" y="115"/>
                    <a:pt x="1468" y="115"/>
                  </a:cubicBezTo>
                  <a:lnTo>
                    <a:pt x="1818" y="115"/>
                  </a:lnTo>
                  <a:lnTo>
                    <a:pt x="181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8" name="Google Shape;3228;p93"/>
            <p:cNvSpPr/>
            <p:nvPr/>
          </p:nvSpPr>
          <p:spPr>
            <a:xfrm>
              <a:off x="-1500140" y="-184961"/>
              <a:ext cx="121277" cy="27149"/>
            </a:xfrm>
            <a:custGeom>
              <a:rect b="b" l="l" r="r" t="t"/>
              <a:pathLst>
                <a:path extrusionOk="0" h="122" w="545">
                  <a:moveTo>
                    <a:pt x="61" y="1"/>
                  </a:moveTo>
                  <a:cubicBezTo>
                    <a:pt x="27" y="1"/>
                    <a:pt x="0" y="28"/>
                    <a:pt x="0" y="61"/>
                  </a:cubicBezTo>
                  <a:cubicBezTo>
                    <a:pt x="0" y="95"/>
                    <a:pt x="27" y="122"/>
                    <a:pt x="61" y="122"/>
                  </a:cubicBezTo>
                  <a:lnTo>
                    <a:pt x="485" y="122"/>
                  </a:lnTo>
                  <a:cubicBezTo>
                    <a:pt x="518" y="122"/>
                    <a:pt x="545" y="95"/>
                    <a:pt x="545" y="61"/>
                  </a:cubicBezTo>
                  <a:cubicBezTo>
                    <a:pt x="545" y="29"/>
                    <a:pt x="518" y="2"/>
                    <a:pt x="4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9" name="Google Shape;3229;p93"/>
            <p:cNvSpPr/>
            <p:nvPr/>
          </p:nvSpPr>
          <p:spPr>
            <a:xfrm>
              <a:off x="-1500140" y="-119982"/>
              <a:ext cx="121277" cy="26926"/>
            </a:xfrm>
            <a:custGeom>
              <a:rect b="b" l="l" r="r" t="t"/>
              <a:pathLst>
                <a:path extrusionOk="0" h="121" w="545">
                  <a:moveTo>
                    <a:pt x="61" y="1"/>
                  </a:moveTo>
                  <a:cubicBezTo>
                    <a:pt x="27" y="1"/>
                    <a:pt x="0" y="27"/>
                    <a:pt x="0" y="61"/>
                  </a:cubicBezTo>
                  <a:cubicBezTo>
                    <a:pt x="0" y="94"/>
                    <a:pt x="27" y="120"/>
                    <a:pt x="61" y="120"/>
                  </a:cubicBezTo>
                  <a:lnTo>
                    <a:pt x="485" y="120"/>
                  </a:lnTo>
                  <a:cubicBezTo>
                    <a:pt x="518" y="120"/>
                    <a:pt x="545" y="94"/>
                    <a:pt x="545" y="61"/>
                  </a:cubicBezTo>
                  <a:cubicBezTo>
                    <a:pt x="545" y="29"/>
                    <a:pt x="518" y="2"/>
                    <a:pt x="4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0" name="Google Shape;3230;p93"/>
            <p:cNvSpPr/>
            <p:nvPr/>
          </p:nvSpPr>
          <p:spPr>
            <a:xfrm>
              <a:off x="-1574242" y="-211442"/>
              <a:ext cx="135074" cy="145312"/>
            </a:xfrm>
            <a:custGeom>
              <a:rect b="b" l="l" r="r" t="t"/>
              <a:pathLst>
                <a:path extrusionOk="0" h="653" w="607">
                  <a:moveTo>
                    <a:pt x="327" y="0"/>
                  </a:moveTo>
                  <a:cubicBezTo>
                    <a:pt x="146" y="0"/>
                    <a:pt x="1" y="145"/>
                    <a:pt x="1" y="326"/>
                  </a:cubicBezTo>
                  <a:cubicBezTo>
                    <a:pt x="1" y="506"/>
                    <a:pt x="146" y="652"/>
                    <a:pt x="327" y="652"/>
                  </a:cubicBezTo>
                  <a:lnTo>
                    <a:pt x="606" y="652"/>
                  </a:lnTo>
                  <a:lnTo>
                    <a:pt x="606"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1" name="Google Shape;3231;p93"/>
            <p:cNvSpPr/>
            <p:nvPr/>
          </p:nvSpPr>
          <p:spPr>
            <a:xfrm>
              <a:off x="-1485231" y="-211220"/>
              <a:ext cx="45618" cy="145312"/>
            </a:xfrm>
            <a:custGeom>
              <a:rect b="b" l="l" r="r" t="t"/>
              <a:pathLst>
                <a:path extrusionOk="0" h="653" w="205">
                  <a:moveTo>
                    <a:pt x="1" y="0"/>
                  </a:moveTo>
                  <a:lnTo>
                    <a:pt x="1" y="652"/>
                  </a:lnTo>
                  <a:lnTo>
                    <a:pt x="205" y="652"/>
                  </a:lnTo>
                  <a:lnTo>
                    <a:pt x="205"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2" name="Google Shape;3232;p93"/>
            <p:cNvSpPr/>
            <p:nvPr/>
          </p:nvSpPr>
          <p:spPr>
            <a:xfrm>
              <a:off x="-1787424" y="58486"/>
              <a:ext cx="26926" cy="121056"/>
            </a:xfrm>
            <a:custGeom>
              <a:rect b="b" l="l" r="r" t="t"/>
              <a:pathLst>
                <a:path extrusionOk="0" h="544" w="121">
                  <a:moveTo>
                    <a:pt x="61" y="1"/>
                  </a:moveTo>
                  <a:cubicBezTo>
                    <a:pt x="27" y="1"/>
                    <a:pt x="1" y="27"/>
                    <a:pt x="1" y="61"/>
                  </a:cubicBezTo>
                  <a:lnTo>
                    <a:pt x="1" y="484"/>
                  </a:lnTo>
                  <a:cubicBezTo>
                    <a:pt x="1" y="517"/>
                    <a:pt x="27" y="544"/>
                    <a:pt x="61" y="544"/>
                  </a:cubicBezTo>
                  <a:cubicBezTo>
                    <a:pt x="94" y="544"/>
                    <a:pt x="120" y="517"/>
                    <a:pt x="120" y="484"/>
                  </a:cubicBezTo>
                  <a:lnTo>
                    <a:pt x="120" y="61"/>
                  </a:lnTo>
                  <a:cubicBezTo>
                    <a:pt x="120" y="27"/>
                    <a:pt x="94" y="1"/>
                    <a:pt x="6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3" name="Google Shape;3233;p93"/>
            <p:cNvSpPr/>
            <p:nvPr/>
          </p:nvSpPr>
          <p:spPr>
            <a:xfrm>
              <a:off x="-1722668" y="58486"/>
              <a:ext cx="27148" cy="121056"/>
            </a:xfrm>
            <a:custGeom>
              <a:rect b="b" l="l" r="r" t="t"/>
              <a:pathLst>
                <a:path extrusionOk="0" h="544" w="122">
                  <a:moveTo>
                    <a:pt x="62" y="1"/>
                  </a:moveTo>
                  <a:cubicBezTo>
                    <a:pt x="27" y="1"/>
                    <a:pt x="1" y="27"/>
                    <a:pt x="1" y="61"/>
                  </a:cubicBezTo>
                  <a:lnTo>
                    <a:pt x="1" y="484"/>
                  </a:lnTo>
                  <a:cubicBezTo>
                    <a:pt x="1" y="517"/>
                    <a:pt x="27" y="544"/>
                    <a:pt x="62" y="544"/>
                  </a:cubicBezTo>
                  <a:cubicBezTo>
                    <a:pt x="95" y="544"/>
                    <a:pt x="121" y="517"/>
                    <a:pt x="121" y="484"/>
                  </a:cubicBezTo>
                  <a:lnTo>
                    <a:pt x="121" y="61"/>
                  </a:lnTo>
                  <a:cubicBezTo>
                    <a:pt x="121" y="27"/>
                    <a:pt x="95" y="1"/>
                    <a:pt x="6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4" name="Google Shape;3234;p93"/>
            <p:cNvSpPr/>
            <p:nvPr/>
          </p:nvSpPr>
          <p:spPr>
            <a:xfrm>
              <a:off x="-1814350" y="118792"/>
              <a:ext cx="145533" cy="134853"/>
            </a:xfrm>
            <a:custGeom>
              <a:rect b="b" l="l" r="r" t="t"/>
              <a:pathLst>
                <a:path extrusionOk="0" h="606" w="654">
                  <a:moveTo>
                    <a:pt x="1" y="0"/>
                  </a:moveTo>
                  <a:lnTo>
                    <a:pt x="1" y="280"/>
                  </a:lnTo>
                  <a:cubicBezTo>
                    <a:pt x="1" y="460"/>
                    <a:pt x="147" y="605"/>
                    <a:pt x="327" y="605"/>
                  </a:cubicBezTo>
                  <a:cubicBezTo>
                    <a:pt x="508" y="605"/>
                    <a:pt x="653" y="460"/>
                    <a:pt x="653" y="280"/>
                  </a:cubicBezTo>
                  <a:lnTo>
                    <a:pt x="65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5" name="Google Shape;3235;p93"/>
            <p:cNvSpPr/>
            <p:nvPr/>
          </p:nvSpPr>
          <p:spPr>
            <a:xfrm>
              <a:off x="-1814127" y="118792"/>
              <a:ext cx="145533" cy="45619"/>
            </a:xfrm>
            <a:custGeom>
              <a:rect b="b" l="l" r="r" t="t"/>
              <a:pathLst>
                <a:path extrusionOk="0" h="205" w="654">
                  <a:moveTo>
                    <a:pt x="1" y="0"/>
                  </a:moveTo>
                  <a:lnTo>
                    <a:pt x="1" y="204"/>
                  </a:lnTo>
                  <a:lnTo>
                    <a:pt x="653" y="204"/>
                  </a:lnTo>
                  <a:lnTo>
                    <a:pt x="653"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6" name="Google Shape;3236;p93"/>
            <p:cNvSpPr/>
            <p:nvPr/>
          </p:nvSpPr>
          <p:spPr>
            <a:xfrm>
              <a:off x="-2568497" y="34230"/>
              <a:ext cx="121277" cy="27149"/>
            </a:xfrm>
            <a:custGeom>
              <a:rect b="b" l="l" r="r" t="t"/>
              <a:pathLst>
                <a:path extrusionOk="0" h="122" w="545">
                  <a:moveTo>
                    <a:pt x="61" y="1"/>
                  </a:moveTo>
                  <a:cubicBezTo>
                    <a:pt x="27" y="1"/>
                    <a:pt x="0" y="27"/>
                    <a:pt x="0" y="62"/>
                  </a:cubicBezTo>
                  <a:cubicBezTo>
                    <a:pt x="0" y="95"/>
                    <a:pt x="27" y="121"/>
                    <a:pt x="61" y="121"/>
                  </a:cubicBezTo>
                  <a:lnTo>
                    <a:pt x="485" y="121"/>
                  </a:lnTo>
                  <a:cubicBezTo>
                    <a:pt x="518" y="121"/>
                    <a:pt x="544" y="95"/>
                    <a:pt x="544" y="62"/>
                  </a:cubicBezTo>
                  <a:cubicBezTo>
                    <a:pt x="544" y="27"/>
                    <a:pt x="518" y="1"/>
                    <a:pt x="4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7" name="Google Shape;3237;p93"/>
            <p:cNvSpPr/>
            <p:nvPr/>
          </p:nvSpPr>
          <p:spPr>
            <a:xfrm>
              <a:off x="-2568497" y="-30526"/>
              <a:ext cx="121277" cy="26926"/>
            </a:xfrm>
            <a:custGeom>
              <a:rect b="b" l="l" r="r" t="t"/>
              <a:pathLst>
                <a:path extrusionOk="0" h="121" w="545">
                  <a:moveTo>
                    <a:pt x="61" y="1"/>
                  </a:moveTo>
                  <a:cubicBezTo>
                    <a:pt x="27" y="1"/>
                    <a:pt x="0" y="28"/>
                    <a:pt x="0" y="61"/>
                  </a:cubicBezTo>
                  <a:cubicBezTo>
                    <a:pt x="0" y="94"/>
                    <a:pt x="27" y="121"/>
                    <a:pt x="61" y="121"/>
                  </a:cubicBezTo>
                  <a:lnTo>
                    <a:pt x="485" y="121"/>
                  </a:lnTo>
                  <a:cubicBezTo>
                    <a:pt x="518" y="121"/>
                    <a:pt x="544" y="94"/>
                    <a:pt x="544" y="61"/>
                  </a:cubicBezTo>
                  <a:cubicBezTo>
                    <a:pt x="544" y="28"/>
                    <a:pt x="518" y="1"/>
                    <a:pt x="4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8" name="Google Shape;3238;p93"/>
            <p:cNvSpPr/>
            <p:nvPr/>
          </p:nvSpPr>
          <p:spPr>
            <a:xfrm>
              <a:off x="-2508192" y="-57452"/>
              <a:ext cx="134852" cy="145535"/>
            </a:xfrm>
            <a:custGeom>
              <a:rect b="b" l="l" r="r" t="t"/>
              <a:pathLst>
                <a:path extrusionOk="0" h="654" w="606">
                  <a:moveTo>
                    <a:pt x="1" y="1"/>
                  </a:moveTo>
                  <a:lnTo>
                    <a:pt x="1" y="653"/>
                  </a:lnTo>
                  <a:lnTo>
                    <a:pt x="280" y="653"/>
                  </a:lnTo>
                  <a:cubicBezTo>
                    <a:pt x="461" y="653"/>
                    <a:pt x="606" y="508"/>
                    <a:pt x="606" y="327"/>
                  </a:cubicBezTo>
                  <a:cubicBezTo>
                    <a:pt x="606" y="147"/>
                    <a:pt x="461" y="1"/>
                    <a:pt x="28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9" name="Google Shape;3239;p93"/>
            <p:cNvSpPr/>
            <p:nvPr/>
          </p:nvSpPr>
          <p:spPr>
            <a:xfrm>
              <a:off x="-2507969" y="-57452"/>
              <a:ext cx="45841" cy="145535"/>
            </a:xfrm>
            <a:custGeom>
              <a:rect b="b" l="l" r="r" t="t"/>
              <a:pathLst>
                <a:path extrusionOk="0" h="654" w="206">
                  <a:moveTo>
                    <a:pt x="1" y="1"/>
                  </a:moveTo>
                  <a:lnTo>
                    <a:pt x="1" y="653"/>
                  </a:lnTo>
                  <a:lnTo>
                    <a:pt x="205" y="653"/>
                  </a:lnTo>
                  <a:lnTo>
                    <a:pt x="20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3240" name="Google Shape;3240;p93"/>
          <p:cNvPicPr preferRelativeResize="0"/>
          <p:nvPr/>
        </p:nvPicPr>
        <p:blipFill rotWithShape="1">
          <a:blip r:embed="rId4">
            <a:alphaModFix/>
          </a:blip>
          <a:srcRect b="50525" l="16935" r="16935" t="7101"/>
          <a:stretch/>
        </p:blipFill>
        <p:spPr>
          <a:xfrm>
            <a:off x="0" y="0"/>
            <a:ext cx="1033200" cy="1011118"/>
          </a:xfrm>
          <a:prstGeom prst="rect">
            <a:avLst/>
          </a:prstGeom>
          <a:noFill/>
          <a:ln>
            <a:noFill/>
          </a:ln>
        </p:spPr>
      </p:pic>
      <p:pic>
        <p:nvPicPr>
          <p:cNvPr id="3241" name="Google Shape;3241;p93" title="Github.mp3">
            <a:hlinkClick r:id="rId5"/>
          </p:cNvPr>
          <p:cNvPicPr preferRelativeResize="0"/>
          <p:nvPr/>
        </p:nvPicPr>
        <p:blipFill>
          <a:blip r:embed="rId6">
            <a:alphaModFix/>
          </a:blip>
          <a:stretch>
            <a:fillRect/>
          </a:stretch>
        </p:blipFill>
        <p:spPr>
          <a:xfrm>
            <a:off x="42425" y="1063825"/>
            <a:ext cx="457200" cy="45720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5" name="Shape 3245"/>
        <p:cNvGrpSpPr/>
        <p:nvPr/>
      </p:nvGrpSpPr>
      <p:grpSpPr>
        <a:xfrm>
          <a:off x="0" y="0"/>
          <a:ext cx="0" cy="0"/>
          <a:chOff x="0" y="0"/>
          <a:chExt cx="0" cy="0"/>
        </a:xfrm>
      </p:grpSpPr>
      <p:grpSp>
        <p:nvGrpSpPr>
          <p:cNvPr id="3246" name="Google Shape;3246;p94"/>
          <p:cNvGrpSpPr/>
          <p:nvPr/>
        </p:nvGrpSpPr>
        <p:grpSpPr>
          <a:xfrm>
            <a:off x="508062" y="540801"/>
            <a:ext cx="3520922" cy="4061910"/>
            <a:chOff x="508062" y="540801"/>
            <a:chExt cx="3520922" cy="4061910"/>
          </a:xfrm>
        </p:grpSpPr>
        <p:sp>
          <p:nvSpPr>
            <p:cNvPr id="3247" name="Google Shape;3247;p94"/>
            <p:cNvSpPr/>
            <p:nvPr/>
          </p:nvSpPr>
          <p:spPr>
            <a:xfrm>
              <a:off x="508062" y="3317173"/>
              <a:ext cx="1371455" cy="585588"/>
            </a:xfrm>
            <a:custGeom>
              <a:rect b="b" l="l" r="r" t="t"/>
              <a:pathLst>
                <a:path extrusionOk="0" h="1275" w="2986">
                  <a:moveTo>
                    <a:pt x="1" y="1"/>
                  </a:moveTo>
                  <a:lnTo>
                    <a:pt x="1" y="885"/>
                  </a:lnTo>
                  <a:cubicBezTo>
                    <a:pt x="1" y="1099"/>
                    <a:pt x="176" y="1274"/>
                    <a:pt x="390" y="1274"/>
                  </a:cubicBezTo>
                  <a:lnTo>
                    <a:pt x="2985" y="1274"/>
                  </a:lnTo>
                  <a:lnTo>
                    <a:pt x="2985" y="1164"/>
                  </a:lnTo>
                  <a:lnTo>
                    <a:pt x="390" y="1164"/>
                  </a:lnTo>
                  <a:cubicBezTo>
                    <a:pt x="236" y="1164"/>
                    <a:pt x="110" y="1039"/>
                    <a:pt x="110" y="885"/>
                  </a:cubicBezTo>
                  <a:lnTo>
                    <a:pt x="11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8" name="Google Shape;3248;p94"/>
            <p:cNvSpPr/>
            <p:nvPr/>
          </p:nvSpPr>
          <p:spPr>
            <a:xfrm>
              <a:off x="508521" y="2806449"/>
              <a:ext cx="503847" cy="784459"/>
            </a:xfrm>
            <a:custGeom>
              <a:rect b="b" l="l" r="r" t="t"/>
              <a:pathLst>
                <a:path extrusionOk="0" h="1708" w="1097">
                  <a:moveTo>
                    <a:pt x="390" y="1"/>
                  </a:moveTo>
                  <a:cubicBezTo>
                    <a:pt x="175" y="1"/>
                    <a:pt x="1" y="175"/>
                    <a:pt x="1" y="389"/>
                  </a:cubicBezTo>
                  <a:lnTo>
                    <a:pt x="1" y="1707"/>
                  </a:lnTo>
                  <a:lnTo>
                    <a:pt x="111" y="1707"/>
                  </a:lnTo>
                  <a:lnTo>
                    <a:pt x="111" y="389"/>
                  </a:lnTo>
                  <a:cubicBezTo>
                    <a:pt x="111" y="235"/>
                    <a:pt x="236" y="110"/>
                    <a:pt x="390" y="110"/>
                  </a:cubicBezTo>
                  <a:lnTo>
                    <a:pt x="1097" y="110"/>
                  </a:lnTo>
                  <a:lnTo>
                    <a:pt x="109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9" name="Google Shape;3249;p94"/>
            <p:cNvSpPr/>
            <p:nvPr/>
          </p:nvSpPr>
          <p:spPr>
            <a:xfrm>
              <a:off x="762509" y="2185956"/>
              <a:ext cx="497876" cy="1012264"/>
            </a:xfrm>
            <a:custGeom>
              <a:rect b="b" l="l" r="r" t="t"/>
              <a:pathLst>
                <a:path extrusionOk="0" h="2204" w="1084">
                  <a:moveTo>
                    <a:pt x="1" y="0"/>
                  </a:moveTo>
                  <a:lnTo>
                    <a:pt x="1" y="2204"/>
                  </a:lnTo>
                  <a:lnTo>
                    <a:pt x="1084" y="2204"/>
                  </a:lnTo>
                  <a:lnTo>
                    <a:pt x="108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0" name="Google Shape;3250;p94"/>
            <p:cNvSpPr/>
            <p:nvPr/>
          </p:nvSpPr>
          <p:spPr>
            <a:xfrm>
              <a:off x="837373" y="2471631"/>
              <a:ext cx="349064" cy="383503"/>
            </a:xfrm>
            <a:custGeom>
              <a:rect b="b" l="l" r="r" t="t"/>
              <a:pathLst>
                <a:path extrusionOk="0" h="835" w="760">
                  <a:moveTo>
                    <a:pt x="0" y="0"/>
                  </a:moveTo>
                  <a:lnTo>
                    <a:pt x="0" y="835"/>
                  </a:lnTo>
                  <a:lnTo>
                    <a:pt x="759" y="835"/>
                  </a:lnTo>
                  <a:lnTo>
                    <a:pt x="75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1" name="Google Shape;3251;p94"/>
            <p:cNvSpPr/>
            <p:nvPr/>
          </p:nvSpPr>
          <p:spPr>
            <a:xfrm>
              <a:off x="883302" y="2580022"/>
              <a:ext cx="257205" cy="57870"/>
            </a:xfrm>
            <a:custGeom>
              <a:rect b="b" l="l" r="r" t="t"/>
              <a:pathLst>
                <a:path extrusionOk="0" h="126" w="560">
                  <a:moveTo>
                    <a:pt x="1" y="1"/>
                  </a:moveTo>
                  <a:lnTo>
                    <a:pt x="1" y="126"/>
                  </a:lnTo>
                  <a:lnTo>
                    <a:pt x="560" y="126"/>
                  </a:lnTo>
                  <a:lnTo>
                    <a:pt x="56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2" name="Google Shape;3252;p94"/>
            <p:cNvSpPr/>
            <p:nvPr/>
          </p:nvSpPr>
          <p:spPr>
            <a:xfrm>
              <a:off x="908104" y="2637433"/>
              <a:ext cx="50063" cy="57411"/>
            </a:xfrm>
            <a:custGeom>
              <a:rect b="b" l="l" r="r" t="t"/>
              <a:pathLst>
                <a:path extrusionOk="0" h="125" w="109">
                  <a:moveTo>
                    <a:pt x="0" y="1"/>
                  </a:moveTo>
                  <a:lnTo>
                    <a:pt x="0" y="125"/>
                  </a:lnTo>
                  <a:lnTo>
                    <a:pt x="108" y="125"/>
                  </a:lnTo>
                  <a:lnTo>
                    <a:pt x="10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3" name="Google Shape;3253;p94"/>
            <p:cNvSpPr/>
            <p:nvPr/>
          </p:nvSpPr>
          <p:spPr>
            <a:xfrm>
              <a:off x="1066100" y="2637433"/>
              <a:ext cx="50063" cy="57411"/>
            </a:xfrm>
            <a:custGeom>
              <a:rect b="b" l="l" r="r" t="t"/>
              <a:pathLst>
                <a:path extrusionOk="0" h="125" w="109">
                  <a:moveTo>
                    <a:pt x="0" y="1"/>
                  </a:moveTo>
                  <a:lnTo>
                    <a:pt x="0" y="125"/>
                  </a:lnTo>
                  <a:lnTo>
                    <a:pt x="108" y="125"/>
                  </a:lnTo>
                  <a:lnTo>
                    <a:pt x="10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4" name="Google Shape;3254;p94"/>
            <p:cNvSpPr/>
            <p:nvPr/>
          </p:nvSpPr>
          <p:spPr>
            <a:xfrm>
              <a:off x="837373" y="2371507"/>
              <a:ext cx="349064" cy="100583"/>
            </a:xfrm>
            <a:custGeom>
              <a:rect b="b" l="l" r="r" t="t"/>
              <a:pathLst>
                <a:path extrusionOk="0" h="219" w="760">
                  <a:moveTo>
                    <a:pt x="0" y="0"/>
                  </a:moveTo>
                  <a:lnTo>
                    <a:pt x="0" y="218"/>
                  </a:lnTo>
                  <a:lnTo>
                    <a:pt x="759" y="218"/>
                  </a:lnTo>
                  <a:lnTo>
                    <a:pt x="75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5" name="Google Shape;3255;p94"/>
            <p:cNvSpPr/>
            <p:nvPr/>
          </p:nvSpPr>
          <p:spPr>
            <a:xfrm>
              <a:off x="837373" y="2271842"/>
              <a:ext cx="349064" cy="100124"/>
            </a:xfrm>
            <a:custGeom>
              <a:rect b="b" l="l" r="r" t="t"/>
              <a:pathLst>
                <a:path extrusionOk="0" h="218" w="760">
                  <a:moveTo>
                    <a:pt x="0" y="0"/>
                  </a:moveTo>
                  <a:lnTo>
                    <a:pt x="0" y="217"/>
                  </a:lnTo>
                  <a:lnTo>
                    <a:pt x="759" y="217"/>
                  </a:lnTo>
                  <a:lnTo>
                    <a:pt x="759"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6" name="Google Shape;3256;p94"/>
            <p:cNvSpPr/>
            <p:nvPr/>
          </p:nvSpPr>
          <p:spPr>
            <a:xfrm>
              <a:off x="762509" y="2958013"/>
              <a:ext cx="497876" cy="240206"/>
            </a:xfrm>
            <a:custGeom>
              <a:rect b="b" l="l" r="r" t="t"/>
              <a:pathLst>
                <a:path extrusionOk="0" h="523" w="1084">
                  <a:moveTo>
                    <a:pt x="1" y="0"/>
                  </a:moveTo>
                  <a:lnTo>
                    <a:pt x="1" y="523"/>
                  </a:lnTo>
                  <a:lnTo>
                    <a:pt x="1084" y="523"/>
                  </a:lnTo>
                  <a:lnTo>
                    <a:pt x="10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7" name="Google Shape;3257;p94"/>
            <p:cNvSpPr/>
            <p:nvPr/>
          </p:nvSpPr>
          <p:spPr>
            <a:xfrm>
              <a:off x="987102" y="540801"/>
              <a:ext cx="2336893" cy="667800"/>
            </a:xfrm>
            <a:custGeom>
              <a:rect b="b" l="l" r="r" t="t"/>
              <a:pathLst>
                <a:path extrusionOk="0" h="1454" w="5088">
                  <a:moveTo>
                    <a:pt x="726" y="1"/>
                  </a:moveTo>
                  <a:cubicBezTo>
                    <a:pt x="325" y="1"/>
                    <a:pt x="0" y="326"/>
                    <a:pt x="0" y="727"/>
                  </a:cubicBezTo>
                  <a:cubicBezTo>
                    <a:pt x="0" y="1128"/>
                    <a:pt x="325" y="1453"/>
                    <a:pt x="726" y="1453"/>
                  </a:cubicBezTo>
                  <a:lnTo>
                    <a:pt x="4362" y="1453"/>
                  </a:lnTo>
                  <a:cubicBezTo>
                    <a:pt x="4763" y="1453"/>
                    <a:pt x="5087" y="1128"/>
                    <a:pt x="5087" y="727"/>
                  </a:cubicBezTo>
                  <a:cubicBezTo>
                    <a:pt x="5087" y="326"/>
                    <a:pt x="4763" y="1"/>
                    <a:pt x="436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8" name="Google Shape;3258;p94"/>
            <p:cNvSpPr/>
            <p:nvPr/>
          </p:nvSpPr>
          <p:spPr>
            <a:xfrm>
              <a:off x="1120296" y="636332"/>
              <a:ext cx="432197" cy="432187"/>
            </a:xfrm>
            <a:custGeom>
              <a:rect b="b" l="l" r="r" t="t"/>
              <a:pathLst>
                <a:path extrusionOk="0" h="941" w="941">
                  <a:moveTo>
                    <a:pt x="520" y="0"/>
                  </a:moveTo>
                  <a:cubicBezTo>
                    <a:pt x="233" y="0"/>
                    <a:pt x="0" y="232"/>
                    <a:pt x="0" y="520"/>
                  </a:cubicBezTo>
                  <a:cubicBezTo>
                    <a:pt x="0" y="692"/>
                    <a:pt x="85" y="845"/>
                    <a:pt x="214" y="940"/>
                  </a:cubicBezTo>
                  <a:cubicBezTo>
                    <a:pt x="151" y="855"/>
                    <a:pt x="113" y="749"/>
                    <a:pt x="113" y="636"/>
                  </a:cubicBezTo>
                  <a:cubicBezTo>
                    <a:pt x="116" y="347"/>
                    <a:pt x="348" y="114"/>
                    <a:pt x="635" y="114"/>
                  </a:cubicBezTo>
                  <a:cubicBezTo>
                    <a:pt x="749" y="114"/>
                    <a:pt x="854" y="151"/>
                    <a:pt x="940" y="214"/>
                  </a:cubicBezTo>
                  <a:cubicBezTo>
                    <a:pt x="845" y="85"/>
                    <a:pt x="692" y="0"/>
                    <a:pt x="520"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9" name="Google Shape;3259;p94"/>
            <p:cNvSpPr/>
            <p:nvPr/>
          </p:nvSpPr>
          <p:spPr>
            <a:xfrm>
              <a:off x="1173114" y="688231"/>
              <a:ext cx="424848" cy="425298"/>
            </a:xfrm>
            <a:custGeom>
              <a:rect b="b" l="l" r="r" t="t"/>
              <a:pathLst>
                <a:path extrusionOk="0" h="926" w="925">
                  <a:moveTo>
                    <a:pt x="520" y="1"/>
                  </a:moveTo>
                  <a:cubicBezTo>
                    <a:pt x="233" y="1"/>
                    <a:pt x="1" y="233"/>
                    <a:pt x="1" y="520"/>
                  </a:cubicBezTo>
                  <a:cubicBezTo>
                    <a:pt x="1" y="634"/>
                    <a:pt x="38" y="740"/>
                    <a:pt x="100" y="825"/>
                  </a:cubicBezTo>
                  <a:cubicBezTo>
                    <a:pt x="186" y="888"/>
                    <a:pt x="291" y="926"/>
                    <a:pt x="405" y="926"/>
                  </a:cubicBezTo>
                  <a:cubicBezTo>
                    <a:pt x="692" y="925"/>
                    <a:pt x="924" y="692"/>
                    <a:pt x="924" y="406"/>
                  </a:cubicBezTo>
                  <a:cubicBezTo>
                    <a:pt x="924" y="293"/>
                    <a:pt x="888" y="187"/>
                    <a:pt x="825" y="101"/>
                  </a:cubicBezTo>
                  <a:cubicBezTo>
                    <a:pt x="739" y="38"/>
                    <a:pt x="634" y="1"/>
                    <a:pt x="52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0" name="Google Shape;3260;p94"/>
            <p:cNvSpPr/>
            <p:nvPr/>
          </p:nvSpPr>
          <p:spPr>
            <a:xfrm>
              <a:off x="1312279" y="709817"/>
              <a:ext cx="93696" cy="93694"/>
            </a:xfrm>
            <a:custGeom>
              <a:rect b="b" l="l" r="r" t="t"/>
              <a:pathLst>
                <a:path extrusionOk="0" h="204" w="204">
                  <a:moveTo>
                    <a:pt x="102" y="1"/>
                  </a:moveTo>
                  <a:cubicBezTo>
                    <a:pt x="46" y="1"/>
                    <a:pt x="0" y="46"/>
                    <a:pt x="0" y="102"/>
                  </a:cubicBezTo>
                  <a:cubicBezTo>
                    <a:pt x="0" y="158"/>
                    <a:pt x="46" y="204"/>
                    <a:pt x="102" y="204"/>
                  </a:cubicBezTo>
                  <a:cubicBezTo>
                    <a:pt x="158" y="204"/>
                    <a:pt x="203" y="158"/>
                    <a:pt x="203" y="102"/>
                  </a:cubicBezTo>
                  <a:cubicBezTo>
                    <a:pt x="203" y="46"/>
                    <a:pt x="158" y="1"/>
                    <a:pt x="102"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1" name="Google Shape;3261;p94"/>
            <p:cNvSpPr/>
            <p:nvPr/>
          </p:nvSpPr>
          <p:spPr>
            <a:xfrm>
              <a:off x="1312279" y="945430"/>
              <a:ext cx="93696" cy="93694"/>
            </a:xfrm>
            <a:custGeom>
              <a:rect b="b" l="l" r="r" t="t"/>
              <a:pathLst>
                <a:path extrusionOk="0" h="204" w="204">
                  <a:moveTo>
                    <a:pt x="102" y="0"/>
                  </a:moveTo>
                  <a:cubicBezTo>
                    <a:pt x="46" y="0"/>
                    <a:pt x="0" y="45"/>
                    <a:pt x="0" y="102"/>
                  </a:cubicBezTo>
                  <a:cubicBezTo>
                    <a:pt x="0" y="157"/>
                    <a:pt x="46" y="203"/>
                    <a:pt x="102" y="203"/>
                  </a:cubicBezTo>
                  <a:cubicBezTo>
                    <a:pt x="158" y="203"/>
                    <a:pt x="203" y="157"/>
                    <a:pt x="203" y="102"/>
                  </a:cubicBezTo>
                  <a:cubicBezTo>
                    <a:pt x="203" y="45"/>
                    <a:pt x="158" y="0"/>
                    <a:pt x="102"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2" name="Google Shape;3262;p94"/>
            <p:cNvSpPr/>
            <p:nvPr/>
          </p:nvSpPr>
          <p:spPr>
            <a:xfrm>
              <a:off x="1743553" y="636332"/>
              <a:ext cx="431278" cy="432187"/>
            </a:xfrm>
            <a:custGeom>
              <a:rect b="b" l="l" r="r" t="t"/>
              <a:pathLst>
                <a:path extrusionOk="0" h="941" w="939">
                  <a:moveTo>
                    <a:pt x="520" y="0"/>
                  </a:moveTo>
                  <a:cubicBezTo>
                    <a:pt x="232" y="0"/>
                    <a:pt x="0" y="232"/>
                    <a:pt x="0" y="520"/>
                  </a:cubicBezTo>
                  <a:cubicBezTo>
                    <a:pt x="0" y="692"/>
                    <a:pt x="83" y="845"/>
                    <a:pt x="214" y="940"/>
                  </a:cubicBezTo>
                  <a:cubicBezTo>
                    <a:pt x="151" y="855"/>
                    <a:pt x="113" y="749"/>
                    <a:pt x="113" y="636"/>
                  </a:cubicBezTo>
                  <a:cubicBezTo>
                    <a:pt x="114" y="347"/>
                    <a:pt x="348" y="114"/>
                    <a:pt x="635" y="114"/>
                  </a:cubicBezTo>
                  <a:cubicBezTo>
                    <a:pt x="749" y="114"/>
                    <a:pt x="854" y="151"/>
                    <a:pt x="939" y="214"/>
                  </a:cubicBezTo>
                  <a:cubicBezTo>
                    <a:pt x="845" y="85"/>
                    <a:pt x="692" y="0"/>
                    <a:pt x="520"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3" name="Google Shape;3263;p94"/>
            <p:cNvSpPr/>
            <p:nvPr/>
          </p:nvSpPr>
          <p:spPr>
            <a:xfrm>
              <a:off x="1795453" y="688231"/>
              <a:ext cx="425307" cy="425298"/>
            </a:xfrm>
            <a:custGeom>
              <a:rect b="b" l="l" r="r" t="t"/>
              <a:pathLst>
                <a:path extrusionOk="0" h="926" w="926">
                  <a:moveTo>
                    <a:pt x="520" y="1"/>
                  </a:moveTo>
                  <a:cubicBezTo>
                    <a:pt x="234" y="1"/>
                    <a:pt x="0" y="233"/>
                    <a:pt x="0" y="520"/>
                  </a:cubicBezTo>
                  <a:cubicBezTo>
                    <a:pt x="0" y="634"/>
                    <a:pt x="38" y="740"/>
                    <a:pt x="101" y="825"/>
                  </a:cubicBezTo>
                  <a:cubicBezTo>
                    <a:pt x="186" y="888"/>
                    <a:pt x="292" y="926"/>
                    <a:pt x="406" y="926"/>
                  </a:cubicBezTo>
                  <a:cubicBezTo>
                    <a:pt x="692" y="925"/>
                    <a:pt x="925" y="692"/>
                    <a:pt x="925" y="406"/>
                  </a:cubicBezTo>
                  <a:cubicBezTo>
                    <a:pt x="925" y="293"/>
                    <a:pt x="888" y="187"/>
                    <a:pt x="825" y="101"/>
                  </a:cubicBezTo>
                  <a:cubicBezTo>
                    <a:pt x="739" y="38"/>
                    <a:pt x="635" y="1"/>
                    <a:pt x="52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4" name="Google Shape;3264;p94"/>
            <p:cNvSpPr/>
            <p:nvPr/>
          </p:nvSpPr>
          <p:spPr>
            <a:xfrm>
              <a:off x="1935536" y="709817"/>
              <a:ext cx="93696" cy="93694"/>
            </a:xfrm>
            <a:custGeom>
              <a:rect b="b" l="l" r="r" t="t"/>
              <a:pathLst>
                <a:path extrusionOk="0" h="204" w="204">
                  <a:moveTo>
                    <a:pt x="102" y="1"/>
                  </a:moveTo>
                  <a:cubicBezTo>
                    <a:pt x="45" y="1"/>
                    <a:pt x="0" y="46"/>
                    <a:pt x="0" y="102"/>
                  </a:cubicBezTo>
                  <a:cubicBezTo>
                    <a:pt x="0" y="158"/>
                    <a:pt x="45" y="204"/>
                    <a:pt x="102" y="204"/>
                  </a:cubicBezTo>
                  <a:cubicBezTo>
                    <a:pt x="158" y="204"/>
                    <a:pt x="203" y="158"/>
                    <a:pt x="203" y="102"/>
                  </a:cubicBezTo>
                  <a:cubicBezTo>
                    <a:pt x="203" y="46"/>
                    <a:pt x="158" y="1"/>
                    <a:pt x="102"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5" name="Google Shape;3265;p94"/>
            <p:cNvSpPr/>
            <p:nvPr/>
          </p:nvSpPr>
          <p:spPr>
            <a:xfrm>
              <a:off x="1935536" y="945430"/>
              <a:ext cx="93696" cy="93694"/>
            </a:xfrm>
            <a:custGeom>
              <a:rect b="b" l="l" r="r" t="t"/>
              <a:pathLst>
                <a:path extrusionOk="0" h="204" w="204">
                  <a:moveTo>
                    <a:pt x="102" y="0"/>
                  </a:moveTo>
                  <a:cubicBezTo>
                    <a:pt x="45" y="0"/>
                    <a:pt x="0" y="45"/>
                    <a:pt x="0" y="102"/>
                  </a:cubicBezTo>
                  <a:cubicBezTo>
                    <a:pt x="0" y="157"/>
                    <a:pt x="45" y="203"/>
                    <a:pt x="102" y="203"/>
                  </a:cubicBezTo>
                  <a:cubicBezTo>
                    <a:pt x="158" y="203"/>
                    <a:pt x="203" y="157"/>
                    <a:pt x="203" y="102"/>
                  </a:cubicBezTo>
                  <a:cubicBezTo>
                    <a:pt x="203" y="45"/>
                    <a:pt x="158" y="0"/>
                    <a:pt x="102"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6" name="Google Shape;3266;p94"/>
            <p:cNvSpPr/>
            <p:nvPr/>
          </p:nvSpPr>
          <p:spPr>
            <a:xfrm>
              <a:off x="2369106" y="636332"/>
              <a:ext cx="431737" cy="432187"/>
            </a:xfrm>
            <a:custGeom>
              <a:rect b="b" l="l" r="r" t="t"/>
              <a:pathLst>
                <a:path extrusionOk="0" h="941" w="940">
                  <a:moveTo>
                    <a:pt x="520" y="0"/>
                  </a:moveTo>
                  <a:cubicBezTo>
                    <a:pt x="232" y="0"/>
                    <a:pt x="0" y="232"/>
                    <a:pt x="0" y="520"/>
                  </a:cubicBezTo>
                  <a:cubicBezTo>
                    <a:pt x="0" y="692"/>
                    <a:pt x="84" y="845"/>
                    <a:pt x="214" y="940"/>
                  </a:cubicBezTo>
                  <a:cubicBezTo>
                    <a:pt x="151" y="855"/>
                    <a:pt x="114" y="749"/>
                    <a:pt x="114" y="636"/>
                  </a:cubicBezTo>
                  <a:cubicBezTo>
                    <a:pt x="115" y="347"/>
                    <a:pt x="348" y="114"/>
                    <a:pt x="634" y="114"/>
                  </a:cubicBezTo>
                  <a:cubicBezTo>
                    <a:pt x="749" y="114"/>
                    <a:pt x="854" y="151"/>
                    <a:pt x="939" y="214"/>
                  </a:cubicBezTo>
                  <a:cubicBezTo>
                    <a:pt x="844" y="85"/>
                    <a:pt x="692" y="0"/>
                    <a:pt x="520"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7" name="Google Shape;3267;p94"/>
            <p:cNvSpPr/>
            <p:nvPr/>
          </p:nvSpPr>
          <p:spPr>
            <a:xfrm>
              <a:off x="2421466" y="688231"/>
              <a:ext cx="425307" cy="425298"/>
            </a:xfrm>
            <a:custGeom>
              <a:rect b="b" l="l" r="r" t="t"/>
              <a:pathLst>
                <a:path extrusionOk="0" h="926" w="926">
                  <a:moveTo>
                    <a:pt x="520" y="1"/>
                  </a:moveTo>
                  <a:cubicBezTo>
                    <a:pt x="234" y="1"/>
                    <a:pt x="1" y="233"/>
                    <a:pt x="1" y="520"/>
                  </a:cubicBezTo>
                  <a:cubicBezTo>
                    <a:pt x="1" y="634"/>
                    <a:pt x="38" y="740"/>
                    <a:pt x="101" y="825"/>
                  </a:cubicBezTo>
                  <a:cubicBezTo>
                    <a:pt x="187" y="888"/>
                    <a:pt x="293" y="926"/>
                    <a:pt x="406" y="926"/>
                  </a:cubicBezTo>
                  <a:cubicBezTo>
                    <a:pt x="693" y="925"/>
                    <a:pt x="926" y="692"/>
                    <a:pt x="926" y="406"/>
                  </a:cubicBezTo>
                  <a:cubicBezTo>
                    <a:pt x="926" y="293"/>
                    <a:pt x="888" y="187"/>
                    <a:pt x="825" y="101"/>
                  </a:cubicBezTo>
                  <a:cubicBezTo>
                    <a:pt x="740" y="38"/>
                    <a:pt x="635" y="1"/>
                    <a:pt x="52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8" name="Google Shape;3268;p94"/>
            <p:cNvSpPr/>
            <p:nvPr/>
          </p:nvSpPr>
          <p:spPr>
            <a:xfrm>
              <a:off x="2561090" y="709817"/>
              <a:ext cx="93696" cy="93694"/>
            </a:xfrm>
            <a:custGeom>
              <a:rect b="b" l="l" r="r" t="t"/>
              <a:pathLst>
                <a:path extrusionOk="0" h="204" w="204">
                  <a:moveTo>
                    <a:pt x="102" y="1"/>
                  </a:moveTo>
                  <a:cubicBezTo>
                    <a:pt x="45" y="1"/>
                    <a:pt x="0" y="46"/>
                    <a:pt x="0" y="102"/>
                  </a:cubicBezTo>
                  <a:cubicBezTo>
                    <a:pt x="0" y="158"/>
                    <a:pt x="45" y="204"/>
                    <a:pt x="102" y="204"/>
                  </a:cubicBezTo>
                  <a:cubicBezTo>
                    <a:pt x="158" y="204"/>
                    <a:pt x="204" y="158"/>
                    <a:pt x="204" y="102"/>
                  </a:cubicBezTo>
                  <a:cubicBezTo>
                    <a:pt x="204" y="46"/>
                    <a:pt x="158" y="1"/>
                    <a:pt x="102"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9" name="Google Shape;3269;p94"/>
            <p:cNvSpPr/>
            <p:nvPr/>
          </p:nvSpPr>
          <p:spPr>
            <a:xfrm>
              <a:off x="2561090" y="945430"/>
              <a:ext cx="93696" cy="93694"/>
            </a:xfrm>
            <a:custGeom>
              <a:rect b="b" l="l" r="r" t="t"/>
              <a:pathLst>
                <a:path extrusionOk="0" h="204" w="204">
                  <a:moveTo>
                    <a:pt x="102" y="0"/>
                  </a:moveTo>
                  <a:cubicBezTo>
                    <a:pt x="45" y="0"/>
                    <a:pt x="0" y="45"/>
                    <a:pt x="0" y="102"/>
                  </a:cubicBezTo>
                  <a:cubicBezTo>
                    <a:pt x="0" y="157"/>
                    <a:pt x="45" y="203"/>
                    <a:pt x="102" y="203"/>
                  </a:cubicBezTo>
                  <a:cubicBezTo>
                    <a:pt x="158" y="203"/>
                    <a:pt x="204" y="157"/>
                    <a:pt x="204" y="102"/>
                  </a:cubicBezTo>
                  <a:cubicBezTo>
                    <a:pt x="204" y="45"/>
                    <a:pt x="158" y="0"/>
                    <a:pt x="102"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0" name="Google Shape;3270;p94"/>
            <p:cNvSpPr/>
            <p:nvPr/>
          </p:nvSpPr>
          <p:spPr>
            <a:xfrm>
              <a:off x="1089983" y="605101"/>
              <a:ext cx="538294" cy="537823"/>
            </a:xfrm>
            <a:custGeom>
              <a:rect b="b" l="l" r="r" t="t"/>
              <a:pathLst>
                <a:path extrusionOk="0" h="1171" w="1172">
                  <a:moveTo>
                    <a:pt x="586" y="67"/>
                  </a:moveTo>
                  <a:cubicBezTo>
                    <a:pt x="758" y="67"/>
                    <a:pt x="912" y="151"/>
                    <a:pt x="1006" y="281"/>
                  </a:cubicBezTo>
                  <a:cubicBezTo>
                    <a:pt x="1069" y="367"/>
                    <a:pt x="1105" y="472"/>
                    <a:pt x="1105" y="586"/>
                  </a:cubicBezTo>
                  <a:cubicBezTo>
                    <a:pt x="1105" y="873"/>
                    <a:pt x="873" y="1106"/>
                    <a:pt x="586" y="1106"/>
                  </a:cubicBezTo>
                  <a:cubicBezTo>
                    <a:pt x="472" y="1106"/>
                    <a:pt x="367" y="1068"/>
                    <a:pt x="281" y="1005"/>
                  </a:cubicBezTo>
                  <a:cubicBezTo>
                    <a:pt x="152" y="910"/>
                    <a:pt x="67" y="758"/>
                    <a:pt x="67" y="586"/>
                  </a:cubicBezTo>
                  <a:cubicBezTo>
                    <a:pt x="66" y="299"/>
                    <a:pt x="299" y="67"/>
                    <a:pt x="586" y="67"/>
                  </a:cubicBezTo>
                  <a:close/>
                  <a:moveTo>
                    <a:pt x="586" y="0"/>
                  </a:moveTo>
                  <a:cubicBezTo>
                    <a:pt x="263" y="0"/>
                    <a:pt x="1" y="263"/>
                    <a:pt x="1" y="586"/>
                  </a:cubicBezTo>
                  <a:cubicBezTo>
                    <a:pt x="1" y="771"/>
                    <a:pt x="92" y="950"/>
                    <a:pt x="243" y="1059"/>
                  </a:cubicBezTo>
                  <a:cubicBezTo>
                    <a:pt x="344" y="1132"/>
                    <a:pt x="463" y="1171"/>
                    <a:pt x="586" y="1171"/>
                  </a:cubicBezTo>
                  <a:cubicBezTo>
                    <a:pt x="910" y="1171"/>
                    <a:pt x="1172" y="908"/>
                    <a:pt x="1172" y="585"/>
                  </a:cubicBezTo>
                  <a:cubicBezTo>
                    <a:pt x="1172" y="461"/>
                    <a:pt x="1133" y="342"/>
                    <a:pt x="1059" y="241"/>
                  </a:cubicBezTo>
                  <a:cubicBezTo>
                    <a:pt x="949" y="91"/>
                    <a:pt x="772" y="0"/>
                    <a:pt x="58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1" name="Google Shape;3271;p94"/>
            <p:cNvSpPr/>
            <p:nvPr/>
          </p:nvSpPr>
          <p:spPr>
            <a:xfrm>
              <a:off x="1713240" y="605101"/>
              <a:ext cx="538294" cy="537823"/>
            </a:xfrm>
            <a:custGeom>
              <a:rect b="b" l="l" r="r" t="t"/>
              <a:pathLst>
                <a:path extrusionOk="0" h="1171" w="1172">
                  <a:moveTo>
                    <a:pt x="586" y="67"/>
                  </a:moveTo>
                  <a:cubicBezTo>
                    <a:pt x="758" y="67"/>
                    <a:pt x="912" y="151"/>
                    <a:pt x="1005" y="281"/>
                  </a:cubicBezTo>
                  <a:cubicBezTo>
                    <a:pt x="1068" y="367"/>
                    <a:pt x="1105" y="472"/>
                    <a:pt x="1105" y="586"/>
                  </a:cubicBezTo>
                  <a:cubicBezTo>
                    <a:pt x="1105" y="873"/>
                    <a:pt x="873" y="1106"/>
                    <a:pt x="586" y="1106"/>
                  </a:cubicBezTo>
                  <a:cubicBezTo>
                    <a:pt x="472" y="1106"/>
                    <a:pt x="367" y="1068"/>
                    <a:pt x="281" y="1005"/>
                  </a:cubicBezTo>
                  <a:cubicBezTo>
                    <a:pt x="152" y="910"/>
                    <a:pt x="67" y="758"/>
                    <a:pt x="67" y="586"/>
                  </a:cubicBezTo>
                  <a:cubicBezTo>
                    <a:pt x="66" y="299"/>
                    <a:pt x="298" y="67"/>
                    <a:pt x="586" y="67"/>
                  </a:cubicBezTo>
                  <a:close/>
                  <a:moveTo>
                    <a:pt x="586" y="0"/>
                  </a:moveTo>
                  <a:cubicBezTo>
                    <a:pt x="262" y="0"/>
                    <a:pt x="1" y="263"/>
                    <a:pt x="1" y="586"/>
                  </a:cubicBezTo>
                  <a:cubicBezTo>
                    <a:pt x="1" y="771"/>
                    <a:pt x="92" y="950"/>
                    <a:pt x="242" y="1059"/>
                  </a:cubicBezTo>
                  <a:cubicBezTo>
                    <a:pt x="344" y="1132"/>
                    <a:pt x="463" y="1171"/>
                    <a:pt x="586" y="1171"/>
                  </a:cubicBezTo>
                  <a:cubicBezTo>
                    <a:pt x="910" y="1171"/>
                    <a:pt x="1172" y="908"/>
                    <a:pt x="1172" y="585"/>
                  </a:cubicBezTo>
                  <a:cubicBezTo>
                    <a:pt x="1172" y="461"/>
                    <a:pt x="1132" y="342"/>
                    <a:pt x="1059" y="241"/>
                  </a:cubicBezTo>
                  <a:cubicBezTo>
                    <a:pt x="948" y="91"/>
                    <a:pt x="772" y="0"/>
                    <a:pt x="58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2" name="Google Shape;3272;p94"/>
            <p:cNvSpPr/>
            <p:nvPr/>
          </p:nvSpPr>
          <p:spPr>
            <a:xfrm>
              <a:off x="2338793" y="605101"/>
              <a:ext cx="537834" cy="537823"/>
            </a:xfrm>
            <a:custGeom>
              <a:rect b="b" l="l" r="r" t="t"/>
              <a:pathLst>
                <a:path extrusionOk="0" h="1171" w="1171">
                  <a:moveTo>
                    <a:pt x="586" y="67"/>
                  </a:moveTo>
                  <a:cubicBezTo>
                    <a:pt x="758" y="67"/>
                    <a:pt x="912" y="151"/>
                    <a:pt x="1005" y="281"/>
                  </a:cubicBezTo>
                  <a:cubicBezTo>
                    <a:pt x="1068" y="367"/>
                    <a:pt x="1106" y="472"/>
                    <a:pt x="1106" y="586"/>
                  </a:cubicBezTo>
                  <a:cubicBezTo>
                    <a:pt x="1106" y="873"/>
                    <a:pt x="873" y="1106"/>
                    <a:pt x="586" y="1106"/>
                  </a:cubicBezTo>
                  <a:cubicBezTo>
                    <a:pt x="472" y="1106"/>
                    <a:pt x="367" y="1068"/>
                    <a:pt x="281" y="1005"/>
                  </a:cubicBezTo>
                  <a:cubicBezTo>
                    <a:pt x="151" y="910"/>
                    <a:pt x="67" y="758"/>
                    <a:pt x="67" y="586"/>
                  </a:cubicBezTo>
                  <a:cubicBezTo>
                    <a:pt x="67" y="299"/>
                    <a:pt x="299" y="67"/>
                    <a:pt x="586" y="67"/>
                  </a:cubicBezTo>
                  <a:close/>
                  <a:moveTo>
                    <a:pt x="586" y="0"/>
                  </a:moveTo>
                  <a:cubicBezTo>
                    <a:pt x="262" y="0"/>
                    <a:pt x="0" y="263"/>
                    <a:pt x="0" y="586"/>
                  </a:cubicBezTo>
                  <a:cubicBezTo>
                    <a:pt x="0" y="771"/>
                    <a:pt x="91" y="950"/>
                    <a:pt x="243" y="1059"/>
                  </a:cubicBezTo>
                  <a:cubicBezTo>
                    <a:pt x="344" y="1132"/>
                    <a:pt x="463" y="1171"/>
                    <a:pt x="586" y="1171"/>
                  </a:cubicBezTo>
                  <a:cubicBezTo>
                    <a:pt x="909" y="1171"/>
                    <a:pt x="1171" y="908"/>
                    <a:pt x="1171" y="585"/>
                  </a:cubicBezTo>
                  <a:cubicBezTo>
                    <a:pt x="1171" y="461"/>
                    <a:pt x="1132" y="342"/>
                    <a:pt x="1059" y="241"/>
                  </a:cubicBezTo>
                  <a:cubicBezTo>
                    <a:pt x="950" y="91"/>
                    <a:pt x="773" y="0"/>
                    <a:pt x="58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3" name="Google Shape;3273;p94"/>
            <p:cNvSpPr/>
            <p:nvPr/>
          </p:nvSpPr>
          <p:spPr>
            <a:xfrm>
              <a:off x="2948272" y="635873"/>
              <a:ext cx="120795" cy="239287"/>
            </a:xfrm>
            <a:custGeom>
              <a:rect b="b" l="l" r="r" t="t"/>
              <a:pathLst>
                <a:path extrusionOk="0" h="521" w="263">
                  <a:moveTo>
                    <a:pt x="0" y="0"/>
                  </a:moveTo>
                  <a:lnTo>
                    <a:pt x="0" y="520"/>
                  </a:lnTo>
                  <a:lnTo>
                    <a:pt x="262" y="520"/>
                  </a:lnTo>
                  <a:lnTo>
                    <a:pt x="262"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4" name="Google Shape;3274;p94"/>
            <p:cNvSpPr/>
            <p:nvPr/>
          </p:nvSpPr>
          <p:spPr>
            <a:xfrm>
              <a:off x="2948272" y="874700"/>
              <a:ext cx="120795" cy="238828"/>
            </a:xfrm>
            <a:custGeom>
              <a:rect b="b" l="l" r="r" t="t"/>
              <a:pathLst>
                <a:path extrusionOk="0" h="520" w="263">
                  <a:moveTo>
                    <a:pt x="0" y="0"/>
                  </a:moveTo>
                  <a:lnTo>
                    <a:pt x="0" y="520"/>
                  </a:lnTo>
                  <a:lnTo>
                    <a:pt x="262" y="520"/>
                  </a:lnTo>
                  <a:lnTo>
                    <a:pt x="26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5" name="Google Shape;3275;p94"/>
            <p:cNvSpPr/>
            <p:nvPr/>
          </p:nvSpPr>
          <p:spPr>
            <a:xfrm>
              <a:off x="2578543" y="3770486"/>
              <a:ext cx="785394" cy="375695"/>
            </a:xfrm>
            <a:custGeom>
              <a:rect b="b" l="l" r="r" t="t"/>
              <a:pathLst>
                <a:path extrusionOk="0" h="818" w="1710">
                  <a:moveTo>
                    <a:pt x="1600" y="1"/>
                  </a:moveTo>
                  <a:lnTo>
                    <a:pt x="1600" y="429"/>
                  </a:lnTo>
                  <a:cubicBezTo>
                    <a:pt x="1600" y="583"/>
                    <a:pt x="1473" y="709"/>
                    <a:pt x="1320" y="709"/>
                  </a:cubicBezTo>
                  <a:lnTo>
                    <a:pt x="1" y="709"/>
                  </a:lnTo>
                  <a:lnTo>
                    <a:pt x="1" y="818"/>
                  </a:lnTo>
                  <a:lnTo>
                    <a:pt x="1320" y="818"/>
                  </a:lnTo>
                  <a:cubicBezTo>
                    <a:pt x="1535" y="818"/>
                    <a:pt x="1710" y="642"/>
                    <a:pt x="1710" y="429"/>
                  </a:cubicBezTo>
                  <a:lnTo>
                    <a:pt x="171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6" name="Google Shape;3276;p94"/>
            <p:cNvSpPr/>
            <p:nvPr/>
          </p:nvSpPr>
          <p:spPr>
            <a:xfrm>
              <a:off x="2954242" y="3173876"/>
              <a:ext cx="409691" cy="608553"/>
            </a:xfrm>
            <a:custGeom>
              <a:rect b="b" l="l" r="r" t="t"/>
              <a:pathLst>
                <a:path extrusionOk="0" h="1325" w="892">
                  <a:moveTo>
                    <a:pt x="1" y="1"/>
                  </a:moveTo>
                  <a:lnTo>
                    <a:pt x="1" y="111"/>
                  </a:lnTo>
                  <a:lnTo>
                    <a:pt x="502" y="111"/>
                  </a:lnTo>
                  <a:cubicBezTo>
                    <a:pt x="655" y="111"/>
                    <a:pt x="782" y="236"/>
                    <a:pt x="782" y="390"/>
                  </a:cubicBezTo>
                  <a:lnTo>
                    <a:pt x="782" y="1324"/>
                  </a:lnTo>
                  <a:lnTo>
                    <a:pt x="892" y="1324"/>
                  </a:lnTo>
                  <a:lnTo>
                    <a:pt x="892" y="390"/>
                  </a:lnTo>
                  <a:cubicBezTo>
                    <a:pt x="892" y="176"/>
                    <a:pt x="717" y="1"/>
                    <a:pt x="50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7" name="Google Shape;3277;p94"/>
            <p:cNvSpPr/>
            <p:nvPr/>
          </p:nvSpPr>
          <p:spPr>
            <a:xfrm>
              <a:off x="2240964" y="3359427"/>
              <a:ext cx="179125" cy="214945"/>
            </a:xfrm>
            <a:custGeom>
              <a:rect b="b" l="l" r="r" t="t"/>
              <a:pathLst>
                <a:path extrusionOk="0" h="468" w="390">
                  <a:moveTo>
                    <a:pt x="390" y="1"/>
                  </a:moveTo>
                  <a:cubicBezTo>
                    <a:pt x="176" y="1"/>
                    <a:pt x="0" y="176"/>
                    <a:pt x="0" y="390"/>
                  </a:cubicBezTo>
                  <a:lnTo>
                    <a:pt x="0" y="467"/>
                  </a:lnTo>
                  <a:lnTo>
                    <a:pt x="110" y="467"/>
                  </a:lnTo>
                  <a:lnTo>
                    <a:pt x="110" y="389"/>
                  </a:lnTo>
                  <a:cubicBezTo>
                    <a:pt x="110" y="236"/>
                    <a:pt x="236" y="110"/>
                    <a:pt x="390" y="110"/>
                  </a:cubicBezTo>
                  <a:lnTo>
                    <a:pt x="39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8" name="Google Shape;3278;p94"/>
            <p:cNvSpPr/>
            <p:nvPr/>
          </p:nvSpPr>
          <p:spPr>
            <a:xfrm>
              <a:off x="2539962" y="2378396"/>
              <a:ext cx="179125" cy="585588"/>
            </a:xfrm>
            <a:custGeom>
              <a:rect b="b" l="l" r="r" t="t"/>
              <a:pathLst>
                <a:path extrusionOk="0" h="1275" w="390">
                  <a:moveTo>
                    <a:pt x="390" y="0"/>
                  </a:moveTo>
                  <a:cubicBezTo>
                    <a:pt x="175" y="0"/>
                    <a:pt x="0" y="176"/>
                    <a:pt x="0" y="390"/>
                  </a:cubicBezTo>
                  <a:lnTo>
                    <a:pt x="0" y="1275"/>
                  </a:lnTo>
                  <a:lnTo>
                    <a:pt x="111" y="1275"/>
                  </a:lnTo>
                  <a:lnTo>
                    <a:pt x="111" y="390"/>
                  </a:lnTo>
                  <a:cubicBezTo>
                    <a:pt x="111" y="236"/>
                    <a:pt x="236" y="110"/>
                    <a:pt x="390" y="110"/>
                  </a:cubicBezTo>
                  <a:lnTo>
                    <a:pt x="390" y="0"/>
                  </a:lnTo>
                  <a:close/>
                </a:path>
              </a:pathLst>
            </a:custGeom>
            <a:solidFill>
              <a:srgbClr val="3459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9" name="Google Shape;3279;p94"/>
            <p:cNvSpPr/>
            <p:nvPr/>
          </p:nvSpPr>
          <p:spPr>
            <a:xfrm>
              <a:off x="2411820" y="2824820"/>
              <a:ext cx="179125" cy="585129"/>
            </a:xfrm>
            <a:custGeom>
              <a:rect b="b" l="l" r="r" t="t"/>
              <a:pathLst>
                <a:path extrusionOk="0" h="1274" w="390">
                  <a:moveTo>
                    <a:pt x="279" y="0"/>
                  </a:moveTo>
                  <a:lnTo>
                    <a:pt x="279" y="886"/>
                  </a:lnTo>
                  <a:cubicBezTo>
                    <a:pt x="279" y="1039"/>
                    <a:pt x="154" y="1165"/>
                    <a:pt x="0" y="1165"/>
                  </a:cubicBezTo>
                  <a:lnTo>
                    <a:pt x="0" y="1274"/>
                  </a:lnTo>
                  <a:cubicBezTo>
                    <a:pt x="214" y="1274"/>
                    <a:pt x="390" y="1101"/>
                    <a:pt x="390" y="886"/>
                  </a:cubicBezTo>
                  <a:lnTo>
                    <a:pt x="39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0" name="Google Shape;3280;p94"/>
            <p:cNvSpPr/>
            <p:nvPr/>
          </p:nvSpPr>
          <p:spPr>
            <a:xfrm>
              <a:off x="2137624" y="1444213"/>
              <a:ext cx="976002" cy="1070593"/>
            </a:xfrm>
            <a:custGeom>
              <a:rect b="b" l="l" r="r" t="t"/>
              <a:pathLst>
                <a:path extrusionOk="0" h="2331" w="2125">
                  <a:moveTo>
                    <a:pt x="1" y="0"/>
                  </a:moveTo>
                  <a:lnTo>
                    <a:pt x="1" y="110"/>
                  </a:lnTo>
                  <a:lnTo>
                    <a:pt x="1735" y="110"/>
                  </a:lnTo>
                  <a:cubicBezTo>
                    <a:pt x="1889" y="110"/>
                    <a:pt x="2014" y="236"/>
                    <a:pt x="2014" y="390"/>
                  </a:cubicBezTo>
                  <a:lnTo>
                    <a:pt x="2014" y="2331"/>
                  </a:lnTo>
                  <a:lnTo>
                    <a:pt x="2124" y="2331"/>
                  </a:lnTo>
                  <a:lnTo>
                    <a:pt x="2124" y="390"/>
                  </a:lnTo>
                  <a:cubicBezTo>
                    <a:pt x="2124" y="176"/>
                    <a:pt x="1949" y="0"/>
                    <a:pt x="173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1" name="Google Shape;3281;p94"/>
            <p:cNvSpPr/>
            <p:nvPr/>
          </p:nvSpPr>
          <p:spPr>
            <a:xfrm>
              <a:off x="1952530" y="2187793"/>
              <a:ext cx="1514755" cy="774355"/>
            </a:xfrm>
            <a:custGeom>
              <a:rect b="b" l="l" r="r" t="t"/>
              <a:pathLst>
                <a:path extrusionOk="0" h="1686" w="3298">
                  <a:moveTo>
                    <a:pt x="3297" y="0"/>
                  </a:moveTo>
                  <a:lnTo>
                    <a:pt x="3192" y="104"/>
                  </a:lnTo>
                  <a:lnTo>
                    <a:pt x="3192" y="1583"/>
                  </a:lnTo>
                  <a:lnTo>
                    <a:pt x="103" y="1583"/>
                  </a:lnTo>
                  <a:lnTo>
                    <a:pt x="1" y="1686"/>
                  </a:lnTo>
                  <a:lnTo>
                    <a:pt x="3297" y="1686"/>
                  </a:lnTo>
                  <a:lnTo>
                    <a:pt x="3297" y="1583"/>
                  </a:lnTo>
                  <a:lnTo>
                    <a:pt x="3297" y="104"/>
                  </a:lnTo>
                  <a:lnTo>
                    <a:pt x="329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2" name="Google Shape;3282;p94"/>
            <p:cNvSpPr/>
            <p:nvPr/>
          </p:nvSpPr>
          <p:spPr>
            <a:xfrm>
              <a:off x="2740213" y="2235559"/>
              <a:ext cx="679297" cy="679283"/>
            </a:xfrm>
            <a:custGeom>
              <a:rect b="b" l="l" r="r" t="t"/>
              <a:pathLst>
                <a:path extrusionOk="0" h="1479" w="1479">
                  <a:moveTo>
                    <a:pt x="1" y="0"/>
                  </a:moveTo>
                  <a:lnTo>
                    <a:pt x="1" y="1479"/>
                  </a:lnTo>
                  <a:lnTo>
                    <a:pt x="1479" y="1479"/>
                  </a:lnTo>
                  <a:lnTo>
                    <a:pt x="1479"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3" name="Google Shape;3283;p94"/>
            <p:cNvSpPr/>
            <p:nvPr/>
          </p:nvSpPr>
          <p:spPr>
            <a:xfrm>
              <a:off x="1999837" y="2235559"/>
              <a:ext cx="679757" cy="679283"/>
            </a:xfrm>
            <a:custGeom>
              <a:rect b="b" l="l" r="r" t="t"/>
              <a:pathLst>
                <a:path extrusionOk="0" h="1479" w="1480">
                  <a:moveTo>
                    <a:pt x="0" y="0"/>
                  </a:moveTo>
                  <a:lnTo>
                    <a:pt x="0" y="1479"/>
                  </a:lnTo>
                  <a:lnTo>
                    <a:pt x="1479" y="1479"/>
                  </a:lnTo>
                  <a:lnTo>
                    <a:pt x="1479"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4" name="Google Shape;3284;p94"/>
            <p:cNvSpPr/>
            <p:nvPr/>
          </p:nvSpPr>
          <p:spPr>
            <a:xfrm>
              <a:off x="2740213" y="2235559"/>
              <a:ext cx="678838" cy="679283"/>
            </a:xfrm>
            <a:custGeom>
              <a:rect b="b" l="l" r="r" t="t"/>
              <a:pathLst>
                <a:path extrusionOk="0" h="1479" w="1478">
                  <a:moveTo>
                    <a:pt x="1" y="0"/>
                  </a:moveTo>
                  <a:lnTo>
                    <a:pt x="1" y="1479"/>
                  </a:lnTo>
                  <a:lnTo>
                    <a:pt x="1477"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5" name="Google Shape;3285;p94"/>
            <p:cNvSpPr/>
            <p:nvPr/>
          </p:nvSpPr>
          <p:spPr>
            <a:xfrm>
              <a:off x="2679127" y="2235559"/>
              <a:ext cx="61546" cy="679283"/>
            </a:xfrm>
            <a:custGeom>
              <a:rect b="b" l="l" r="r" t="t"/>
              <a:pathLst>
                <a:path extrusionOk="0" h="1479" w="134">
                  <a:moveTo>
                    <a:pt x="0" y="0"/>
                  </a:moveTo>
                  <a:lnTo>
                    <a:pt x="0" y="1479"/>
                  </a:lnTo>
                  <a:lnTo>
                    <a:pt x="134" y="1479"/>
                  </a:lnTo>
                  <a:lnTo>
                    <a:pt x="13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6" name="Google Shape;3286;p94"/>
            <p:cNvSpPr/>
            <p:nvPr/>
          </p:nvSpPr>
          <p:spPr>
            <a:xfrm>
              <a:off x="2740213" y="2235559"/>
              <a:ext cx="24802" cy="679283"/>
            </a:xfrm>
            <a:custGeom>
              <a:rect b="b" l="l" r="r" t="t"/>
              <a:pathLst>
                <a:path extrusionOk="0" h="1479" w="54">
                  <a:moveTo>
                    <a:pt x="1" y="0"/>
                  </a:moveTo>
                  <a:lnTo>
                    <a:pt x="1" y="1479"/>
                  </a:lnTo>
                  <a:lnTo>
                    <a:pt x="53" y="1479"/>
                  </a:lnTo>
                  <a:lnTo>
                    <a:pt x="5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7" name="Google Shape;3287;p94"/>
            <p:cNvSpPr/>
            <p:nvPr/>
          </p:nvSpPr>
          <p:spPr>
            <a:xfrm>
              <a:off x="3394702" y="2235559"/>
              <a:ext cx="24343" cy="679283"/>
            </a:xfrm>
            <a:custGeom>
              <a:rect b="b" l="l" r="r" t="t"/>
              <a:pathLst>
                <a:path extrusionOk="0" h="1479" w="53">
                  <a:moveTo>
                    <a:pt x="0" y="0"/>
                  </a:moveTo>
                  <a:lnTo>
                    <a:pt x="0" y="1479"/>
                  </a:lnTo>
                  <a:lnTo>
                    <a:pt x="52" y="1479"/>
                  </a:lnTo>
                  <a:lnTo>
                    <a:pt x="5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8" name="Google Shape;3288;p94"/>
            <p:cNvSpPr/>
            <p:nvPr/>
          </p:nvSpPr>
          <p:spPr>
            <a:xfrm>
              <a:off x="2740213" y="2235559"/>
              <a:ext cx="679297" cy="24342"/>
            </a:xfrm>
            <a:custGeom>
              <a:rect b="b" l="l" r="r" t="t"/>
              <a:pathLst>
                <a:path extrusionOk="0" h="53" w="1479">
                  <a:moveTo>
                    <a:pt x="1" y="0"/>
                  </a:moveTo>
                  <a:lnTo>
                    <a:pt x="1" y="53"/>
                  </a:lnTo>
                  <a:lnTo>
                    <a:pt x="1479" y="53"/>
                  </a:lnTo>
                  <a:lnTo>
                    <a:pt x="147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9" name="Google Shape;3289;p94"/>
            <p:cNvSpPr/>
            <p:nvPr/>
          </p:nvSpPr>
          <p:spPr>
            <a:xfrm>
              <a:off x="2739754" y="2890039"/>
              <a:ext cx="679757" cy="24342"/>
            </a:xfrm>
            <a:custGeom>
              <a:rect b="b" l="l" r="r" t="t"/>
              <a:pathLst>
                <a:path extrusionOk="0" h="53" w="1480">
                  <a:moveTo>
                    <a:pt x="1" y="1"/>
                  </a:moveTo>
                  <a:lnTo>
                    <a:pt x="1" y="53"/>
                  </a:lnTo>
                  <a:lnTo>
                    <a:pt x="1480" y="53"/>
                  </a:lnTo>
                  <a:lnTo>
                    <a:pt x="148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0" name="Google Shape;3290;p94"/>
            <p:cNvSpPr/>
            <p:nvPr/>
          </p:nvSpPr>
          <p:spPr>
            <a:xfrm>
              <a:off x="1999837" y="2235559"/>
              <a:ext cx="24343" cy="679283"/>
            </a:xfrm>
            <a:custGeom>
              <a:rect b="b" l="l" r="r" t="t"/>
              <a:pathLst>
                <a:path extrusionOk="0" h="1479" w="53">
                  <a:moveTo>
                    <a:pt x="0" y="0"/>
                  </a:moveTo>
                  <a:lnTo>
                    <a:pt x="0" y="1479"/>
                  </a:lnTo>
                  <a:lnTo>
                    <a:pt x="53" y="1479"/>
                  </a:lnTo>
                  <a:lnTo>
                    <a:pt x="5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1" name="Google Shape;3291;p94"/>
            <p:cNvSpPr/>
            <p:nvPr/>
          </p:nvSpPr>
          <p:spPr>
            <a:xfrm>
              <a:off x="2654785" y="2235559"/>
              <a:ext cx="24802" cy="679283"/>
            </a:xfrm>
            <a:custGeom>
              <a:rect b="b" l="l" r="r" t="t"/>
              <a:pathLst>
                <a:path extrusionOk="0" h="1479" w="54">
                  <a:moveTo>
                    <a:pt x="1" y="0"/>
                  </a:moveTo>
                  <a:lnTo>
                    <a:pt x="1" y="1479"/>
                  </a:lnTo>
                  <a:lnTo>
                    <a:pt x="53" y="1479"/>
                  </a:lnTo>
                  <a:lnTo>
                    <a:pt x="5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2" name="Google Shape;3292;p94"/>
            <p:cNvSpPr/>
            <p:nvPr/>
          </p:nvSpPr>
          <p:spPr>
            <a:xfrm>
              <a:off x="2000296" y="2235100"/>
              <a:ext cx="679297" cy="24342"/>
            </a:xfrm>
            <a:custGeom>
              <a:rect b="b" l="l" r="r" t="t"/>
              <a:pathLst>
                <a:path extrusionOk="0" h="53" w="1479">
                  <a:moveTo>
                    <a:pt x="0" y="0"/>
                  </a:moveTo>
                  <a:lnTo>
                    <a:pt x="0" y="52"/>
                  </a:lnTo>
                  <a:lnTo>
                    <a:pt x="1478" y="52"/>
                  </a:lnTo>
                  <a:lnTo>
                    <a:pt x="147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3" name="Google Shape;3293;p94"/>
            <p:cNvSpPr/>
            <p:nvPr/>
          </p:nvSpPr>
          <p:spPr>
            <a:xfrm>
              <a:off x="1999837" y="2890039"/>
              <a:ext cx="679757" cy="23883"/>
            </a:xfrm>
            <a:custGeom>
              <a:rect b="b" l="l" r="r" t="t"/>
              <a:pathLst>
                <a:path extrusionOk="0" h="52" w="1480">
                  <a:moveTo>
                    <a:pt x="0" y="1"/>
                  </a:moveTo>
                  <a:lnTo>
                    <a:pt x="0" y="52"/>
                  </a:lnTo>
                  <a:lnTo>
                    <a:pt x="1479" y="52"/>
                  </a:lnTo>
                  <a:lnTo>
                    <a:pt x="147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4" name="Google Shape;3294;p94"/>
            <p:cNvSpPr/>
            <p:nvPr/>
          </p:nvSpPr>
          <p:spPr>
            <a:xfrm>
              <a:off x="2340630" y="2990622"/>
              <a:ext cx="614077" cy="209893"/>
            </a:xfrm>
            <a:custGeom>
              <a:rect b="b" l="l" r="r" t="t"/>
              <a:pathLst>
                <a:path extrusionOk="0" h="457" w="1337">
                  <a:moveTo>
                    <a:pt x="0" y="1"/>
                  </a:moveTo>
                  <a:cubicBezTo>
                    <a:pt x="0" y="252"/>
                    <a:pt x="204" y="456"/>
                    <a:pt x="455" y="456"/>
                  </a:cubicBezTo>
                  <a:lnTo>
                    <a:pt x="1337" y="456"/>
                  </a:lnTo>
                  <a:lnTo>
                    <a:pt x="1337" y="400"/>
                  </a:lnTo>
                  <a:lnTo>
                    <a:pt x="454" y="404"/>
                  </a:lnTo>
                  <a:cubicBezTo>
                    <a:pt x="231" y="404"/>
                    <a:pt x="50" y="223"/>
                    <a:pt x="5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5" name="Google Shape;3295;p94"/>
            <p:cNvSpPr/>
            <p:nvPr/>
          </p:nvSpPr>
          <p:spPr>
            <a:xfrm>
              <a:off x="2315829" y="2991081"/>
              <a:ext cx="638879" cy="234235"/>
            </a:xfrm>
            <a:custGeom>
              <a:rect b="b" l="l" r="r" t="t"/>
              <a:pathLst>
                <a:path extrusionOk="0" h="510" w="1391">
                  <a:moveTo>
                    <a:pt x="1" y="1"/>
                  </a:moveTo>
                  <a:cubicBezTo>
                    <a:pt x="1" y="280"/>
                    <a:pt x="228" y="508"/>
                    <a:pt x="508" y="508"/>
                  </a:cubicBezTo>
                  <a:lnTo>
                    <a:pt x="1391" y="510"/>
                  </a:lnTo>
                  <a:lnTo>
                    <a:pt x="1391" y="455"/>
                  </a:lnTo>
                  <a:lnTo>
                    <a:pt x="509" y="455"/>
                  </a:lnTo>
                  <a:cubicBezTo>
                    <a:pt x="258" y="455"/>
                    <a:pt x="54" y="252"/>
                    <a:pt x="5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6" name="Google Shape;3296;p94"/>
            <p:cNvSpPr/>
            <p:nvPr/>
          </p:nvSpPr>
          <p:spPr>
            <a:xfrm>
              <a:off x="1994768" y="2235559"/>
              <a:ext cx="679297" cy="679283"/>
            </a:xfrm>
            <a:custGeom>
              <a:rect b="b" l="l" r="r" t="t"/>
              <a:pathLst>
                <a:path extrusionOk="0" h="1479" w="1479">
                  <a:moveTo>
                    <a:pt x="0" y="0"/>
                  </a:moveTo>
                  <a:lnTo>
                    <a:pt x="0" y="1479"/>
                  </a:lnTo>
                  <a:lnTo>
                    <a:pt x="1478" y="0"/>
                  </a:ln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7" name="Google Shape;3297;p94"/>
            <p:cNvSpPr/>
            <p:nvPr/>
          </p:nvSpPr>
          <p:spPr>
            <a:xfrm>
              <a:off x="2319044" y="2372426"/>
              <a:ext cx="223677" cy="405549"/>
            </a:xfrm>
            <a:custGeom>
              <a:rect b="b" l="l" r="r" t="t"/>
              <a:pathLst>
                <a:path extrusionOk="0" h="883" w="487">
                  <a:moveTo>
                    <a:pt x="90" y="0"/>
                  </a:moveTo>
                  <a:lnTo>
                    <a:pt x="90" y="27"/>
                  </a:lnTo>
                  <a:cubicBezTo>
                    <a:pt x="299" y="50"/>
                    <a:pt x="460" y="226"/>
                    <a:pt x="460" y="440"/>
                  </a:cubicBezTo>
                  <a:cubicBezTo>
                    <a:pt x="460" y="654"/>
                    <a:pt x="299" y="830"/>
                    <a:pt x="90" y="853"/>
                  </a:cubicBezTo>
                  <a:cubicBezTo>
                    <a:pt x="75" y="854"/>
                    <a:pt x="60" y="856"/>
                    <a:pt x="45" y="856"/>
                  </a:cubicBezTo>
                  <a:cubicBezTo>
                    <a:pt x="30" y="856"/>
                    <a:pt x="15" y="854"/>
                    <a:pt x="0" y="853"/>
                  </a:cubicBezTo>
                  <a:lnTo>
                    <a:pt x="0" y="879"/>
                  </a:lnTo>
                  <a:cubicBezTo>
                    <a:pt x="15" y="881"/>
                    <a:pt x="30" y="883"/>
                    <a:pt x="45" y="883"/>
                  </a:cubicBezTo>
                  <a:cubicBezTo>
                    <a:pt x="59" y="883"/>
                    <a:pt x="74" y="881"/>
                    <a:pt x="90" y="879"/>
                  </a:cubicBezTo>
                  <a:cubicBezTo>
                    <a:pt x="313" y="857"/>
                    <a:pt x="487" y="669"/>
                    <a:pt x="487" y="441"/>
                  </a:cubicBezTo>
                  <a:cubicBezTo>
                    <a:pt x="487" y="214"/>
                    <a:pt x="313" y="23"/>
                    <a:pt x="9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8" name="Google Shape;3298;p94"/>
            <p:cNvSpPr/>
            <p:nvPr/>
          </p:nvSpPr>
          <p:spPr>
            <a:xfrm>
              <a:off x="2136706" y="2371966"/>
              <a:ext cx="224136" cy="404171"/>
            </a:xfrm>
            <a:custGeom>
              <a:rect b="b" l="l" r="r" t="t"/>
              <a:pathLst>
                <a:path extrusionOk="0" h="880" w="488">
                  <a:moveTo>
                    <a:pt x="442" y="0"/>
                  </a:moveTo>
                  <a:cubicBezTo>
                    <a:pt x="427" y="0"/>
                    <a:pt x="412" y="1"/>
                    <a:pt x="397" y="3"/>
                  </a:cubicBezTo>
                  <a:cubicBezTo>
                    <a:pt x="176" y="25"/>
                    <a:pt x="1" y="214"/>
                    <a:pt x="1" y="441"/>
                  </a:cubicBezTo>
                  <a:cubicBezTo>
                    <a:pt x="1" y="669"/>
                    <a:pt x="175" y="858"/>
                    <a:pt x="397" y="879"/>
                  </a:cubicBezTo>
                  <a:lnTo>
                    <a:pt x="397" y="853"/>
                  </a:lnTo>
                  <a:cubicBezTo>
                    <a:pt x="189" y="830"/>
                    <a:pt x="27" y="654"/>
                    <a:pt x="27" y="440"/>
                  </a:cubicBezTo>
                  <a:cubicBezTo>
                    <a:pt x="27" y="226"/>
                    <a:pt x="189" y="50"/>
                    <a:pt x="397" y="27"/>
                  </a:cubicBezTo>
                  <a:cubicBezTo>
                    <a:pt x="412" y="25"/>
                    <a:pt x="427" y="24"/>
                    <a:pt x="442" y="24"/>
                  </a:cubicBezTo>
                  <a:cubicBezTo>
                    <a:pt x="456" y="24"/>
                    <a:pt x="472" y="25"/>
                    <a:pt x="487" y="27"/>
                  </a:cubicBezTo>
                  <a:lnTo>
                    <a:pt x="48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9" name="Google Shape;3299;p94"/>
            <p:cNvSpPr/>
            <p:nvPr/>
          </p:nvSpPr>
          <p:spPr>
            <a:xfrm>
              <a:off x="2148647" y="2383448"/>
              <a:ext cx="382133" cy="382125"/>
            </a:xfrm>
            <a:custGeom>
              <a:rect b="b" l="l" r="r" t="t"/>
              <a:pathLst>
                <a:path extrusionOk="0" h="832" w="832">
                  <a:moveTo>
                    <a:pt x="416" y="0"/>
                  </a:moveTo>
                  <a:cubicBezTo>
                    <a:pt x="186" y="0"/>
                    <a:pt x="0" y="186"/>
                    <a:pt x="0" y="416"/>
                  </a:cubicBezTo>
                  <a:cubicBezTo>
                    <a:pt x="0" y="646"/>
                    <a:pt x="186" y="832"/>
                    <a:pt x="416" y="832"/>
                  </a:cubicBezTo>
                  <a:cubicBezTo>
                    <a:pt x="646" y="832"/>
                    <a:pt x="831" y="646"/>
                    <a:pt x="831" y="416"/>
                  </a:cubicBezTo>
                  <a:cubicBezTo>
                    <a:pt x="831" y="186"/>
                    <a:pt x="645" y="0"/>
                    <a:pt x="416"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0" name="Google Shape;3300;p94"/>
            <p:cNvSpPr/>
            <p:nvPr/>
          </p:nvSpPr>
          <p:spPr>
            <a:xfrm>
              <a:off x="2283678" y="2406872"/>
              <a:ext cx="24343" cy="612686"/>
            </a:xfrm>
            <a:custGeom>
              <a:rect b="b" l="l" r="r" t="t"/>
              <a:pathLst>
                <a:path extrusionOk="0" h="1334" w="53">
                  <a:moveTo>
                    <a:pt x="53" y="0"/>
                  </a:moveTo>
                  <a:cubicBezTo>
                    <a:pt x="33" y="5"/>
                    <a:pt x="17" y="10"/>
                    <a:pt x="0" y="16"/>
                  </a:cubicBezTo>
                  <a:lnTo>
                    <a:pt x="0" y="1334"/>
                  </a:lnTo>
                  <a:lnTo>
                    <a:pt x="53" y="1334"/>
                  </a:lnTo>
                  <a:lnTo>
                    <a:pt x="53" y="729"/>
                  </a:lnTo>
                  <a:lnTo>
                    <a:pt x="5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1" name="Google Shape;3301;p94"/>
            <p:cNvSpPr/>
            <p:nvPr/>
          </p:nvSpPr>
          <p:spPr>
            <a:xfrm>
              <a:off x="2259795" y="2413761"/>
              <a:ext cx="24343" cy="605338"/>
            </a:xfrm>
            <a:custGeom>
              <a:rect b="b" l="l" r="r" t="t"/>
              <a:pathLst>
                <a:path extrusionOk="0" h="1318" w="53">
                  <a:moveTo>
                    <a:pt x="52" y="0"/>
                  </a:moveTo>
                  <a:cubicBezTo>
                    <a:pt x="35" y="7"/>
                    <a:pt x="17" y="14"/>
                    <a:pt x="1" y="22"/>
                  </a:cubicBezTo>
                  <a:lnTo>
                    <a:pt x="1" y="675"/>
                  </a:lnTo>
                  <a:lnTo>
                    <a:pt x="1" y="1318"/>
                  </a:lnTo>
                  <a:lnTo>
                    <a:pt x="52" y="1318"/>
                  </a:lnTo>
                  <a:lnTo>
                    <a:pt x="5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2" name="Google Shape;3302;p94"/>
            <p:cNvSpPr/>
            <p:nvPr/>
          </p:nvSpPr>
          <p:spPr>
            <a:xfrm>
              <a:off x="2260714" y="2987866"/>
              <a:ext cx="46848" cy="20668"/>
            </a:xfrm>
            <a:custGeom>
              <a:rect b="b" l="l" r="r" t="t"/>
              <a:pathLst>
                <a:path extrusionOk="0" h="45" w="102">
                  <a:moveTo>
                    <a:pt x="0" y="0"/>
                  </a:moveTo>
                  <a:lnTo>
                    <a:pt x="0" y="44"/>
                  </a:lnTo>
                  <a:lnTo>
                    <a:pt x="102" y="44"/>
                  </a:lnTo>
                  <a:lnTo>
                    <a:pt x="10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3" name="Google Shape;3303;p94"/>
            <p:cNvSpPr/>
            <p:nvPr/>
          </p:nvSpPr>
          <p:spPr>
            <a:xfrm>
              <a:off x="2260714" y="2958472"/>
              <a:ext cx="46848" cy="20668"/>
            </a:xfrm>
            <a:custGeom>
              <a:rect b="b" l="l" r="r" t="t"/>
              <a:pathLst>
                <a:path extrusionOk="0" h="45" w="102">
                  <a:moveTo>
                    <a:pt x="0" y="0"/>
                  </a:moveTo>
                  <a:lnTo>
                    <a:pt x="0" y="44"/>
                  </a:lnTo>
                  <a:lnTo>
                    <a:pt x="102" y="44"/>
                  </a:lnTo>
                  <a:lnTo>
                    <a:pt x="10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4" name="Google Shape;3304;p94"/>
            <p:cNvSpPr/>
            <p:nvPr/>
          </p:nvSpPr>
          <p:spPr>
            <a:xfrm>
              <a:off x="2260714" y="2929078"/>
              <a:ext cx="46848" cy="20668"/>
            </a:xfrm>
            <a:custGeom>
              <a:rect b="b" l="l" r="r" t="t"/>
              <a:pathLst>
                <a:path extrusionOk="0" h="45" w="102">
                  <a:moveTo>
                    <a:pt x="0" y="0"/>
                  </a:moveTo>
                  <a:lnTo>
                    <a:pt x="0" y="45"/>
                  </a:lnTo>
                  <a:lnTo>
                    <a:pt x="102" y="45"/>
                  </a:lnTo>
                  <a:lnTo>
                    <a:pt x="10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5" name="Google Shape;3305;p94"/>
            <p:cNvSpPr/>
            <p:nvPr/>
          </p:nvSpPr>
          <p:spPr>
            <a:xfrm>
              <a:off x="2260714" y="2899224"/>
              <a:ext cx="46848" cy="20668"/>
            </a:xfrm>
            <a:custGeom>
              <a:rect b="b" l="l" r="r" t="t"/>
              <a:pathLst>
                <a:path extrusionOk="0" h="45" w="102">
                  <a:moveTo>
                    <a:pt x="0" y="1"/>
                  </a:moveTo>
                  <a:lnTo>
                    <a:pt x="0" y="45"/>
                  </a:lnTo>
                  <a:lnTo>
                    <a:pt x="102" y="45"/>
                  </a:lnTo>
                  <a:lnTo>
                    <a:pt x="10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6" name="Google Shape;3306;p94"/>
            <p:cNvSpPr/>
            <p:nvPr/>
          </p:nvSpPr>
          <p:spPr>
            <a:xfrm>
              <a:off x="2260714" y="2869371"/>
              <a:ext cx="46848" cy="20668"/>
            </a:xfrm>
            <a:custGeom>
              <a:rect b="b" l="l" r="r" t="t"/>
              <a:pathLst>
                <a:path extrusionOk="0" h="45" w="102">
                  <a:moveTo>
                    <a:pt x="0" y="1"/>
                  </a:moveTo>
                  <a:lnTo>
                    <a:pt x="0" y="44"/>
                  </a:lnTo>
                  <a:lnTo>
                    <a:pt x="102" y="44"/>
                  </a:lnTo>
                  <a:lnTo>
                    <a:pt x="10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7" name="Google Shape;3307;p94"/>
            <p:cNvSpPr/>
            <p:nvPr/>
          </p:nvSpPr>
          <p:spPr>
            <a:xfrm>
              <a:off x="2260714" y="2839977"/>
              <a:ext cx="46848" cy="20668"/>
            </a:xfrm>
            <a:custGeom>
              <a:rect b="b" l="l" r="r" t="t"/>
              <a:pathLst>
                <a:path extrusionOk="0" h="45" w="102">
                  <a:moveTo>
                    <a:pt x="0" y="0"/>
                  </a:moveTo>
                  <a:lnTo>
                    <a:pt x="0" y="44"/>
                  </a:lnTo>
                  <a:lnTo>
                    <a:pt x="102" y="44"/>
                  </a:lnTo>
                  <a:lnTo>
                    <a:pt x="10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8" name="Google Shape;3308;p94"/>
            <p:cNvSpPr/>
            <p:nvPr/>
          </p:nvSpPr>
          <p:spPr>
            <a:xfrm>
              <a:off x="2260714" y="2810583"/>
              <a:ext cx="46848" cy="21127"/>
            </a:xfrm>
            <a:custGeom>
              <a:rect b="b" l="l" r="r" t="t"/>
              <a:pathLst>
                <a:path extrusionOk="0" h="46" w="102">
                  <a:moveTo>
                    <a:pt x="0" y="0"/>
                  </a:moveTo>
                  <a:lnTo>
                    <a:pt x="0" y="45"/>
                  </a:lnTo>
                  <a:lnTo>
                    <a:pt x="102" y="45"/>
                  </a:lnTo>
                  <a:lnTo>
                    <a:pt x="10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9" name="Google Shape;3309;p94"/>
            <p:cNvSpPr/>
            <p:nvPr/>
          </p:nvSpPr>
          <p:spPr>
            <a:xfrm>
              <a:off x="1952530" y="2187793"/>
              <a:ext cx="1514755" cy="774355"/>
            </a:xfrm>
            <a:custGeom>
              <a:rect b="b" l="l" r="r" t="t"/>
              <a:pathLst>
                <a:path extrusionOk="0" h="1686" w="3298">
                  <a:moveTo>
                    <a:pt x="1" y="0"/>
                  </a:moveTo>
                  <a:lnTo>
                    <a:pt x="1" y="104"/>
                  </a:lnTo>
                  <a:lnTo>
                    <a:pt x="1" y="1583"/>
                  </a:lnTo>
                  <a:lnTo>
                    <a:pt x="1" y="1686"/>
                  </a:lnTo>
                  <a:lnTo>
                    <a:pt x="103" y="1583"/>
                  </a:lnTo>
                  <a:lnTo>
                    <a:pt x="103" y="104"/>
                  </a:lnTo>
                  <a:lnTo>
                    <a:pt x="3192" y="104"/>
                  </a:lnTo>
                  <a:lnTo>
                    <a:pt x="3297"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0" name="Google Shape;3310;p94"/>
            <p:cNvSpPr/>
            <p:nvPr/>
          </p:nvSpPr>
          <p:spPr>
            <a:xfrm>
              <a:off x="2886267" y="2384826"/>
              <a:ext cx="348605" cy="347679"/>
            </a:xfrm>
            <a:custGeom>
              <a:rect b="b" l="l" r="r" t="t"/>
              <a:pathLst>
                <a:path extrusionOk="0" h="757" w="759">
                  <a:moveTo>
                    <a:pt x="372" y="0"/>
                  </a:moveTo>
                  <a:cubicBezTo>
                    <a:pt x="164" y="23"/>
                    <a:pt x="0" y="199"/>
                    <a:pt x="0" y="414"/>
                  </a:cubicBezTo>
                  <a:cubicBezTo>
                    <a:pt x="0" y="556"/>
                    <a:pt x="72" y="681"/>
                    <a:pt x="180" y="756"/>
                  </a:cubicBezTo>
                  <a:cubicBezTo>
                    <a:pt x="133" y="690"/>
                    <a:pt x="105" y="607"/>
                    <a:pt x="105" y="519"/>
                  </a:cubicBezTo>
                  <a:cubicBezTo>
                    <a:pt x="105" y="289"/>
                    <a:pt x="291" y="102"/>
                    <a:pt x="521" y="102"/>
                  </a:cubicBezTo>
                  <a:cubicBezTo>
                    <a:pt x="609" y="102"/>
                    <a:pt x="690" y="130"/>
                    <a:pt x="759" y="177"/>
                  </a:cubicBezTo>
                  <a:cubicBezTo>
                    <a:pt x="692" y="80"/>
                    <a:pt x="585" y="13"/>
                    <a:pt x="461" y="0"/>
                  </a:cubicBezTo>
                  <a:lnTo>
                    <a:pt x="461" y="50"/>
                  </a:lnTo>
                  <a:cubicBezTo>
                    <a:pt x="461" y="76"/>
                    <a:pt x="442" y="95"/>
                    <a:pt x="417" y="95"/>
                  </a:cubicBezTo>
                  <a:cubicBezTo>
                    <a:pt x="393" y="95"/>
                    <a:pt x="372" y="75"/>
                    <a:pt x="372" y="50"/>
                  </a:cubicBezTo>
                  <a:lnTo>
                    <a:pt x="372"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1" name="Google Shape;3311;p94"/>
            <p:cNvSpPr/>
            <p:nvPr/>
          </p:nvSpPr>
          <p:spPr>
            <a:xfrm>
              <a:off x="2934034" y="2431214"/>
              <a:ext cx="335285" cy="334359"/>
            </a:xfrm>
            <a:custGeom>
              <a:rect b="b" l="l" r="r" t="t"/>
              <a:pathLst>
                <a:path extrusionOk="0" h="728" w="730">
                  <a:moveTo>
                    <a:pt x="417" y="1"/>
                  </a:moveTo>
                  <a:cubicBezTo>
                    <a:pt x="187" y="1"/>
                    <a:pt x="0" y="188"/>
                    <a:pt x="0" y="418"/>
                  </a:cubicBezTo>
                  <a:cubicBezTo>
                    <a:pt x="0" y="506"/>
                    <a:pt x="28" y="587"/>
                    <a:pt x="75" y="655"/>
                  </a:cubicBezTo>
                  <a:cubicBezTo>
                    <a:pt x="131" y="694"/>
                    <a:pt x="196" y="719"/>
                    <a:pt x="267" y="728"/>
                  </a:cubicBezTo>
                  <a:lnTo>
                    <a:pt x="267" y="677"/>
                  </a:lnTo>
                  <a:cubicBezTo>
                    <a:pt x="267" y="653"/>
                    <a:pt x="287" y="633"/>
                    <a:pt x="312" y="633"/>
                  </a:cubicBezTo>
                  <a:cubicBezTo>
                    <a:pt x="338" y="633"/>
                    <a:pt x="356" y="653"/>
                    <a:pt x="356" y="677"/>
                  </a:cubicBezTo>
                  <a:lnTo>
                    <a:pt x="356" y="728"/>
                  </a:lnTo>
                  <a:cubicBezTo>
                    <a:pt x="566" y="705"/>
                    <a:pt x="729" y="529"/>
                    <a:pt x="729" y="313"/>
                  </a:cubicBezTo>
                  <a:cubicBezTo>
                    <a:pt x="729" y="225"/>
                    <a:pt x="702" y="144"/>
                    <a:pt x="655" y="76"/>
                  </a:cubicBezTo>
                  <a:cubicBezTo>
                    <a:pt x="588" y="29"/>
                    <a:pt x="505" y="1"/>
                    <a:pt x="41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2" name="Google Shape;3312;p94"/>
            <p:cNvSpPr/>
            <p:nvPr/>
          </p:nvSpPr>
          <p:spPr>
            <a:xfrm>
              <a:off x="3057123" y="2721022"/>
              <a:ext cx="41337" cy="45010"/>
            </a:xfrm>
            <a:custGeom>
              <a:rect b="b" l="l" r="r" t="t"/>
              <a:pathLst>
                <a:path extrusionOk="0" h="98" w="90">
                  <a:moveTo>
                    <a:pt x="45" y="1"/>
                  </a:moveTo>
                  <a:cubicBezTo>
                    <a:pt x="21" y="1"/>
                    <a:pt x="0" y="21"/>
                    <a:pt x="0" y="45"/>
                  </a:cubicBezTo>
                  <a:lnTo>
                    <a:pt x="0" y="96"/>
                  </a:lnTo>
                  <a:cubicBezTo>
                    <a:pt x="15" y="97"/>
                    <a:pt x="29" y="98"/>
                    <a:pt x="45" y="98"/>
                  </a:cubicBezTo>
                  <a:cubicBezTo>
                    <a:pt x="60" y="98"/>
                    <a:pt x="75" y="97"/>
                    <a:pt x="89" y="96"/>
                  </a:cubicBezTo>
                  <a:lnTo>
                    <a:pt x="89" y="45"/>
                  </a:lnTo>
                  <a:cubicBezTo>
                    <a:pt x="89" y="21"/>
                    <a:pt x="70" y="1"/>
                    <a:pt x="4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3" name="Google Shape;3313;p94"/>
            <p:cNvSpPr/>
            <p:nvPr/>
          </p:nvSpPr>
          <p:spPr>
            <a:xfrm>
              <a:off x="3057123" y="2383448"/>
              <a:ext cx="41796" cy="45469"/>
            </a:xfrm>
            <a:custGeom>
              <a:rect b="b" l="l" r="r" t="t"/>
              <a:pathLst>
                <a:path extrusionOk="0" h="99" w="91">
                  <a:moveTo>
                    <a:pt x="45" y="0"/>
                  </a:moveTo>
                  <a:cubicBezTo>
                    <a:pt x="31" y="0"/>
                    <a:pt x="15" y="2"/>
                    <a:pt x="0" y="3"/>
                  </a:cubicBezTo>
                  <a:lnTo>
                    <a:pt x="0" y="53"/>
                  </a:lnTo>
                  <a:cubicBezTo>
                    <a:pt x="0" y="79"/>
                    <a:pt x="21" y="98"/>
                    <a:pt x="45" y="98"/>
                  </a:cubicBezTo>
                  <a:cubicBezTo>
                    <a:pt x="46" y="98"/>
                    <a:pt x="47" y="98"/>
                    <a:pt x="47" y="98"/>
                  </a:cubicBezTo>
                  <a:cubicBezTo>
                    <a:pt x="71" y="98"/>
                    <a:pt x="90" y="78"/>
                    <a:pt x="90" y="53"/>
                  </a:cubicBezTo>
                  <a:lnTo>
                    <a:pt x="90" y="3"/>
                  </a:lnTo>
                  <a:cubicBezTo>
                    <a:pt x="75" y="1"/>
                    <a:pt x="60" y="0"/>
                    <a:pt x="4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4" name="Google Shape;3314;p94"/>
            <p:cNvSpPr/>
            <p:nvPr/>
          </p:nvSpPr>
          <p:spPr>
            <a:xfrm>
              <a:off x="2888564" y="2604364"/>
              <a:ext cx="28476" cy="73026"/>
            </a:xfrm>
            <a:custGeom>
              <a:rect b="b" l="l" r="r" t="t"/>
              <a:pathLst>
                <a:path extrusionOk="0" h="159" w="62">
                  <a:moveTo>
                    <a:pt x="1" y="0"/>
                  </a:moveTo>
                  <a:cubicBezTo>
                    <a:pt x="10" y="58"/>
                    <a:pt x="31" y="111"/>
                    <a:pt x="62" y="158"/>
                  </a:cubicBezTo>
                  <a:lnTo>
                    <a:pt x="6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5" name="Google Shape;3315;p94"/>
            <p:cNvSpPr/>
            <p:nvPr/>
          </p:nvSpPr>
          <p:spPr>
            <a:xfrm>
              <a:off x="2888104" y="2470712"/>
              <a:ext cx="28017" cy="72567"/>
            </a:xfrm>
            <a:custGeom>
              <a:rect b="b" l="l" r="r" t="t"/>
              <a:pathLst>
                <a:path extrusionOk="0" h="158" w="61">
                  <a:moveTo>
                    <a:pt x="61" y="0"/>
                  </a:moveTo>
                  <a:cubicBezTo>
                    <a:pt x="32" y="47"/>
                    <a:pt x="10" y="101"/>
                    <a:pt x="1" y="158"/>
                  </a:cubicBezTo>
                  <a:lnTo>
                    <a:pt x="61" y="158"/>
                  </a:lnTo>
                  <a:lnTo>
                    <a:pt x="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6" name="Google Shape;3316;p94"/>
            <p:cNvSpPr/>
            <p:nvPr/>
          </p:nvSpPr>
          <p:spPr>
            <a:xfrm>
              <a:off x="3239462" y="2470712"/>
              <a:ext cx="27098" cy="72567"/>
            </a:xfrm>
            <a:custGeom>
              <a:rect b="b" l="l" r="r" t="t"/>
              <a:pathLst>
                <a:path extrusionOk="0" h="158" w="59">
                  <a:moveTo>
                    <a:pt x="0" y="0"/>
                  </a:moveTo>
                  <a:lnTo>
                    <a:pt x="0" y="158"/>
                  </a:lnTo>
                  <a:lnTo>
                    <a:pt x="59" y="158"/>
                  </a:lnTo>
                  <a:cubicBezTo>
                    <a:pt x="49" y="101"/>
                    <a:pt x="30" y="47"/>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7" name="Google Shape;3317;p94"/>
            <p:cNvSpPr/>
            <p:nvPr/>
          </p:nvSpPr>
          <p:spPr>
            <a:xfrm>
              <a:off x="3239002" y="2604364"/>
              <a:ext cx="27098" cy="73026"/>
            </a:xfrm>
            <a:custGeom>
              <a:rect b="b" l="l" r="r" t="t"/>
              <a:pathLst>
                <a:path extrusionOk="0" h="159" w="59">
                  <a:moveTo>
                    <a:pt x="0" y="0"/>
                  </a:moveTo>
                  <a:lnTo>
                    <a:pt x="0" y="158"/>
                  </a:lnTo>
                  <a:cubicBezTo>
                    <a:pt x="29" y="111"/>
                    <a:pt x="50" y="58"/>
                    <a:pt x="5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8" name="Google Shape;3318;p94"/>
            <p:cNvSpPr/>
            <p:nvPr/>
          </p:nvSpPr>
          <p:spPr>
            <a:xfrm>
              <a:off x="3057123" y="2554302"/>
              <a:ext cx="41796" cy="41336"/>
            </a:xfrm>
            <a:custGeom>
              <a:rect b="b" l="l" r="r" t="t"/>
              <a:pathLst>
                <a:path extrusionOk="0" h="90" w="91">
                  <a:moveTo>
                    <a:pt x="45" y="0"/>
                  </a:moveTo>
                  <a:cubicBezTo>
                    <a:pt x="21" y="0"/>
                    <a:pt x="0" y="20"/>
                    <a:pt x="0" y="45"/>
                  </a:cubicBezTo>
                  <a:cubicBezTo>
                    <a:pt x="0" y="70"/>
                    <a:pt x="21" y="90"/>
                    <a:pt x="45" y="90"/>
                  </a:cubicBezTo>
                  <a:cubicBezTo>
                    <a:pt x="70" y="90"/>
                    <a:pt x="90" y="71"/>
                    <a:pt x="90" y="45"/>
                  </a:cubicBezTo>
                  <a:cubicBezTo>
                    <a:pt x="90" y="20"/>
                    <a:pt x="70" y="0"/>
                    <a:pt x="45"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9" name="Google Shape;3319;p94"/>
            <p:cNvSpPr/>
            <p:nvPr/>
          </p:nvSpPr>
          <p:spPr>
            <a:xfrm>
              <a:off x="2971695" y="2548791"/>
              <a:ext cx="53278" cy="52818"/>
            </a:xfrm>
            <a:custGeom>
              <a:rect b="b" l="l" r="r" t="t"/>
              <a:pathLst>
                <a:path extrusionOk="0" h="115" w="116">
                  <a:moveTo>
                    <a:pt x="62" y="0"/>
                  </a:moveTo>
                  <a:cubicBezTo>
                    <a:pt x="60" y="0"/>
                    <a:pt x="59" y="0"/>
                    <a:pt x="58" y="0"/>
                  </a:cubicBezTo>
                  <a:cubicBezTo>
                    <a:pt x="26" y="0"/>
                    <a:pt x="0" y="25"/>
                    <a:pt x="0" y="57"/>
                  </a:cubicBezTo>
                  <a:cubicBezTo>
                    <a:pt x="0" y="89"/>
                    <a:pt x="26" y="115"/>
                    <a:pt x="58" y="115"/>
                  </a:cubicBezTo>
                  <a:cubicBezTo>
                    <a:pt x="90" y="115"/>
                    <a:pt x="116" y="89"/>
                    <a:pt x="116" y="57"/>
                  </a:cubicBezTo>
                  <a:cubicBezTo>
                    <a:pt x="116" y="26"/>
                    <a:pt x="91" y="0"/>
                    <a:pt x="62"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0" name="Google Shape;3320;p94"/>
            <p:cNvSpPr/>
            <p:nvPr/>
          </p:nvSpPr>
          <p:spPr>
            <a:xfrm>
              <a:off x="3130610" y="2548791"/>
              <a:ext cx="53278" cy="52818"/>
            </a:xfrm>
            <a:custGeom>
              <a:rect b="b" l="l" r="r" t="t"/>
              <a:pathLst>
                <a:path extrusionOk="0" h="115" w="116">
                  <a:moveTo>
                    <a:pt x="59" y="0"/>
                  </a:moveTo>
                  <a:cubicBezTo>
                    <a:pt x="27" y="0"/>
                    <a:pt x="1" y="25"/>
                    <a:pt x="1" y="57"/>
                  </a:cubicBezTo>
                  <a:cubicBezTo>
                    <a:pt x="1" y="89"/>
                    <a:pt x="27" y="115"/>
                    <a:pt x="59" y="115"/>
                  </a:cubicBezTo>
                  <a:cubicBezTo>
                    <a:pt x="91" y="115"/>
                    <a:pt x="115" y="89"/>
                    <a:pt x="115" y="57"/>
                  </a:cubicBezTo>
                  <a:cubicBezTo>
                    <a:pt x="115" y="25"/>
                    <a:pt x="91" y="0"/>
                    <a:pt x="59"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1" name="Google Shape;3321;p94"/>
            <p:cNvSpPr/>
            <p:nvPr/>
          </p:nvSpPr>
          <p:spPr>
            <a:xfrm>
              <a:off x="3057123" y="2372426"/>
              <a:ext cx="224136" cy="405549"/>
            </a:xfrm>
            <a:custGeom>
              <a:rect b="b" l="l" r="r" t="t"/>
              <a:pathLst>
                <a:path extrusionOk="0" h="883" w="488">
                  <a:moveTo>
                    <a:pt x="90" y="0"/>
                  </a:moveTo>
                  <a:lnTo>
                    <a:pt x="90" y="27"/>
                  </a:lnTo>
                  <a:cubicBezTo>
                    <a:pt x="299" y="50"/>
                    <a:pt x="460" y="226"/>
                    <a:pt x="460" y="440"/>
                  </a:cubicBezTo>
                  <a:cubicBezTo>
                    <a:pt x="460" y="654"/>
                    <a:pt x="299" y="830"/>
                    <a:pt x="90" y="853"/>
                  </a:cubicBezTo>
                  <a:cubicBezTo>
                    <a:pt x="75" y="854"/>
                    <a:pt x="60" y="856"/>
                    <a:pt x="45" y="856"/>
                  </a:cubicBezTo>
                  <a:cubicBezTo>
                    <a:pt x="31" y="856"/>
                    <a:pt x="15" y="854"/>
                    <a:pt x="0" y="853"/>
                  </a:cubicBezTo>
                  <a:lnTo>
                    <a:pt x="0" y="879"/>
                  </a:lnTo>
                  <a:cubicBezTo>
                    <a:pt x="15" y="881"/>
                    <a:pt x="29" y="883"/>
                    <a:pt x="45" y="883"/>
                  </a:cubicBezTo>
                  <a:cubicBezTo>
                    <a:pt x="60" y="883"/>
                    <a:pt x="75" y="881"/>
                    <a:pt x="90" y="879"/>
                  </a:cubicBezTo>
                  <a:cubicBezTo>
                    <a:pt x="312" y="857"/>
                    <a:pt x="487" y="669"/>
                    <a:pt x="487" y="441"/>
                  </a:cubicBezTo>
                  <a:cubicBezTo>
                    <a:pt x="487" y="214"/>
                    <a:pt x="312" y="23"/>
                    <a:pt x="9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2" name="Google Shape;3322;p94"/>
            <p:cNvSpPr/>
            <p:nvPr/>
          </p:nvSpPr>
          <p:spPr>
            <a:xfrm>
              <a:off x="2873866" y="2371966"/>
              <a:ext cx="224136" cy="404171"/>
            </a:xfrm>
            <a:custGeom>
              <a:rect b="b" l="l" r="r" t="t"/>
              <a:pathLst>
                <a:path extrusionOk="0" h="880" w="488">
                  <a:moveTo>
                    <a:pt x="443" y="0"/>
                  </a:moveTo>
                  <a:cubicBezTo>
                    <a:pt x="428" y="0"/>
                    <a:pt x="413" y="1"/>
                    <a:pt x="398" y="3"/>
                  </a:cubicBezTo>
                  <a:cubicBezTo>
                    <a:pt x="176" y="25"/>
                    <a:pt x="1" y="214"/>
                    <a:pt x="1" y="441"/>
                  </a:cubicBezTo>
                  <a:cubicBezTo>
                    <a:pt x="1" y="669"/>
                    <a:pt x="175" y="858"/>
                    <a:pt x="398" y="879"/>
                  </a:cubicBezTo>
                  <a:lnTo>
                    <a:pt x="398" y="853"/>
                  </a:lnTo>
                  <a:cubicBezTo>
                    <a:pt x="189" y="830"/>
                    <a:pt x="27" y="654"/>
                    <a:pt x="27" y="440"/>
                  </a:cubicBezTo>
                  <a:cubicBezTo>
                    <a:pt x="27" y="226"/>
                    <a:pt x="189" y="50"/>
                    <a:pt x="398" y="27"/>
                  </a:cubicBezTo>
                  <a:cubicBezTo>
                    <a:pt x="412" y="25"/>
                    <a:pt x="427" y="24"/>
                    <a:pt x="443" y="24"/>
                  </a:cubicBezTo>
                  <a:cubicBezTo>
                    <a:pt x="458" y="24"/>
                    <a:pt x="473" y="25"/>
                    <a:pt x="487" y="27"/>
                  </a:cubicBezTo>
                  <a:lnTo>
                    <a:pt x="48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3" name="Google Shape;3323;p94"/>
            <p:cNvSpPr/>
            <p:nvPr/>
          </p:nvSpPr>
          <p:spPr>
            <a:xfrm>
              <a:off x="3062635" y="2559814"/>
              <a:ext cx="28476" cy="28476"/>
            </a:xfrm>
            <a:custGeom>
              <a:rect b="b" l="l" r="r" t="t"/>
              <a:pathLst>
                <a:path extrusionOk="0" h="62" w="62">
                  <a:moveTo>
                    <a:pt x="14" y="1"/>
                  </a:moveTo>
                  <a:lnTo>
                    <a:pt x="0" y="15"/>
                  </a:lnTo>
                  <a:lnTo>
                    <a:pt x="47" y="62"/>
                  </a:lnTo>
                  <a:lnTo>
                    <a:pt x="61" y="48"/>
                  </a:lnTo>
                  <a:lnTo>
                    <a:pt x="1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4" name="Google Shape;3324;p94"/>
            <p:cNvSpPr/>
            <p:nvPr/>
          </p:nvSpPr>
          <p:spPr>
            <a:xfrm>
              <a:off x="2423762" y="2424325"/>
              <a:ext cx="66138" cy="300832"/>
            </a:xfrm>
            <a:custGeom>
              <a:rect b="b" l="l" r="r" t="t"/>
              <a:pathLst>
                <a:path extrusionOk="0" h="655" w="144">
                  <a:moveTo>
                    <a:pt x="0" y="1"/>
                  </a:moveTo>
                  <a:lnTo>
                    <a:pt x="0" y="654"/>
                  </a:lnTo>
                  <a:cubicBezTo>
                    <a:pt x="60" y="621"/>
                    <a:pt x="108" y="568"/>
                    <a:pt x="143" y="509"/>
                  </a:cubicBezTo>
                  <a:lnTo>
                    <a:pt x="143" y="148"/>
                  </a:lnTo>
                  <a:cubicBezTo>
                    <a:pt x="108" y="87"/>
                    <a:pt x="61" y="34"/>
                    <a:pt x="0"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5" name="Google Shape;3325;p94"/>
            <p:cNvSpPr/>
            <p:nvPr/>
          </p:nvSpPr>
          <p:spPr>
            <a:xfrm>
              <a:off x="2192280" y="2424325"/>
              <a:ext cx="67976" cy="300832"/>
            </a:xfrm>
            <a:custGeom>
              <a:rect b="b" l="l" r="r" t="t"/>
              <a:pathLst>
                <a:path extrusionOk="0" h="655" w="148">
                  <a:moveTo>
                    <a:pt x="148" y="1"/>
                  </a:moveTo>
                  <a:cubicBezTo>
                    <a:pt x="86" y="34"/>
                    <a:pt x="35" y="86"/>
                    <a:pt x="0" y="148"/>
                  </a:cubicBezTo>
                  <a:lnTo>
                    <a:pt x="1" y="509"/>
                  </a:lnTo>
                  <a:cubicBezTo>
                    <a:pt x="36" y="570"/>
                    <a:pt x="87" y="621"/>
                    <a:pt x="148" y="654"/>
                  </a:cubicBezTo>
                  <a:lnTo>
                    <a:pt x="148"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6" name="Google Shape;3326;p94"/>
            <p:cNvSpPr/>
            <p:nvPr/>
          </p:nvSpPr>
          <p:spPr>
            <a:xfrm>
              <a:off x="2307562" y="2403657"/>
              <a:ext cx="116661" cy="616820"/>
            </a:xfrm>
            <a:custGeom>
              <a:rect b="b" l="l" r="r" t="t"/>
              <a:pathLst>
                <a:path extrusionOk="0" h="1343" w="254">
                  <a:moveTo>
                    <a:pt x="76" y="1"/>
                  </a:moveTo>
                  <a:cubicBezTo>
                    <a:pt x="50" y="1"/>
                    <a:pt x="24" y="3"/>
                    <a:pt x="1" y="7"/>
                  </a:cubicBezTo>
                  <a:lnTo>
                    <a:pt x="1" y="736"/>
                  </a:lnTo>
                  <a:lnTo>
                    <a:pt x="1" y="1343"/>
                  </a:lnTo>
                  <a:lnTo>
                    <a:pt x="253" y="1343"/>
                  </a:lnTo>
                  <a:lnTo>
                    <a:pt x="253" y="699"/>
                  </a:lnTo>
                  <a:lnTo>
                    <a:pt x="253" y="46"/>
                  </a:lnTo>
                  <a:cubicBezTo>
                    <a:pt x="200" y="17"/>
                    <a:pt x="139" y="1"/>
                    <a:pt x="7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7" name="Google Shape;3327;p94"/>
            <p:cNvSpPr/>
            <p:nvPr/>
          </p:nvSpPr>
          <p:spPr>
            <a:xfrm>
              <a:off x="2376914" y="2812879"/>
              <a:ext cx="47307" cy="15156"/>
            </a:xfrm>
            <a:custGeom>
              <a:rect b="b" l="l" r="r" t="t"/>
              <a:pathLst>
                <a:path extrusionOk="0" h="33" w="103">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8" name="Google Shape;3328;p94"/>
            <p:cNvSpPr/>
            <p:nvPr/>
          </p:nvSpPr>
          <p:spPr>
            <a:xfrm>
              <a:off x="2376914" y="2842733"/>
              <a:ext cx="47307" cy="15156"/>
            </a:xfrm>
            <a:custGeom>
              <a:rect b="b" l="l" r="r" t="t"/>
              <a:pathLst>
                <a:path extrusionOk="0" h="33" w="103">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9" name="Google Shape;3329;p94"/>
            <p:cNvSpPr/>
            <p:nvPr/>
          </p:nvSpPr>
          <p:spPr>
            <a:xfrm>
              <a:off x="2376914" y="2872586"/>
              <a:ext cx="47307" cy="15156"/>
            </a:xfrm>
            <a:custGeom>
              <a:rect b="b" l="l" r="r" t="t"/>
              <a:pathLst>
                <a:path extrusionOk="0" h="33" w="103">
                  <a:moveTo>
                    <a:pt x="0" y="0"/>
                  </a:moveTo>
                  <a:lnTo>
                    <a:pt x="0" y="32"/>
                  </a:lnTo>
                  <a:lnTo>
                    <a:pt x="102" y="32"/>
                  </a:lnTo>
                  <a:lnTo>
                    <a:pt x="10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0" name="Google Shape;3330;p94"/>
            <p:cNvSpPr/>
            <p:nvPr/>
          </p:nvSpPr>
          <p:spPr>
            <a:xfrm>
              <a:off x="2376914" y="2901980"/>
              <a:ext cx="47307" cy="15156"/>
            </a:xfrm>
            <a:custGeom>
              <a:rect b="b" l="l" r="r" t="t"/>
              <a:pathLst>
                <a:path extrusionOk="0" h="33" w="103">
                  <a:moveTo>
                    <a:pt x="0" y="0"/>
                  </a:moveTo>
                  <a:lnTo>
                    <a:pt x="0" y="32"/>
                  </a:lnTo>
                  <a:lnTo>
                    <a:pt x="102" y="32"/>
                  </a:lnTo>
                  <a:lnTo>
                    <a:pt x="10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1" name="Google Shape;3331;p94"/>
            <p:cNvSpPr/>
            <p:nvPr/>
          </p:nvSpPr>
          <p:spPr>
            <a:xfrm>
              <a:off x="2376914" y="2931374"/>
              <a:ext cx="47307" cy="15156"/>
            </a:xfrm>
            <a:custGeom>
              <a:rect b="b" l="l" r="r" t="t"/>
              <a:pathLst>
                <a:path extrusionOk="0" h="33" w="103">
                  <a:moveTo>
                    <a:pt x="0" y="0"/>
                  </a:moveTo>
                  <a:lnTo>
                    <a:pt x="0" y="32"/>
                  </a:lnTo>
                  <a:lnTo>
                    <a:pt x="102" y="32"/>
                  </a:lnTo>
                  <a:lnTo>
                    <a:pt x="10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2" name="Google Shape;3332;p94"/>
            <p:cNvSpPr/>
            <p:nvPr/>
          </p:nvSpPr>
          <p:spPr>
            <a:xfrm>
              <a:off x="2376914" y="2961228"/>
              <a:ext cx="47307" cy="15156"/>
            </a:xfrm>
            <a:custGeom>
              <a:rect b="b" l="l" r="r" t="t"/>
              <a:pathLst>
                <a:path extrusionOk="0" h="33" w="103">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3" name="Google Shape;3333;p94"/>
            <p:cNvSpPr/>
            <p:nvPr/>
          </p:nvSpPr>
          <p:spPr>
            <a:xfrm>
              <a:off x="2376914" y="2990622"/>
              <a:ext cx="47307" cy="15156"/>
            </a:xfrm>
            <a:custGeom>
              <a:rect b="b" l="l" r="r" t="t"/>
              <a:pathLst>
                <a:path extrusionOk="0" h="33" w="103">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4" name="Google Shape;3334;p94"/>
            <p:cNvSpPr/>
            <p:nvPr/>
          </p:nvSpPr>
          <p:spPr>
            <a:xfrm>
              <a:off x="2192280" y="2492299"/>
              <a:ext cx="297164" cy="165802"/>
            </a:xfrm>
            <a:custGeom>
              <a:rect b="b" l="l" r="r" t="t"/>
              <a:pathLst>
                <a:path extrusionOk="0" h="361" w="647">
                  <a:moveTo>
                    <a:pt x="0" y="0"/>
                  </a:moveTo>
                  <a:lnTo>
                    <a:pt x="0" y="361"/>
                  </a:lnTo>
                  <a:lnTo>
                    <a:pt x="646" y="361"/>
                  </a:lnTo>
                  <a:lnTo>
                    <a:pt x="646"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5" name="Google Shape;3335;p94"/>
            <p:cNvSpPr/>
            <p:nvPr/>
          </p:nvSpPr>
          <p:spPr>
            <a:xfrm>
              <a:off x="2192739" y="2491839"/>
              <a:ext cx="47307" cy="165802"/>
            </a:xfrm>
            <a:custGeom>
              <a:rect b="b" l="l" r="r" t="t"/>
              <a:pathLst>
                <a:path extrusionOk="0" h="361" w="103">
                  <a:moveTo>
                    <a:pt x="0" y="0"/>
                  </a:moveTo>
                  <a:lnTo>
                    <a:pt x="0" y="361"/>
                  </a:lnTo>
                  <a:lnTo>
                    <a:pt x="102" y="361"/>
                  </a:lnTo>
                  <a:lnTo>
                    <a:pt x="10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6" name="Google Shape;3336;p94"/>
            <p:cNvSpPr/>
            <p:nvPr/>
          </p:nvSpPr>
          <p:spPr>
            <a:xfrm>
              <a:off x="2296998" y="2987407"/>
              <a:ext cx="21587" cy="21586"/>
            </a:xfrm>
            <a:custGeom>
              <a:rect b="b" l="l" r="r" t="t"/>
              <a:pathLst>
                <a:path extrusionOk="0" h="47" w="47">
                  <a:moveTo>
                    <a:pt x="24" y="0"/>
                  </a:moveTo>
                  <a:cubicBezTo>
                    <a:pt x="11" y="2"/>
                    <a:pt x="0" y="11"/>
                    <a:pt x="0" y="24"/>
                  </a:cubicBezTo>
                  <a:cubicBezTo>
                    <a:pt x="0" y="36"/>
                    <a:pt x="10" y="46"/>
                    <a:pt x="24" y="46"/>
                  </a:cubicBezTo>
                  <a:cubicBezTo>
                    <a:pt x="35" y="46"/>
                    <a:pt x="46" y="37"/>
                    <a:pt x="46" y="24"/>
                  </a:cubicBezTo>
                  <a:cubicBezTo>
                    <a:pt x="46" y="11"/>
                    <a:pt x="37" y="0"/>
                    <a:pt x="2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7" name="Google Shape;3337;p94"/>
            <p:cNvSpPr/>
            <p:nvPr/>
          </p:nvSpPr>
          <p:spPr>
            <a:xfrm>
              <a:off x="2296998" y="2928159"/>
              <a:ext cx="21587" cy="21586"/>
            </a:xfrm>
            <a:custGeom>
              <a:rect b="b" l="l" r="r" t="t"/>
              <a:pathLst>
                <a:path extrusionOk="0" h="47" w="47">
                  <a:moveTo>
                    <a:pt x="24" y="1"/>
                  </a:moveTo>
                  <a:cubicBezTo>
                    <a:pt x="11" y="1"/>
                    <a:pt x="0" y="12"/>
                    <a:pt x="0" y="24"/>
                  </a:cubicBezTo>
                  <a:cubicBezTo>
                    <a:pt x="0" y="36"/>
                    <a:pt x="10" y="47"/>
                    <a:pt x="24" y="47"/>
                  </a:cubicBezTo>
                  <a:cubicBezTo>
                    <a:pt x="35" y="47"/>
                    <a:pt x="46" y="37"/>
                    <a:pt x="46" y="24"/>
                  </a:cubicBezTo>
                  <a:cubicBezTo>
                    <a:pt x="46" y="12"/>
                    <a:pt x="37" y="1"/>
                    <a:pt x="2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8" name="Google Shape;3338;p94"/>
            <p:cNvSpPr/>
            <p:nvPr/>
          </p:nvSpPr>
          <p:spPr>
            <a:xfrm>
              <a:off x="2296998" y="2958013"/>
              <a:ext cx="21587" cy="21586"/>
            </a:xfrm>
            <a:custGeom>
              <a:rect b="b" l="l" r="r" t="t"/>
              <a:pathLst>
                <a:path extrusionOk="0" h="47" w="47">
                  <a:moveTo>
                    <a:pt x="24" y="0"/>
                  </a:moveTo>
                  <a:cubicBezTo>
                    <a:pt x="11" y="0"/>
                    <a:pt x="0" y="11"/>
                    <a:pt x="0" y="24"/>
                  </a:cubicBezTo>
                  <a:cubicBezTo>
                    <a:pt x="0" y="35"/>
                    <a:pt x="11" y="46"/>
                    <a:pt x="24" y="46"/>
                  </a:cubicBezTo>
                  <a:cubicBezTo>
                    <a:pt x="35" y="46"/>
                    <a:pt x="46" y="35"/>
                    <a:pt x="46" y="24"/>
                  </a:cubicBezTo>
                  <a:cubicBezTo>
                    <a:pt x="46" y="11"/>
                    <a:pt x="35" y="0"/>
                    <a:pt x="2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9" name="Google Shape;3339;p94"/>
            <p:cNvSpPr/>
            <p:nvPr/>
          </p:nvSpPr>
          <p:spPr>
            <a:xfrm>
              <a:off x="2296998" y="2898765"/>
              <a:ext cx="21587" cy="21586"/>
            </a:xfrm>
            <a:custGeom>
              <a:rect b="b" l="l" r="r" t="t"/>
              <a:pathLst>
                <a:path extrusionOk="0" h="47" w="47">
                  <a:moveTo>
                    <a:pt x="24" y="1"/>
                  </a:moveTo>
                  <a:cubicBezTo>
                    <a:pt x="11" y="1"/>
                    <a:pt x="0" y="11"/>
                    <a:pt x="0" y="23"/>
                  </a:cubicBezTo>
                  <a:cubicBezTo>
                    <a:pt x="0" y="36"/>
                    <a:pt x="11" y="47"/>
                    <a:pt x="24" y="47"/>
                  </a:cubicBezTo>
                  <a:cubicBezTo>
                    <a:pt x="35" y="47"/>
                    <a:pt x="46" y="36"/>
                    <a:pt x="46" y="23"/>
                  </a:cubicBezTo>
                  <a:cubicBezTo>
                    <a:pt x="46" y="11"/>
                    <a:pt x="35" y="1"/>
                    <a:pt x="2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0" name="Google Shape;3340;p94"/>
            <p:cNvSpPr/>
            <p:nvPr/>
          </p:nvSpPr>
          <p:spPr>
            <a:xfrm>
              <a:off x="2296998" y="2868912"/>
              <a:ext cx="21587" cy="21586"/>
            </a:xfrm>
            <a:custGeom>
              <a:rect b="b" l="l" r="r" t="t"/>
              <a:pathLst>
                <a:path extrusionOk="0" h="47" w="47">
                  <a:moveTo>
                    <a:pt x="24" y="1"/>
                  </a:moveTo>
                  <a:cubicBezTo>
                    <a:pt x="11" y="1"/>
                    <a:pt x="0" y="11"/>
                    <a:pt x="0" y="23"/>
                  </a:cubicBezTo>
                  <a:cubicBezTo>
                    <a:pt x="0" y="36"/>
                    <a:pt x="11" y="47"/>
                    <a:pt x="24" y="47"/>
                  </a:cubicBezTo>
                  <a:cubicBezTo>
                    <a:pt x="35" y="47"/>
                    <a:pt x="46" y="36"/>
                    <a:pt x="46" y="23"/>
                  </a:cubicBezTo>
                  <a:cubicBezTo>
                    <a:pt x="46" y="11"/>
                    <a:pt x="35" y="1"/>
                    <a:pt x="2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1" name="Google Shape;3341;p94"/>
            <p:cNvSpPr/>
            <p:nvPr/>
          </p:nvSpPr>
          <p:spPr>
            <a:xfrm>
              <a:off x="2296998" y="2839518"/>
              <a:ext cx="21587" cy="21586"/>
            </a:xfrm>
            <a:custGeom>
              <a:rect b="b" l="l" r="r" t="t"/>
              <a:pathLst>
                <a:path extrusionOk="0" h="47" w="47">
                  <a:moveTo>
                    <a:pt x="24" y="0"/>
                  </a:moveTo>
                  <a:cubicBezTo>
                    <a:pt x="11" y="0"/>
                    <a:pt x="0" y="11"/>
                    <a:pt x="0" y="23"/>
                  </a:cubicBezTo>
                  <a:cubicBezTo>
                    <a:pt x="0" y="36"/>
                    <a:pt x="11" y="46"/>
                    <a:pt x="24" y="46"/>
                  </a:cubicBezTo>
                  <a:cubicBezTo>
                    <a:pt x="35" y="46"/>
                    <a:pt x="46" y="36"/>
                    <a:pt x="46" y="23"/>
                  </a:cubicBezTo>
                  <a:cubicBezTo>
                    <a:pt x="46" y="11"/>
                    <a:pt x="35" y="0"/>
                    <a:pt x="2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2" name="Google Shape;3342;p94"/>
            <p:cNvSpPr/>
            <p:nvPr/>
          </p:nvSpPr>
          <p:spPr>
            <a:xfrm>
              <a:off x="2296998" y="2810123"/>
              <a:ext cx="21587" cy="21586"/>
            </a:xfrm>
            <a:custGeom>
              <a:rect b="b" l="l" r="r" t="t"/>
              <a:pathLst>
                <a:path extrusionOk="0" h="47" w="47">
                  <a:moveTo>
                    <a:pt x="24" y="0"/>
                  </a:moveTo>
                  <a:cubicBezTo>
                    <a:pt x="11" y="0"/>
                    <a:pt x="0" y="11"/>
                    <a:pt x="0" y="23"/>
                  </a:cubicBezTo>
                  <a:cubicBezTo>
                    <a:pt x="0" y="34"/>
                    <a:pt x="10" y="46"/>
                    <a:pt x="24" y="46"/>
                  </a:cubicBezTo>
                  <a:cubicBezTo>
                    <a:pt x="35" y="46"/>
                    <a:pt x="46" y="37"/>
                    <a:pt x="46" y="23"/>
                  </a:cubicBezTo>
                  <a:cubicBezTo>
                    <a:pt x="46" y="11"/>
                    <a:pt x="37" y="0"/>
                    <a:pt x="2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3" name="Google Shape;3343;p94"/>
            <p:cNvSpPr/>
            <p:nvPr/>
          </p:nvSpPr>
          <p:spPr>
            <a:xfrm>
              <a:off x="2260714" y="2812879"/>
              <a:ext cx="46848" cy="15156"/>
            </a:xfrm>
            <a:custGeom>
              <a:rect b="b" l="l" r="r" t="t"/>
              <a:pathLst>
                <a:path extrusionOk="0" h="33" w="102">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4" name="Google Shape;3344;p94"/>
            <p:cNvSpPr/>
            <p:nvPr/>
          </p:nvSpPr>
          <p:spPr>
            <a:xfrm>
              <a:off x="2260714" y="2842733"/>
              <a:ext cx="46848" cy="15156"/>
            </a:xfrm>
            <a:custGeom>
              <a:rect b="b" l="l" r="r" t="t"/>
              <a:pathLst>
                <a:path extrusionOk="0" h="33" w="102">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5" name="Google Shape;3345;p94"/>
            <p:cNvSpPr/>
            <p:nvPr/>
          </p:nvSpPr>
          <p:spPr>
            <a:xfrm>
              <a:off x="2260714" y="2872586"/>
              <a:ext cx="46848" cy="15156"/>
            </a:xfrm>
            <a:custGeom>
              <a:rect b="b" l="l" r="r" t="t"/>
              <a:pathLst>
                <a:path extrusionOk="0" h="33" w="102">
                  <a:moveTo>
                    <a:pt x="0" y="0"/>
                  </a:moveTo>
                  <a:lnTo>
                    <a:pt x="0" y="32"/>
                  </a:lnTo>
                  <a:lnTo>
                    <a:pt x="102" y="32"/>
                  </a:lnTo>
                  <a:lnTo>
                    <a:pt x="10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6" name="Google Shape;3346;p94"/>
            <p:cNvSpPr/>
            <p:nvPr/>
          </p:nvSpPr>
          <p:spPr>
            <a:xfrm>
              <a:off x="2260714" y="2901980"/>
              <a:ext cx="46848" cy="15156"/>
            </a:xfrm>
            <a:custGeom>
              <a:rect b="b" l="l" r="r" t="t"/>
              <a:pathLst>
                <a:path extrusionOk="0" h="33" w="102">
                  <a:moveTo>
                    <a:pt x="0" y="0"/>
                  </a:moveTo>
                  <a:lnTo>
                    <a:pt x="0" y="32"/>
                  </a:lnTo>
                  <a:lnTo>
                    <a:pt x="102" y="32"/>
                  </a:lnTo>
                  <a:lnTo>
                    <a:pt x="10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7" name="Google Shape;3347;p94"/>
            <p:cNvSpPr/>
            <p:nvPr/>
          </p:nvSpPr>
          <p:spPr>
            <a:xfrm>
              <a:off x="2260714" y="2931374"/>
              <a:ext cx="46848" cy="15156"/>
            </a:xfrm>
            <a:custGeom>
              <a:rect b="b" l="l" r="r" t="t"/>
              <a:pathLst>
                <a:path extrusionOk="0" h="33" w="102">
                  <a:moveTo>
                    <a:pt x="0" y="0"/>
                  </a:moveTo>
                  <a:lnTo>
                    <a:pt x="0" y="32"/>
                  </a:lnTo>
                  <a:lnTo>
                    <a:pt x="102" y="32"/>
                  </a:lnTo>
                  <a:lnTo>
                    <a:pt x="102"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8" name="Google Shape;3348;p94"/>
            <p:cNvSpPr/>
            <p:nvPr/>
          </p:nvSpPr>
          <p:spPr>
            <a:xfrm>
              <a:off x="2260714" y="2961228"/>
              <a:ext cx="46848" cy="15156"/>
            </a:xfrm>
            <a:custGeom>
              <a:rect b="b" l="l" r="r" t="t"/>
              <a:pathLst>
                <a:path extrusionOk="0" h="33" w="102">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9" name="Google Shape;3349;p94"/>
            <p:cNvSpPr/>
            <p:nvPr/>
          </p:nvSpPr>
          <p:spPr>
            <a:xfrm>
              <a:off x="2260714" y="2990622"/>
              <a:ext cx="46848" cy="15156"/>
            </a:xfrm>
            <a:custGeom>
              <a:rect b="b" l="l" r="r" t="t"/>
              <a:pathLst>
                <a:path extrusionOk="0" h="33" w="102">
                  <a:moveTo>
                    <a:pt x="0" y="1"/>
                  </a:moveTo>
                  <a:lnTo>
                    <a:pt x="0" y="33"/>
                  </a:lnTo>
                  <a:lnTo>
                    <a:pt x="102" y="33"/>
                  </a:lnTo>
                  <a:lnTo>
                    <a:pt x="10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0" name="Google Shape;3350;p94"/>
            <p:cNvSpPr/>
            <p:nvPr/>
          </p:nvSpPr>
          <p:spPr>
            <a:xfrm>
              <a:off x="1555244" y="3817333"/>
              <a:ext cx="375703" cy="785377"/>
            </a:xfrm>
            <a:custGeom>
              <a:rect b="b" l="l" r="r" t="t"/>
              <a:pathLst>
                <a:path extrusionOk="0" h="1710" w="818">
                  <a:moveTo>
                    <a:pt x="1" y="0"/>
                  </a:moveTo>
                  <a:lnTo>
                    <a:pt x="1" y="1320"/>
                  </a:lnTo>
                  <a:cubicBezTo>
                    <a:pt x="1" y="1535"/>
                    <a:pt x="176" y="1709"/>
                    <a:pt x="390" y="1709"/>
                  </a:cubicBezTo>
                  <a:lnTo>
                    <a:pt x="817" y="1709"/>
                  </a:lnTo>
                  <a:lnTo>
                    <a:pt x="817" y="1599"/>
                  </a:lnTo>
                  <a:lnTo>
                    <a:pt x="390" y="1599"/>
                  </a:lnTo>
                  <a:cubicBezTo>
                    <a:pt x="236" y="1599"/>
                    <a:pt x="111" y="1474"/>
                    <a:pt x="111" y="1320"/>
                  </a:cubicBezTo>
                  <a:lnTo>
                    <a:pt x="11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1" name="Google Shape;3351;p94"/>
            <p:cNvSpPr/>
            <p:nvPr/>
          </p:nvSpPr>
          <p:spPr>
            <a:xfrm>
              <a:off x="1919461" y="4193028"/>
              <a:ext cx="608107" cy="409682"/>
            </a:xfrm>
            <a:custGeom>
              <a:rect b="b" l="l" r="r" t="t"/>
              <a:pathLst>
                <a:path extrusionOk="0" h="892" w="1324">
                  <a:moveTo>
                    <a:pt x="1215" y="0"/>
                  </a:moveTo>
                  <a:lnTo>
                    <a:pt x="1215" y="502"/>
                  </a:lnTo>
                  <a:cubicBezTo>
                    <a:pt x="1215" y="656"/>
                    <a:pt x="1088" y="781"/>
                    <a:pt x="934" y="781"/>
                  </a:cubicBezTo>
                  <a:lnTo>
                    <a:pt x="1" y="781"/>
                  </a:lnTo>
                  <a:lnTo>
                    <a:pt x="1" y="891"/>
                  </a:lnTo>
                  <a:lnTo>
                    <a:pt x="934" y="891"/>
                  </a:lnTo>
                  <a:cubicBezTo>
                    <a:pt x="1150" y="891"/>
                    <a:pt x="1324" y="717"/>
                    <a:pt x="1324" y="502"/>
                  </a:cubicBezTo>
                  <a:lnTo>
                    <a:pt x="132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2" name="Google Shape;3352;p94"/>
            <p:cNvSpPr/>
            <p:nvPr/>
          </p:nvSpPr>
          <p:spPr>
            <a:xfrm>
              <a:off x="1556163" y="2540064"/>
              <a:ext cx="178666" cy="1297480"/>
            </a:xfrm>
            <a:custGeom>
              <a:rect b="b" l="l" r="r" t="t"/>
              <a:pathLst>
                <a:path extrusionOk="0" h="2825" w="389">
                  <a:moveTo>
                    <a:pt x="389" y="0"/>
                  </a:moveTo>
                  <a:cubicBezTo>
                    <a:pt x="174" y="0"/>
                    <a:pt x="1" y="175"/>
                    <a:pt x="1" y="389"/>
                  </a:cubicBezTo>
                  <a:lnTo>
                    <a:pt x="1" y="2824"/>
                  </a:lnTo>
                  <a:lnTo>
                    <a:pt x="110" y="2824"/>
                  </a:lnTo>
                  <a:lnTo>
                    <a:pt x="110" y="389"/>
                  </a:lnTo>
                  <a:cubicBezTo>
                    <a:pt x="110" y="235"/>
                    <a:pt x="236" y="110"/>
                    <a:pt x="389" y="110"/>
                  </a:cubicBezTo>
                  <a:lnTo>
                    <a:pt x="38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3" name="Google Shape;3353;p94"/>
            <p:cNvSpPr/>
            <p:nvPr/>
          </p:nvSpPr>
          <p:spPr>
            <a:xfrm>
              <a:off x="1854701" y="1558115"/>
              <a:ext cx="179584" cy="586048"/>
            </a:xfrm>
            <a:custGeom>
              <a:rect b="b" l="l" r="r" t="t"/>
              <a:pathLst>
                <a:path extrusionOk="0" h="1276" w="391">
                  <a:moveTo>
                    <a:pt x="390" y="1"/>
                  </a:moveTo>
                  <a:cubicBezTo>
                    <a:pt x="176" y="1"/>
                    <a:pt x="1" y="176"/>
                    <a:pt x="1" y="390"/>
                  </a:cubicBezTo>
                  <a:lnTo>
                    <a:pt x="1" y="1275"/>
                  </a:lnTo>
                  <a:lnTo>
                    <a:pt x="111" y="1275"/>
                  </a:lnTo>
                  <a:lnTo>
                    <a:pt x="111" y="390"/>
                  </a:lnTo>
                  <a:cubicBezTo>
                    <a:pt x="111" y="236"/>
                    <a:pt x="236" y="111"/>
                    <a:pt x="390" y="111"/>
                  </a:cubicBezTo>
                  <a:lnTo>
                    <a:pt x="39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4" name="Google Shape;3354;p94"/>
            <p:cNvSpPr/>
            <p:nvPr/>
          </p:nvSpPr>
          <p:spPr>
            <a:xfrm>
              <a:off x="1726559" y="2004998"/>
              <a:ext cx="179125" cy="586048"/>
            </a:xfrm>
            <a:custGeom>
              <a:rect b="b" l="l" r="r" t="t"/>
              <a:pathLst>
                <a:path extrusionOk="0" h="1276" w="390">
                  <a:moveTo>
                    <a:pt x="280" y="1"/>
                  </a:moveTo>
                  <a:lnTo>
                    <a:pt x="280" y="886"/>
                  </a:lnTo>
                  <a:cubicBezTo>
                    <a:pt x="280" y="1040"/>
                    <a:pt x="155" y="1165"/>
                    <a:pt x="1" y="1165"/>
                  </a:cubicBezTo>
                  <a:lnTo>
                    <a:pt x="1" y="1275"/>
                  </a:lnTo>
                  <a:cubicBezTo>
                    <a:pt x="215" y="1275"/>
                    <a:pt x="390" y="1100"/>
                    <a:pt x="390" y="886"/>
                  </a:cubicBezTo>
                  <a:lnTo>
                    <a:pt x="39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5" name="Google Shape;3355;p94"/>
            <p:cNvSpPr/>
            <p:nvPr/>
          </p:nvSpPr>
          <p:spPr>
            <a:xfrm>
              <a:off x="1792238" y="3424186"/>
              <a:ext cx="1282811" cy="892391"/>
            </a:xfrm>
            <a:custGeom>
              <a:rect b="b" l="l" r="r" t="t"/>
              <a:pathLst>
                <a:path extrusionOk="0" h="1943" w="2793">
                  <a:moveTo>
                    <a:pt x="1" y="1"/>
                  </a:moveTo>
                  <a:lnTo>
                    <a:pt x="1" y="1943"/>
                  </a:lnTo>
                  <a:lnTo>
                    <a:pt x="2793" y="1943"/>
                  </a:lnTo>
                  <a:lnTo>
                    <a:pt x="279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6" name="Google Shape;3356;p94"/>
            <p:cNvSpPr/>
            <p:nvPr/>
          </p:nvSpPr>
          <p:spPr>
            <a:xfrm>
              <a:off x="1792238" y="3710779"/>
              <a:ext cx="1282811" cy="340330"/>
            </a:xfrm>
            <a:custGeom>
              <a:rect b="b" l="l" r="r" t="t"/>
              <a:pathLst>
                <a:path extrusionOk="0" h="741" w="2793">
                  <a:moveTo>
                    <a:pt x="1" y="0"/>
                  </a:moveTo>
                  <a:lnTo>
                    <a:pt x="1" y="740"/>
                  </a:lnTo>
                  <a:lnTo>
                    <a:pt x="2793" y="740"/>
                  </a:lnTo>
                  <a:lnTo>
                    <a:pt x="279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7" name="Google Shape;3357;p94"/>
            <p:cNvSpPr/>
            <p:nvPr/>
          </p:nvSpPr>
          <p:spPr>
            <a:xfrm>
              <a:off x="1792238" y="3424186"/>
              <a:ext cx="1282811" cy="136408"/>
            </a:xfrm>
            <a:custGeom>
              <a:rect b="b" l="l" r="r" t="t"/>
              <a:pathLst>
                <a:path extrusionOk="0" h="297" w="2793">
                  <a:moveTo>
                    <a:pt x="1" y="1"/>
                  </a:moveTo>
                  <a:lnTo>
                    <a:pt x="1" y="296"/>
                  </a:lnTo>
                  <a:lnTo>
                    <a:pt x="2793" y="296"/>
                  </a:lnTo>
                  <a:lnTo>
                    <a:pt x="279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8" name="Google Shape;3358;p94"/>
            <p:cNvSpPr/>
            <p:nvPr/>
          </p:nvSpPr>
          <p:spPr>
            <a:xfrm>
              <a:off x="1992029" y="3767731"/>
              <a:ext cx="600758" cy="220916"/>
            </a:xfrm>
            <a:custGeom>
              <a:rect b="b" l="l" r="r" t="t"/>
              <a:pathLst>
                <a:path extrusionOk="0" h="481" w="1308">
                  <a:moveTo>
                    <a:pt x="0" y="0"/>
                  </a:moveTo>
                  <a:lnTo>
                    <a:pt x="0" y="481"/>
                  </a:lnTo>
                  <a:lnTo>
                    <a:pt x="1308" y="481"/>
                  </a:lnTo>
                  <a:lnTo>
                    <a:pt x="1308"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9" name="Google Shape;3359;p94"/>
            <p:cNvSpPr/>
            <p:nvPr/>
          </p:nvSpPr>
          <p:spPr>
            <a:xfrm>
              <a:off x="1992029" y="3767731"/>
              <a:ext cx="71191" cy="220916"/>
            </a:xfrm>
            <a:custGeom>
              <a:rect b="b" l="l" r="r" t="t"/>
              <a:pathLst>
                <a:path extrusionOk="0" h="481" w="155">
                  <a:moveTo>
                    <a:pt x="0" y="0"/>
                  </a:moveTo>
                  <a:lnTo>
                    <a:pt x="0" y="481"/>
                  </a:lnTo>
                  <a:lnTo>
                    <a:pt x="154" y="481"/>
                  </a:lnTo>
                  <a:lnTo>
                    <a:pt x="15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0" name="Google Shape;3360;p94"/>
            <p:cNvSpPr/>
            <p:nvPr/>
          </p:nvSpPr>
          <p:spPr>
            <a:xfrm>
              <a:off x="2097666" y="3767731"/>
              <a:ext cx="70731" cy="220916"/>
            </a:xfrm>
            <a:custGeom>
              <a:rect b="b" l="l" r="r" t="t"/>
              <a:pathLst>
                <a:path extrusionOk="0" h="481" w="154">
                  <a:moveTo>
                    <a:pt x="0" y="0"/>
                  </a:moveTo>
                  <a:lnTo>
                    <a:pt x="0" y="481"/>
                  </a:lnTo>
                  <a:lnTo>
                    <a:pt x="154" y="481"/>
                  </a:lnTo>
                  <a:lnTo>
                    <a:pt x="15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1" name="Google Shape;3361;p94"/>
            <p:cNvSpPr/>
            <p:nvPr/>
          </p:nvSpPr>
          <p:spPr>
            <a:xfrm>
              <a:off x="2203762" y="3767731"/>
              <a:ext cx="70731" cy="220916"/>
            </a:xfrm>
            <a:custGeom>
              <a:rect b="b" l="l" r="r" t="t"/>
              <a:pathLst>
                <a:path extrusionOk="0" h="481" w="154">
                  <a:moveTo>
                    <a:pt x="0" y="0"/>
                  </a:moveTo>
                  <a:lnTo>
                    <a:pt x="0" y="481"/>
                  </a:lnTo>
                  <a:lnTo>
                    <a:pt x="154" y="481"/>
                  </a:lnTo>
                  <a:lnTo>
                    <a:pt x="15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2" name="Google Shape;3362;p94"/>
            <p:cNvSpPr/>
            <p:nvPr/>
          </p:nvSpPr>
          <p:spPr>
            <a:xfrm>
              <a:off x="2308939" y="3767731"/>
              <a:ext cx="71191" cy="220916"/>
            </a:xfrm>
            <a:custGeom>
              <a:rect b="b" l="l" r="r" t="t"/>
              <a:pathLst>
                <a:path extrusionOk="0" h="481" w="155">
                  <a:moveTo>
                    <a:pt x="1" y="0"/>
                  </a:moveTo>
                  <a:lnTo>
                    <a:pt x="1" y="481"/>
                  </a:lnTo>
                  <a:lnTo>
                    <a:pt x="155" y="481"/>
                  </a:lnTo>
                  <a:lnTo>
                    <a:pt x="15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3" name="Google Shape;3363;p94"/>
            <p:cNvSpPr/>
            <p:nvPr/>
          </p:nvSpPr>
          <p:spPr>
            <a:xfrm>
              <a:off x="2415495" y="3767731"/>
              <a:ext cx="70731" cy="220916"/>
            </a:xfrm>
            <a:custGeom>
              <a:rect b="b" l="l" r="r" t="t"/>
              <a:pathLst>
                <a:path extrusionOk="0" h="481" w="154">
                  <a:moveTo>
                    <a:pt x="1" y="0"/>
                  </a:moveTo>
                  <a:lnTo>
                    <a:pt x="1" y="481"/>
                  </a:lnTo>
                  <a:lnTo>
                    <a:pt x="154" y="481"/>
                  </a:lnTo>
                  <a:lnTo>
                    <a:pt x="15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4" name="Google Shape;3364;p94"/>
            <p:cNvSpPr/>
            <p:nvPr/>
          </p:nvSpPr>
          <p:spPr>
            <a:xfrm>
              <a:off x="2521132" y="3767731"/>
              <a:ext cx="70731" cy="220916"/>
            </a:xfrm>
            <a:custGeom>
              <a:rect b="b" l="l" r="r" t="t"/>
              <a:pathLst>
                <a:path extrusionOk="0" h="481" w="154">
                  <a:moveTo>
                    <a:pt x="1" y="0"/>
                  </a:moveTo>
                  <a:lnTo>
                    <a:pt x="1" y="481"/>
                  </a:lnTo>
                  <a:lnTo>
                    <a:pt x="154" y="481"/>
                  </a:lnTo>
                  <a:lnTo>
                    <a:pt x="154"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5" name="Google Shape;3365;p94"/>
            <p:cNvSpPr/>
            <p:nvPr/>
          </p:nvSpPr>
          <p:spPr>
            <a:xfrm>
              <a:off x="1997081" y="3838920"/>
              <a:ext cx="59708" cy="78078"/>
            </a:xfrm>
            <a:custGeom>
              <a:rect b="b" l="l" r="r" t="t"/>
              <a:pathLst>
                <a:path extrusionOk="0" h="170" w="130">
                  <a:moveTo>
                    <a:pt x="65" y="23"/>
                  </a:moveTo>
                  <a:cubicBezTo>
                    <a:pt x="78" y="23"/>
                    <a:pt x="85" y="28"/>
                    <a:pt x="92" y="38"/>
                  </a:cubicBezTo>
                  <a:cubicBezTo>
                    <a:pt x="99" y="49"/>
                    <a:pt x="101" y="64"/>
                    <a:pt x="101" y="85"/>
                  </a:cubicBezTo>
                  <a:cubicBezTo>
                    <a:pt x="101" y="106"/>
                    <a:pt x="99" y="121"/>
                    <a:pt x="92" y="132"/>
                  </a:cubicBezTo>
                  <a:cubicBezTo>
                    <a:pt x="85" y="141"/>
                    <a:pt x="76" y="146"/>
                    <a:pt x="65" y="146"/>
                  </a:cubicBezTo>
                  <a:cubicBezTo>
                    <a:pt x="54" y="146"/>
                    <a:pt x="46" y="143"/>
                    <a:pt x="38" y="132"/>
                  </a:cubicBezTo>
                  <a:cubicBezTo>
                    <a:pt x="32" y="121"/>
                    <a:pt x="30" y="106"/>
                    <a:pt x="30" y="85"/>
                  </a:cubicBezTo>
                  <a:cubicBezTo>
                    <a:pt x="30" y="64"/>
                    <a:pt x="32" y="49"/>
                    <a:pt x="38" y="38"/>
                  </a:cubicBezTo>
                  <a:cubicBezTo>
                    <a:pt x="46" y="28"/>
                    <a:pt x="53" y="23"/>
                    <a:pt x="65" y="23"/>
                  </a:cubicBezTo>
                  <a:close/>
                  <a:moveTo>
                    <a:pt x="65" y="0"/>
                  </a:moveTo>
                  <a:cubicBezTo>
                    <a:pt x="54" y="0"/>
                    <a:pt x="46" y="4"/>
                    <a:pt x="37" y="7"/>
                  </a:cubicBezTo>
                  <a:cubicBezTo>
                    <a:pt x="30" y="11"/>
                    <a:pt x="22" y="17"/>
                    <a:pt x="17" y="25"/>
                  </a:cubicBezTo>
                  <a:cubicBezTo>
                    <a:pt x="12" y="33"/>
                    <a:pt x="8" y="41"/>
                    <a:pt x="5" y="52"/>
                  </a:cubicBezTo>
                  <a:cubicBezTo>
                    <a:pt x="3" y="60"/>
                    <a:pt x="1" y="73"/>
                    <a:pt x="1" y="85"/>
                  </a:cubicBezTo>
                  <a:cubicBezTo>
                    <a:pt x="1" y="97"/>
                    <a:pt x="3" y="107"/>
                    <a:pt x="5" y="118"/>
                  </a:cubicBezTo>
                  <a:cubicBezTo>
                    <a:pt x="8" y="129"/>
                    <a:pt x="12" y="137"/>
                    <a:pt x="17" y="145"/>
                  </a:cubicBezTo>
                  <a:cubicBezTo>
                    <a:pt x="22" y="153"/>
                    <a:pt x="30" y="159"/>
                    <a:pt x="37" y="162"/>
                  </a:cubicBezTo>
                  <a:cubicBezTo>
                    <a:pt x="46" y="166"/>
                    <a:pt x="54" y="169"/>
                    <a:pt x="65" y="169"/>
                  </a:cubicBezTo>
                  <a:cubicBezTo>
                    <a:pt x="76" y="169"/>
                    <a:pt x="85" y="166"/>
                    <a:pt x="94" y="162"/>
                  </a:cubicBezTo>
                  <a:cubicBezTo>
                    <a:pt x="101" y="159"/>
                    <a:pt x="108" y="153"/>
                    <a:pt x="113" y="145"/>
                  </a:cubicBezTo>
                  <a:cubicBezTo>
                    <a:pt x="119" y="137"/>
                    <a:pt x="123" y="129"/>
                    <a:pt x="126" y="118"/>
                  </a:cubicBezTo>
                  <a:cubicBezTo>
                    <a:pt x="128" y="107"/>
                    <a:pt x="129" y="97"/>
                    <a:pt x="129" y="85"/>
                  </a:cubicBezTo>
                  <a:cubicBezTo>
                    <a:pt x="129" y="73"/>
                    <a:pt x="128" y="62"/>
                    <a:pt x="126" y="52"/>
                  </a:cubicBezTo>
                  <a:cubicBezTo>
                    <a:pt x="123" y="41"/>
                    <a:pt x="119" y="33"/>
                    <a:pt x="113" y="25"/>
                  </a:cubicBezTo>
                  <a:cubicBezTo>
                    <a:pt x="108" y="17"/>
                    <a:pt x="101" y="11"/>
                    <a:pt x="94" y="7"/>
                  </a:cubicBezTo>
                  <a:cubicBezTo>
                    <a:pt x="85" y="4"/>
                    <a:pt x="76" y="0"/>
                    <a:pt x="6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6" name="Google Shape;3366;p94"/>
            <p:cNvSpPr/>
            <p:nvPr/>
          </p:nvSpPr>
          <p:spPr>
            <a:xfrm>
              <a:off x="2103637" y="3838920"/>
              <a:ext cx="59249" cy="78078"/>
            </a:xfrm>
            <a:custGeom>
              <a:rect b="b" l="l" r="r" t="t"/>
              <a:pathLst>
                <a:path extrusionOk="0" h="170" w="129">
                  <a:moveTo>
                    <a:pt x="65" y="23"/>
                  </a:moveTo>
                  <a:cubicBezTo>
                    <a:pt x="75" y="23"/>
                    <a:pt x="84" y="28"/>
                    <a:pt x="92" y="38"/>
                  </a:cubicBezTo>
                  <a:cubicBezTo>
                    <a:pt x="98" y="49"/>
                    <a:pt x="100" y="64"/>
                    <a:pt x="100" y="85"/>
                  </a:cubicBezTo>
                  <a:cubicBezTo>
                    <a:pt x="100" y="106"/>
                    <a:pt x="98" y="121"/>
                    <a:pt x="92" y="132"/>
                  </a:cubicBezTo>
                  <a:cubicBezTo>
                    <a:pt x="84" y="141"/>
                    <a:pt x="77" y="146"/>
                    <a:pt x="65" y="146"/>
                  </a:cubicBezTo>
                  <a:cubicBezTo>
                    <a:pt x="54" y="146"/>
                    <a:pt x="45" y="143"/>
                    <a:pt x="38" y="132"/>
                  </a:cubicBezTo>
                  <a:cubicBezTo>
                    <a:pt x="31" y="121"/>
                    <a:pt x="29" y="106"/>
                    <a:pt x="29" y="85"/>
                  </a:cubicBezTo>
                  <a:cubicBezTo>
                    <a:pt x="29" y="64"/>
                    <a:pt x="31" y="49"/>
                    <a:pt x="38" y="38"/>
                  </a:cubicBezTo>
                  <a:cubicBezTo>
                    <a:pt x="45" y="28"/>
                    <a:pt x="52" y="23"/>
                    <a:pt x="65" y="23"/>
                  </a:cubicBezTo>
                  <a:close/>
                  <a:moveTo>
                    <a:pt x="65" y="0"/>
                  </a:moveTo>
                  <a:cubicBezTo>
                    <a:pt x="54" y="0"/>
                    <a:pt x="45" y="4"/>
                    <a:pt x="36" y="7"/>
                  </a:cubicBezTo>
                  <a:cubicBezTo>
                    <a:pt x="29" y="11"/>
                    <a:pt x="21" y="17"/>
                    <a:pt x="17" y="25"/>
                  </a:cubicBezTo>
                  <a:cubicBezTo>
                    <a:pt x="12" y="33"/>
                    <a:pt x="7" y="41"/>
                    <a:pt x="4" y="52"/>
                  </a:cubicBezTo>
                  <a:cubicBezTo>
                    <a:pt x="2" y="60"/>
                    <a:pt x="1" y="73"/>
                    <a:pt x="1" y="85"/>
                  </a:cubicBezTo>
                  <a:cubicBezTo>
                    <a:pt x="1" y="97"/>
                    <a:pt x="2" y="107"/>
                    <a:pt x="4" y="118"/>
                  </a:cubicBezTo>
                  <a:cubicBezTo>
                    <a:pt x="7" y="129"/>
                    <a:pt x="12" y="137"/>
                    <a:pt x="17" y="145"/>
                  </a:cubicBezTo>
                  <a:cubicBezTo>
                    <a:pt x="21" y="153"/>
                    <a:pt x="29" y="159"/>
                    <a:pt x="36" y="162"/>
                  </a:cubicBezTo>
                  <a:cubicBezTo>
                    <a:pt x="45" y="166"/>
                    <a:pt x="54" y="169"/>
                    <a:pt x="65" y="169"/>
                  </a:cubicBezTo>
                  <a:cubicBezTo>
                    <a:pt x="76" y="169"/>
                    <a:pt x="84" y="166"/>
                    <a:pt x="93" y="162"/>
                  </a:cubicBezTo>
                  <a:cubicBezTo>
                    <a:pt x="100" y="159"/>
                    <a:pt x="108" y="153"/>
                    <a:pt x="113" y="145"/>
                  </a:cubicBezTo>
                  <a:cubicBezTo>
                    <a:pt x="119" y="137"/>
                    <a:pt x="122" y="129"/>
                    <a:pt x="125" y="118"/>
                  </a:cubicBezTo>
                  <a:cubicBezTo>
                    <a:pt x="127" y="107"/>
                    <a:pt x="128" y="97"/>
                    <a:pt x="128" y="85"/>
                  </a:cubicBezTo>
                  <a:cubicBezTo>
                    <a:pt x="128" y="73"/>
                    <a:pt x="127" y="62"/>
                    <a:pt x="125" y="52"/>
                  </a:cubicBezTo>
                  <a:cubicBezTo>
                    <a:pt x="122" y="41"/>
                    <a:pt x="119" y="33"/>
                    <a:pt x="113" y="25"/>
                  </a:cubicBezTo>
                  <a:cubicBezTo>
                    <a:pt x="108" y="17"/>
                    <a:pt x="100" y="11"/>
                    <a:pt x="93" y="7"/>
                  </a:cubicBezTo>
                  <a:cubicBezTo>
                    <a:pt x="84" y="4"/>
                    <a:pt x="75" y="0"/>
                    <a:pt x="6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7" name="Google Shape;3367;p94"/>
            <p:cNvSpPr/>
            <p:nvPr/>
          </p:nvSpPr>
          <p:spPr>
            <a:xfrm>
              <a:off x="2209273" y="3838920"/>
              <a:ext cx="59708" cy="78078"/>
            </a:xfrm>
            <a:custGeom>
              <a:rect b="b" l="l" r="r" t="t"/>
              <a:pathLst>
                <a:path extrusionOk="0" h="170" w="130">
                  <a:moveTo>
                    <a:pt x="65" y="23"/>
                  </a:moveTo>
                  <a:cubicBezTo>
                    <a:pt x="77" y="23"/>
                    <a:pt x="84" y="28"/>
                    <a:pt x="92" y="38"/>
                  </a:cubicBezTo>
                  <a:cubicBezTo>
                    <a:pt x="98" y="49"/>
                    <a:pt x="100" y="64"/>
                    <a:pt x="100" y="85"/>
                  </a:cubicBezTo>
                  <a:cubicBezTo>
                    <a:pt x="100" y="106"/>
                    <a:pt x="98" y="121"/>
                    <a:pt x="92" y="132"/>
                  </a:cubicBezTo>
                  <a:cubicBezTo>
                    <a:pt x="84" y="141"/>
                    <a:pt x="76" y="146"/>
                    <a:pt x="65" y="146"/>
                  </a:cubicBezTo>
                  <a:cubicBezTo>
                    <a:pt x="54" y="146"/>
                    <a:pt x="45" y="143"/>
                    <a:pt x="38" y="132"/>
                  </a:cubicBezTo>
                  <a:cubicBezTo>
                    <a:pt x="31" y="121"/>
                    <a:pt x="29" y="106"/>
                    <a:pt x="29" y="85"/>
                  </a:cubicBezTo>
                  <a:cubicBezTo>
                    <a:pt x="29" y="64"/>
                    <a:pt x="31" y="49"/>
                    <a:pt x="38" y="38"/>
                  </a:cubicBezTo>
                  <a:cubicBezTo>
                    <a:pt x="45" y="28"/>
                    <a:pt x="52" y="23"/>
                    <a:pt x="65" y="23"/>
                  </a:cubicBezTo>
                  <a:close/>
                  <a:moveTo>
                    <a:pt x="65" y="0"/>
                  </a:moveTo>
                  <a:cubicBezTo>
                    <a:pt x="54" y="0"/>
                    <a:pt x="46" y="4"/>
                    <a:pt x="36" y="7"/>
                  </a:cubicBezTo>
                  <a:cubicBezTo>
                    <a:pt x="29" y="11"/>
                    <a:pt x="22" y="17"/>
                    <a:pt x="17" y="25"/>
                  </a:cubicBezTo>
                  <a:cubicBezTo>
                    <a:pt x="12" y="33"/>
                    <a:pt x="7" y="41"/>
                    <a:pt x="4" y="52"/>
                  </a:cubicBezTo>
                  <a:cubicBezTo>
                    <a:pt x="2" y="60"/>
                    <a:pt x="1" y="73"/>
                    <a:pt x="1" y="85"/>
                  </a:cubicBezTo>
                  <a:cubicBezTo>
                    <a:pt x="1" y="97"/>
                    <a:pt x="2" y="107"/>
                    <a:pt x="4" y="118"/>
                  </a:cubicBezTo>
                  <a:cubicBezTo>
                    <a:pt x="7" y="129"/>
                    <a:pt x="12" y="137"/>
                    <a:pt x="17" y="145"/>
                  </a:cubicBezTo>
                  <a:cubicBezTo>
                    <a:pt x="22" y="153"/>
                    <a:pt x="29" y="159"/>
                    <a:pt x="36" y="162"/>
                  </a:cubicBezTo>
                  <a:cubicBezTo>
                    <a:pt x="45" y="166"/>
                    <a:pt x="54" y="169"/>
                    <a:pt x="65" y="169"/>
                  </a:cubicBezTo>
                  <a:cubicBezTo>
                    <a:pt x="76" y="169"/>
                    <a:pt x="84" y="166"/>
                    <a:pt x="93" y="162"/>
                  </a:cubicBezTo>
                  <a:cubicBezTo>
                    <a:pt x="100" y="159"/>
                    <a:pt x="108" y="153"/>
                    <a:pt x="113" y="145"/>
                  </a:cubicBezTo>
                  <a:cubicBezTo>
                    <a:pt x="118" y="137"/>
                    <a:pt x="122" y="129"/>
                    <a:pt x="125" y="118"/>
                  </a:cubicBezTo>
                  <a:cubicBezTo>
                    <a:pt x="127" y="107"/>
                    <a:pt x="129" y="97"/>
                    <a:pt x="129" y="85"/>
                  </a:cubicBezTo>
                  <a:cubicBezTo>
                    <a:pt x="129" y="73"/>
                    <a:pt x="127" y="62"/>
                    <a:pt x="125" y="52"/>
                  </a:cubicBezTo>
                  <a:cubicBezTo>
                    <a:pt x="122" y="41"/>
                    <a:pt x="118" y="33"/>
                    <a:pt x="113" y="25"/>
                  </a:cubicBezTo>
                  <a:cubicBezTo>
                    <a:pt x="108" y="17"/>
                    <a:pt x="100" y="11"/>
                    <a:pt x="93" y="7"/>
                  </a:cubicBezTo>
                  <a:cubicBezTo>
                    <a:pt x="84" y="4"/>
                    <a:pt x="76" y="0"/>
                    <a:pt x="6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8" name="Google Shape;3368;p94"/>
            <p:cNvSpPr/>
            <p:nvPr/>
          </p:nvSpPr>
          <p:spPr>
            <a:xfrm>
              <a:off x="2315369" y="3838920"/>
              <a:ext cx="59708" cy="78078"/>
            </a:xfrm>
            <a:custGeom>
              <a:rect b="b" l="l" r="r" t="t"/>
              <a:pathLst>
                <a:path extrusionOk="0" h="170" w="130">
                  <a:moveTo>
                    <a:pt x="65" y="23"/>
                  </a:moveTo>
                  <a:cubicBezTo>
                    <a:pt x="76" y="23"/>
                    <a:pt x="85" y="28"/>
                    <a:pt x="92" y="38"/>
                  </a:cubicBezTo>
                  <a:cubicBezTo>
                    <a:pt x="98" y="49"/>
                    <a:pt x="101" y="64"/>
                    <a:pt x="101" y="85"/>
                  </a:cubicBezTo>
                  <a:cubicBezTo>
                    <a:pt x="101" y="106"/>
                    <a:pt x="98" y="121"/>
                    <a:pt x="92" y="132"/>
                  </a:cubicBezTo>
                  <a:cubicBezTo>
                    <a:pt x="85" y="141"/>
                    <a:pt x="76" y="146"/>
                    <a:pt x="65" y="146"/>
                  </a:cubicBezTo>
                  <a:cubicBezTo>
                    <a:pt x="54" y="146"/>
                    <a:pt x="45" y="143"/>
                    <a:pt x="38" y="132"/>
                  </a:cubicBezTo>
                  <a:cubicBezTo>
                    <a:pt x="32" y="121"/>
                    <a:pt x="29" y="106"/>
                    <a:pt x="29" y="85"/>
                  </a:cubicBezTo>
                  <a:cubicBezTo>
                    <a:pt x="29" y="64"/>
                    <a:pt x="32" y="49"/>
                    <a:pt x="38" y="38"/>
                  </a:cubicBezTo>
                  <a:cubicBezTo>
                    <a:pt x="45" y="28"/>
                    <a:pt x="53" y="23"/>
                    <a:pt x="65" y="23"/>
                  </a:cubicBezTo>
                  <a:close/>
                  <a:moveTo>
                    <a:pt x="65" y="0"/>
                  </a:moveTo>
                  <a:cubicBezTo>
                    <a:pt x="54" y="0"/>
                    <a:pt x="45" y="4"/>
                    <a:pt x="37" y="7"/>
                  </a:cubicBezTo>
                  <a:cubicBezTo>
                    <a:pt x="29" y="11"/>
                    <a:pt x="22" y="17"/>
                    <a:pt x="17" y="25"/>
                  </a:cubicBezTo>
                  <a:cubicBezTo>
                    <a:pt x="12" y="33"/>
                    <a:pt x="7" y="41"/>
                    <a:pt x="5" y="52"/>
                  </a:cubicBezTo>
                  <a:cubicBezTo>
                    <a:pt x="2" y="60"/>
                    <a:pt x="1" y="73"/>
                    <a:pt x="1" y="85"/>
                  </a:cubicBezTo>
                  <a:cubicBezTo>
                    <a:pt x="1" y="97"/>
                    <a:pt x="2" y="107"/>
                    <a:pt x="5" y="118"/>
                  </a:cubicBezTo>
                  <a:cubicBezTo>
                    <a:pt x="7" y="129"/>
                    <a:pt x="12" y="137"/>
                    <a:pt x="17" y="145"/>
                  </a:cubicBezTo>
                  <a:cubicBezTo>
                    <a:pt x="22" y="153"/>
                    <a:pt x="29" y="159"/>
                    <a:pt x="37" y="162"/>
                  </a:cubicBezTo>
                  <a:cubicBezTo>
                    <a:pt x="45" y="166"/>
                    <a:pt x="54" y="169"/>
                    <a:pt x="65" y="169"/>
                  </a:cubicBezTo>
                  <a:cubicBezTo>
                    <a:pt x="76" y="169"/>
                    <a:pt x="85" y="166"/>
                    <a:pt x="93" y="162"/>
                  </a:cubicBezTo>
                  <a:cubicBezTo>
                    <a:pt x="101" y="159"/>
                    <a:pt x="108" y="153"/>
                    <a:pt x="113" y="145"/>
                  </a:cubicBezTo>
                  <a:cubicBezTo>
                    <a:pt x="118" y="137"/>
                    <a:pt x="122" y="129"/>
                    <a:pt x="125" y="118"/>
                  </a:cubicBezTo>
                  <a:cubicBezTo>
                    <a:pt x="127" y="107"/>
                    <a:pt x="129" y="97"/>
                    <a:pt x="129" y="85"/>
                  </a:cubicBezTo>
                  <a:cubicBezTo>
                    <a:pt x="129" y="73"/>
                    <a:pt x="128" y="62"/>
                    <a:pt x="125" y="52"/>
                  </a:cubicBezTo>
                  <a:cubicBezTo>
                    <a:pt x="123" y="41"/>
                    <a:pt x="118" y="33"/>
                    <a:pt x="113" y="25"/>
                  </a:cubicBezTo>
                  <a:cubicBezTo>
                    <a:pt x="108" y="17"/>
                    <a:pt x="101" y="11"/>
                    <a:pt x="93" y="7"/>
                  </a:cubicBezTo>
                  <a:cubicBezTo>
                    <a:pt x="85" y="4"/>
                    <a:pt x="76" y="0"/>
                    <a:pt x="6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9" name="Google Shape;3369;p94"/>
            <p:cNvSpPr/>
            <p:nvPr/>
          </p:nvSpPr>
          <p:spPr>
            <a:xfrm>
              <a:off x="2421006" y="3838920"/>
              <a:ext cx="59708" cy="78078"/>
            </a:xfrm>
            <a:custGeom>
              <a:rect b="b" l="l" r="r" t="t"/>
              <a:pathLst>
                <a:path extrusionOk="0" h="170" w="130">
                  <a:moveTo>
                    <a:pt x="65" y="23"/>
                  </a:moveTo>
                  <a:cubicBezTo>
                    <a:pt x="77" y="23"/>
                    <a:pt x="86" y="28"/>
                    <a:pt x="92" y="38"/>
                  </a:cubicBezTo>
                  <a:cubicBezTo>
                    <a:pt x="98" y="49"/>
                    <a:pt x="101" y="64"/>
                    <a:pt x="101" y="85"/>
                  </a:cubicBezTo>
                  <a:cubicBezTo>
                    <a:pt x="101" y="106"/>
                    <a:pt x="98" y="121"/>
                    <a:pt x="92" y="132"/>
                  </a:cubicBezTo>
                  <a:cubicBezTo>
                    <a:pt x="85" y="141"/>
                    <a:pt x="77" y="146"/>
                    <a:pt x="65" y="146"/>
                  </a:cubicBezTo>
                  <a:cubicBezTo>
                    <a:pt x="54" y="146"/>
                    <a:pt x="45" y="143"/>
                    <a:pt x="38" y="132"/>
                  </a:cubicBezTo>
                  <a:cubicBezTo>
                    <a:pt x="32" y="121"/>
                    <a:pt x="29" y="106"/>
                    <a:pt x="29" y="85"/>
                  </a:cubicBezTo>
                  <a:cubicBezTo>
                    <a:pt x="29" y="64"/>
                    <a:pt x="32" y="49"/>
                    <a:pt x="38" y="38"/>
                  </a:cubicBezTo>
                  <a:cubicBezTo>
                    <a:pt x="45" y="28"/>
                    <a:pt x="53" y="23"/>
                    <a:pt x="65" y="23"/>
                  </a:cubicBezTo>
                  <a:close/>
                  <a:moveTo>
                    <a:pt x="65" y="0"/>
                  </a:moveTo>
                  <a:cubicBezTo>
                    <a:pt x="55" y="0"/>
                    <a:pt x="46" y="4"/>
                    <a:pt x="37" y="7"/>
                  </a:cubicBezTo>
                  <a:cubicBezTo>
                    <a:pt x="29" y="11"/>
                    <a:pt x="22" y="17"/>
                    <a:pt x="17" y="25"/>
                  </a:cubicBezTo>
                  <a:cubicBezTo>
                    <a:pt x="11" y="33"/>
                    <a:pt x="7" y="41"/>
                    <a:pt x="5" y="52"/>
                  </a:cubicBezTo>
                  <a:cubicBezTo>
                    <a:pt x="2" y="60"/>
                    <a:pt x="1" y="73"/>
                    <a:pt x="1" y="85"/>
                  </a:cubicBezTo>
                  <a:cubicBezTo>
                    <a:pt x="1" y="97"/>
                    <a:pt x="2" y="107"/>
                    <a:pt x="5" y="118"/>
                  </a:cubicBezTo>
                  <a:cubicBezTo>
                    <a:pt x="7" y="129"/>
                    <a:pt x="11" y="137"/>
                    <a:pt x="17" y="145"/>
                  </a:cubicBezTo>
                  <a:cubicBezTo>
                    <a:pt x="22" y="153"/>
                    <a:pt x="29" y="159"/>
                    <a:pt x="37" y="162"/>
                  </a:cubicBezTo>
                  <a:cubicBezTo>
                    <a:pt x="45" y="166"/>
                    <a:pt x="54" y="169"/>
                    <a:pt x="65" y="169"/>
                  </a:cubicBezTo>
                  <a:cubicBezTo>
                    <a:pt x="76" y="169"/>
                    <a:pt x="85" y="166"/>
                    <a:pt x="93" y="162"/>
                  </a:cubicBezTo>
                  <a:cubicBezTo>
                    <a:pt x="101" y="159"/>
                    <a:pt x="108" y="153"/>
                    <a:pt x="113" y="145"/>
                  </a:cubicBezTo>
                  <a:cubicBezTo>
                    <a:pt x="118" y="137"/>
                    <a:pt x="123" y="129"/>
                    <a:pt x="125" y="118"/>
                  </a:cubicBezTo>
                  <a:cubicBezTo>
                    <a:pt x="128" y="107"/>
                    <a:pt x="129" y="97"/>
                    <a:pt x="129" y="85"/>
                  </a:cubicBezTo>
                  <a:cubicBezTo>
                    <a:pt x="129" y="73"/>
                    <a:pt x="128" y="62"/>
                    <a:pt x="125" y="52"/>
                  </a:cubicBezTo>
                  <a:cubicBezTo>
                    <a:pt x="123" y="41"/>
                    <a:pt x="118" y="33"/>
                    <a:pt x="113" y="25"/>
                  </a:cubicBezTo>
                  <a:cubicBezTo>
                    <a:pt x="108" y="17"/>
                    <a:pt x="101" y="11"/>
                    <a:pt x="93" y="7"/>
                  </a:cubicBezTo>
                  <a:cubicBezTo>
                    <a:pt x="85" y="4"/>
                    <a:pt x="76" y="0"/>
                    <a:pt x="6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0" name="Google Shape;3370;p94"/>
            <p:cNvSpPr/>
            <p:nvPr/>
          </p:nvSpPr>
          <p:spPr>
            <a:xfrm>
              <a:off x="2527102" y="3838920"/>
              <a:ext cx="59249" cy="78078"/>
            </a:xfrm>
            <a:custGeom>
              <a:rect b="b" l="l" r="r" t="t"/>
              <a:pathLst>
                <a:path extrusionOk="0" h="170" w="129">
                  <a:moveTo>
                    <a:pt x="65" y="23"/>
                  </a:moveTo>
                  <a:cubicBezTo>
                    <a:pt x="77" y="23"/>
                    <a:pt x="85" y="28"/>
                    <a:pt x="92" y="38"/>
                  </a:cubicBezTo>
                  <a:cubicBezTo>
                    <a:pt x="98" y="49"/>
                    <a:pt x="101" y="64"/>
                    <a:pt x="101" y="85"/>
                  </a:cubicBezTo>
                  <a:cubicBezTo>
                    <a:pt x="101" y="106"/>
                    <a:pt x="98" y="121"/>
                    <a:pt x="92" y="132"/>
                  </a:cubicBezTo>
                  <a:cubicBezTo>
                    <a:pt x="85" y="141"/>
                    <a:pt x="76" y="146"/>
                    <a:pt x="65" y="146"/>
                  </a:cubicBezTo>
                  <a:cubicBezTo>
                    <a:pt x="54" y="146"/>
                    <a:pt x="45" y="143"/>
                    <a:pt x="38" y="132"/>
                  </a:cubicBezTo>
                  <a:cubicBezTo>
                    <a:pt x="32" y="121"/>
                    <a:pt x="28" y="106"/>
                    <a:pt x="28" y="85"/>
                  </a:cubicBezTo>
                  <a:cubicBezTo>
                    <a:pt x="28" y="64"/>
                    <a:pt x="32" y="49"/>
                    <a:pt x="38" y="38"/>
                  </a:cubicBezTo>
                  <a:cubicBezTo>
                    <a:pt x="45" y="28"/>
                    <a:pt x="53" y="23"/>
                    <a:pt x="65" y="23"/>
                  </a:cubicBezTo>
                  <a:close/>
                  <a:moveTo>
                    <a:pt x="65" y="0"/>
                  </a:moveTo>
                  <a:cubicBezTo>
                    <a:pt x="54" y="0"/>
                    <a:pt x="45" y="4"/>
                    <a:pt x="37" y="7"/>
                  </a:cubicBezTo>
                  <a:cubicBezTo>
                    <a:pt x="28" y="11"/>
                    <a:pt x="22" y="17"/>
                    <a:pt x="17" y="25"/>
                  </a:cubicBezTo>
                  <a:cubicBezTo>
                    <a:pt x="11" y="33"/>
                    <a:pt x="7" y="41"/>
                    <a:pt x="5" y="52"/>
                  </a:cubicBezTo>
                  <a:cubicBezTo>
                    <a:pt x="2" y="60"/>
                    <a:pt x="1" y="73"/>
                    <a:pt x="1" y="85"/>
                  </a:cubicBezTo>
                  <a:cubicBezTo>
                    <a:pt x="1" y="97"/>
                    <a:pt x="2" y="107"/>
                    <a:pt x="5" y="118"/>
                  </a:cubicBezTo>
                  <a:cubicBezTo>
                    <a:pt x="7" y="129"/>
                    <a:pt x="11" y="137"/>
                    <a:pt x="17" y="145"/>
                  </a:cubicBezTo>
                  <a:cubicBezTo>
                    <a:pt x="22" y="153"/>
                    <a:pt x="28" y="159"/>
                    <a:pt x="37" y="162"/>
                  </a:cubicBezTo>
                  <a:cubicBezTo>
                    <a:pt x="45" y="166"/>
                    <a:pt x="54" y="169"/>
                    <a:pt x="65" y="169"/>
                  </a:cubicBezTo>
                  <a:cubicBezTo>
                    <a:pt x="76" y="169"/>
                    <a:pt x="85" y="166"/>
                    <a:pt x="93" y="162"/>
                  </a:cubicBezTo>
                  <a:cubicBezTo>
                    <a:pt x="101" y="159"/>
                    <a:pt x="108" y="153"/>
                    <a:pt x="113" y="145"/>
                  </a:cubicBezTo>
                  <a:cubicBezTo>
                    <a:pt x="118" y="137"/>
                    <a:pt x="123" y="129"/>
                    <a:pt x="125" y="118"/>
                  </a:cubicBezTo>
                  <a:cubicBezTo>
                    <a:pt x="128" y="107"/>
                    <a:pt x="129" y="97"/>
                    <a:pt x="129" y="85"/>
                  </a:cubicBezTo>
                  <a:cubicBezTo>
                    <a:pt x="129" y="73"/>
                    <a:pt x="128" y="62"/>
                    <a:pt x="125" y="52"/>
                  </a:cubicBezTo>
                  <a:cubicBezTo>
                    <a:pt x="123" y="41"/>
                    <a:pt x="118" y="33"/>
                    <a:pt x="113" y="25"/>
                  </a:cubicBezTo>
                  <a:cubicBezTo>
                    <a:pt x="108" y="17"/>
                    <a:pt x="101" y="11"/>
                    <a:pt x="93" y="7"/>
                  </a:cubicBezTo>
                  <a:cubicBezTo>
                    <a:pt x="85" y="4"/>
                    <a:pt x="76" y="0"/>
                    <a:pt x="6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1" name="Google Shape;3371;p94"/>
            <p:cNvSpPr/>
            <p:nvPr/>
          </p:nvSpPr>
          <p:spPr>
            <a:xfrm>
              <a:off x="1992029" y="3767731"/>
              <a:ext cx="71191" cy="45929"/>
            </a:xfrm>
            <a:custGeom>
              <a:rect b="b" l="l" r="r" t="t"/>
              <a:pathLst>
                <a:path extrusionOk="0" h="100" w="155">
                  <a:moveTo>
                    <a:pt x="0" y="0"/>
                  </a:moveTo>
                  <a:lnTo>
                    <a:pt x="0" y="100"/>
                  </a:lnTo>
                  <a:lnTo>
                    <a:pt x="154" y="100"/>
                  </a:lnTo>
                  <a:lnTo>
                    <a:pt x="154"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2" name="Google Shape;3372;p94"/>
            <p:cNvSpPr/>
            <p:nvPr/>
          </p:nvSpPr>
          <p:spPr>
            <a:xfrm>
              <a:off x="2097666" y="3767731"/>
              <a:ext cx="70731" cy="45929"/>
            </a:xfrm>
            <a:custGeom>
              <a:rect b="b" l="l" r="r" t="t"/>
              <a:pathLst>
                <a:path extrusionOk="0" h="100" w="154">
                  <a:moveTo>
                    <a:pt x="0" y="0"/>
                  </a:moveTo>
                  <a:lnTo>
                    <a:pt x="0" y="100"/>
                  </a:lnTo>
                  <a:lnTo>
                    <a:pt x="154" y="100"/>
                  </a:lnTo>
                  <a:lnTo>
                    <a:pt x="154"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3" name="Google Shape;3373;p94"/>
            <p:cNvSpPr/>
            <p:nvPr/>
          </p:nvSpPr>
          <p:spPr>
            <a:xfrm>
              <a:off x="2203762" y="3767731"/>
              <a:ext cx="70731" cy="45929"/>
            </a:xfrm>
            <a:custGeom>
              <a:rect b="b" l="l" r="r" t="t"/>
              <a:pathLst>
                <a:path extrusionOk="0" h="100" w="154">
                  <a:moveTo>
                    <a:pt x="0" y="0"/>
                  </a:moveTo>
                  <a:lnTo>
                    <a:pt x="0" y="100"/>
                  </a:lnTo>
                  <a:lnTo>
                    <a:pt x="154" y="100"/>
                  </a:lnTo>
                  <a:lnTo>
                    <a:pt x="154"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4" name="Google Shape;3374;p94"/>
            <p:cNvSpPr/>
            <p:nvPr/>
          </p:nvSpPr>
          <p:spPr>
            <a:xfrm>
              <a:off x="2308939" y="3767731"/>
              <a:ext cx="71191" cy="45929"/>
            </a:xfrm>
            <a:custGeom>
              <a:rect b="b" l="l" r="r" t="t"/>
              <a:pathLst>
                <a:path extrusionOk="0" h="100" w="155">
                  <a:moveTo>
                    <a:pt x="1" y="0"/>
                  </a:moveTo>
                  <a:lnTo>
                    <a:pt x="1" y="100"/>
                  </a:lnTo>
                  <a:lnTo>
                    <a:pt x="155" y="100"/>
                  </a:lnTo>
                  <a:lnTo>
                    <a:pt x="155"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5" name="Google Shape;3375;p94"/>
            <p:cNvSpPr/>
            <p:nvPr/>
          </p:nvSpPr>
          <p:spPr>
            <a:xfrm>
              <a:off x="2415495" y="3767731"/>
              <a:ext cx="70731" cy="45929"/>
            </a:xfrm>
            <a:custGeom>
              <a:rect b="b" l="l" r="r" t="t"/>
              <a:pathLst>
                <a:path extrusionOk="0" h="100" w="154">
                  <a:moveTo>
                    <a:pt x="1" y="0"/>
                  </a:moveTo>
                  <a:lnTo>
                    <a:pt x="1" y="100"/>
                  </a:lnTo>
                  <a:lnTo>
                    <a:pt x="154" y="100"/>
                  </a:lnTo>
                  <a:lnTo>
                    <a:pt x="154"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6" name="Google Shape;3376;p94"/>
            <p:cNvSpPr/>
            <p:nvPr/>
          </p:nvSpPr>
          <p:spPr>
            <a:xfrm>
              <a:off x="2521132" y="3767731"/>
              <a:ext cx="70731" cy="45929"/>
            </a:xfrm>
            <a:custGeom>
              <a:rect b="b" l="l" r="r" t="t"/>
              <a:pathLst>
                <a:path extrusionOk="0" h="100" w="154">
                  <a:moveTo>
                    <a:pt x="1" y="0"/>
                  </a:moveTo>
                  <a:lnTo>
                    <a:pt x="1" y="100"/>
                  </a:lnTo>
                  <a:lnTo>
                    <a:pt x="154" y="100"/>
                  </a:lnTo>
                  <a:lnTo>
                    <a:pt x="154"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7" name="Google Shape;3377;p94"/>
            <p:cNvSpPr/>
            <p:nvPr/>
          </p:nvSpPr>
          <p:spPr>
            <a:xfrm>
              <a:off x="1992029" y="3942718"/>
              <a:ext cx="71191" cy="45929"/>
            </a:xfrm>
            <a:custGeom>
              <a:rect b="b" l="l" r="r" t="t"/>
              <a:pathLst>
                <a:path extrusionOk="0" h="100" w="155">
                  <a:moveTo>
                    <a:pt x="0" y="0"/>
                  </a:moveTo>
                  <a:lnTo>
                    <a:pt x="0" y="100"/>
                  </a:lnTo>
                  <a:lnTo>
                    <a:pt x="154" y="100"/>
                  </a:lnTo>
                  <a:lnTo>
                    <a:pt x="154" y="0"/>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8" name="Google Shape;3378;p94"/>
            <p:cNvSpPr/>
            <p:nvPr/>
          </p:nvSpPr>
          <p:spPr>
            <a:xfrm>
              <a:off x="2097666" y="3942718"/>
              <a:ext cx="70731" cy="45929"/>
            </a:xfrm>
            <a:custGeom>
              <a:rect b="b" l="l" r="r" t="t"/>
              <a:pathLst>
                <a:path extrusionOk="0" h="100" w="154">
                  <a:moveTo>
                    <a:pt x="0" y="0"/>
                  </a:moveTo>
                  <a:lnTo>
                    <a:pt x="0" y="100"/>
                  </a:lnTo>
                  <a:lnTo>
                    <a:pt x="154" y="100"/>
                  </a:lnTo>
                  <a:lnTo>
                    <a:pt x="154" y="0"/>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9" name="Google Shape;3379;p94"/>
            <p:cNvSpPr/>
            <p:nvPr/>
          </p:nvSpPr>
          <p:spPr>
            <a:xfrm>
              <a:off x="2203762" y="3942718"/>
              <a:ext cx="70731" cy="45929"/>
            </a:xfrm>
            <a:custGeom>
              <a:rect b="b" l="l" r="r" t="t"/>
              <a:pathLst>
                <a:path extrusionOk="0" h="100" w="154">
                  <a:moveTo>
                    <a:pt x="0" y="0"/>
                  </a:moveTo>
                  <a:lnTo>
                    <a:pt x="0" y="100"/>
                  </a:lnTo>
                  <a:lnTo>
                    <a:pt x="154" y="100"/>
                  </a:lnTo>
                  <a:lnTo>
                    <a:pt x="154" y="0"/>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0" name="Google Shape;3380;p94"/>
            <p:cNvSpPr/>
            <p:nvPr/>
          </p:nvSpPr>
          <p:spPr>
            <a:xfrm>
              <a:off x="2308939" y="3942718"/>
              <a:ext cx="71191" cy="45929"/>
            </a:xfrm>
            <a:custGeom>
              <a:rect b="b" l="l" r="r" t="t"/>
              <a:pathLst>
                <a:path extrusionOk="0" h="100" w="155">
                  <a:moveTo>
                    <a:pt x="1" y="0"/>
                  </a:moveTo>
                  <a:lnTo>
                    <a:pt x="1" y="100"/>
                  </a:lnTo>
                  <a:lnTo>
                    <a:pt x="155" y="100"/>
                  </a:lnTo>
                  <a:lnTo>
                    <a:pt x="155" y="0"/>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1" name="Google Shape;3381;p94"/>
            <p:cNvSpPr/>
            <p:nvPr/>
          </p:nvSpPr>
          <p:spPr>
            <a:xfrm>
              <a:off x="2415495" y="3942718"/>
              <a:ext cx="70731" cy="45929"/>
            </a:xfrm>
            <a:custGeom>
              <a:rect b="b" l="l" r="r" t="t"/>
              <a:pathLst>
                <a:path extrusionOk="0" h="100" w="154">
                  <a:moveTo>
                    <a:pt x="1" y="0"/>
                  </a:moveTo>
                  <a:lnTo>
                    <a:pt x="1" y="100"/>
                  </a:lnTo>
                  <a:lnTo>
                    <a:pt x="154" y="100"/>
                  </a:lnTo>
                  <a:lnTo>
                    <a:pt x="154" y="0"/>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2" name="Google Shape;3382;p94"/>
            <p:cNvSpPr/>
            <p:nvPr/>
          </p:nvSpPr>
          <p:spPr>
            <a:xfrm>
              <a:off x="2521132" y="3942718"/>
              <a:ext cx="70731" cy="45929"/>
            </a:xfrm>
            <a:custGeom>
              <a:rect b="b" l="l" r="r" t="t"/>
              <a:pathLst>
                <a:path extrusionOk="0" h="100" w="154">
                  <a:moveTo>
                    <a:pt x="1" y="0"/>
                  </a:moveTo>
                  <a:lnTo>
                    <a:pt x="1" y="100"/>
                  </a:lnTo>
                  <a:lnTo>
                    <a:pt x="154" y="100"/>
                  </a:lnTo>
                  <a:lnTo>
                    <a:pt x="154" y="0"/>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3" name="Google Shape;3383;p94"/>
            <p:cNvSpPr/>
            <p:nvPr/>
          </p:nvSpPr>
          <p:spPr>
            <a:xfrm>
              <a:off x="2701173" y="3767731"/>
              <a:ext cx="237915" cy="220916"/>
            </a:xfrm>
            <a:custGeom>
              <a:rect b="b" l="l" r="r" t="t"/>
              <a:pathLst>
                <a:path extrusionOk="0" h="481" w="518">
                  <a:moveTo>
                    <a:pt x="0" y="0"/>
                  </a:moveTo>
                  <a:lnTo>
                    <a:pt x="0" y="481"/>
                  </a:lnTo>
                  <a:lnTo>
                    <a:pt x="518" y="481"/>
                  </a:lnTo>
                  <a:lnTo>
                    <a:pt x="518"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4" name="Google Shape;3384;p94"/>
            <p:cNvSpPr/>
            <p:nvPr/>
          </p:nvSpPr>
          <p:spPr>
            <a:xfrm>
              <a:off x="1947937" y="4161796"/>
              <a:ext cx="947526" cy="243421"/>
            </a:xfrm>
            <a:custGeom>
              <a:rect b="b" l="l" r="r" t="t"/>
              <a:pathLst>
                <a:path extrusionOk="0" h="530" w="2063">
                  <a:moveTo>
                    <a:pt x="1" y="0"/>
                  </a:moveTo>
                  <a:lnTo>
                    <a:pt x="1" y="529"/>
                  </a:lnTo>
                  <a:lnTo>
                    <a:pt x="2063" y="529"/>
                  </a:lnTo>
                  <a:lnTo>
                    <a:pt x="2063"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5" name="Google Shape;3385;p94"/>
            <p:cNvSpPr/>
            <p:nvPr/>
          </p:nvSpPr>
          <p:spPr>
            <a:xfrm>
              <a:off x="1792238" y="4093822"/>
              <a:ext cx="1282811" cy="74404"/>
            </a:xfrm>
            <a:custGeom>
              <a:rect b="b" l="l" r="r" t="t"/>
              <a:pathLst>
                <a:path extrusionOk="0" h="162" w="2793">
                  <a:moveTo>
                    <a:pt x="1" y="0"/>
                  </a:moveTo>
                  <a:lnTo>
                    <a:pt x="1" y="162"/>
                  </a:lnTo>
                  <a:lnTo>
                    <a:pt x="2793" y="162"/>
                  </a:lnTo>
                  <a:lnTo>
                    <a:pt x="279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6" name="Google Shape;3386;p94"/>
            <p:cNvSpPr/>
            <p:nvPr/>
          </p:nvSpPr>
          <p:spPr>
            <a:xfrm>
              <a:off x="1947937" y="4330354"/>
              <a:ext cx="947526" cy="74863"/>
            </a:xfrm>
            <a:custGeom>
              <a:rect b="b" l="l" r="r" t="t"/>
              <a:pathLst>
                <a:path extrusionOk="0" h="163" w="2063">
                  <a:moveTo>
                    <a:pt x="1" y="1"/>
                  </a:moveTo>
                  <a:lnTo>
                    <a:pt x="1" y="162"/>
                  </a:lnTo>
                  <a:lnTo>
                    <a:pt x="2063" y="162"/>
                  </a:lnTo>
                  <a:lnTo>
                    <a:pt x="206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7" name="Google Shape;3387;p94"/>
            <p:cNvSpPr/>
            <p:nvPr/>
          </p:nvSpPr>
          <p:spPr>
            <a:xfrm>
              <a:off x="2414576" y="4167767"/>
              <a:ext cx="71650" cy="91398"/>
            </a:xfrm>
            <a:custGeom>
              <a:rect b="b" l="l" r="r" t="t"/>
              <a:pathLst>
                <a:path extrusionOk="0" h="199" w="156">
                  <a:moveTo>
                    <a:pt x="1" y="1"/>
                  </a:moveTo>
                  <a:lnTo>
                    <a:pt x="1" y="122"/>
                  </a:lnTo>
                  <a:cubicBezTo>
                    <a:pt x="1" y="165"/>
                    <a:pt x="36" y="199"/>
                    <a:pt x="79" y="199"/>
                  </a:cubicBezTo>
                  <a:cubicBezTo>
                    <a:pt x="122" y="199"/>
                    <a:pt x="156" y="165"/>
                    <a:pt x="155" y="122"/>
                  </a:cubicBezTo>
                  <a:lnTo>
                    <a:pt x="155" y="1"/>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8" name="Google Shape;3388;p94"/>
            <p:cNvSpPr/>
            <p:nvPr/>
          </p:nvSpPr>
          <p:spPr>
            <a:xfrm>
              <a:off x="1952530" y="1112609"/>
              <a:ext cx="857963" cy="857485"/>
            </a:xfrm>
            <a:custGeom>
              <a:rect b="b" l="l" r="r" t="t"/>
              <a:pathLst>
                <a:path extrusionOk="0" h="1867" w="1868">
                  <a:moveTo>
                    <a:pt x="1656" y="150"/>
                  </a:moveTo>
                  <a:cubicBezTo>
                    <a:pt x="1690" y="150"/>
                    <a:pt x="1718" y="178"/>
                    <a:pt x="1718" y="213"/>
                  </a:cubicBezTo>
                  <a:lnTo>
                    <a:pt x="1718" y="1654"/>
                  </a:lnTo>
                  <a:cubicBezTo>
                    <a:pt x="1718" y="1689"/>
                    <a:pt x="1690" y="1717"/>
                    <a:pt x="1656" y="1717"/>
                  </a:cubicBezTo>
                  <a:lnTo>
                    <a:pt x="213" y="1717"/>
                  </a:lnTo>
                  <a:cubicBezTo>
                    <a:pt x="178" y="1717"/>
                    <a:pt x="150" y="1688"/>
                    <a:pt x="150" y="1654"/>
                  </a:cubicBezTo>
                  <a:lnTo>
                    <a:pt x="150" y="213"/>
                  </a:lnTo>
                  <a:cubicBezTo>
                    <a:pt x="150" y="178"/>
                    <a:pt x="178" y="150"/>
                    <a:pt x="213" y="150"/>
                  </a:cubicBezTo>
                  <a:close/>
                  <a:moveTo>
                    <a:pt x="213" y="1"/>
                  </a:moveTo>
                  <a:cubicBezTo>
                    <a:pt x="96" y="1"/>
                    <a:pt x="1" y="96"/>
                    <a:pt x="1" y="213"/>
                  </a:cubicBezTo>
                  <a:lnTo>
                    <a:pt x="1" y="1654"/>
                  </a:lnTo>
                  <a:cubicBezTo>
                    <a:pt x="1" y="1771"/>
                    <a:pt x="96" y="1867"/>
                    <a:pt x="213" y="1867"/>
                  </a:cubicBezTo>
                  <a:lnTo>
                    <a:pt x="1656" y="1867"/>
                  </a:lnTo>
                  <a:cubicBezTo>
                    <a:pt x="1772" y="1867"/>
                    <a:pt x="1868" y="1771"/>
                    <a:pt x="1868" y="1654"/>
                  </a:cubicBezTo>
                  <a:lnTo>
                    <a:pt x="1868" y="213"/>
                  </a:lnTo>
                  <a:cubicBezTo>
                    <a:pt x="1868" y="96"/>
                    <a:pt x="1774" y="1"/>
                    <a:pt x="165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9" name="Google Shape;3389;p94"/>
            <p:cNvSpPr/>
            <p:nvPr/>
          </p:nvSpPr>
          <p:spPr>
            <a:xfrm>
              <a:off x="2021424" y="1181502"/>
              <a:ext cx="720175" cy="719700"/>
            </a:xfrm>
            <a:custGeom>
              <a:rect b="b" l="l" r="r" t="t"/>
              <a:pathLst>
                <a:path extrusionOk="0" h="1567" w="1568">
                  <a:moveTo>
                    <a:pt x="63" y="0"/>
                  </a:moveTo>
                  <a:cubicBezTo>
                    <a:pt x="28" y="0"/>
                    <a:pt x="0" y="28"/>
                    <a:pt x="0" y="63"/>
                  </a:cubicBezTo>
                  <a:lnTo>
                    <a:pt x="0" y="83"/>
                  </a:lnTo>
                  <a:lnTo>
                    <a:pt x="0" y="1504"/>
                  </a:lnTo>
                  <a:cubicBezTo>
                    <a:pt x="0" y="1539"/>
                    <a:pt x="28" y="1567"/>
                    <a:pt x="63" y="1567"/>
                  </a:cubicBezTo>
                  <a:lnTo>
                    <a:pt x="1506" y="1567"/>
                  </a:lnTo>
                  <a:cubicBezTo>
                    <a:pt x="1540" y="1567"/>
                    <a:pt x="1568" y="1538"/>
                    <a:pt x="1568" y="1504"/>
                  </a:cubicBezTo>
                  <a:lnTo>
                    <a:pt x="1568" y="83"/>
                  </a:lnTo>
                  <a:lnTo>
                    <a:pt x="1568" y="63"/>
                  </a:lnTo>
                  <a:cubicBezTo>
                    <a:pt x="1568" y="28"/>
                    <a:pt x="1540" y="0"/>
                    <a:pt x="150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0" name="Google Shape;3390;p94"/>
            <p:cNvSpPr/>
            <p:nvPr/>
          </p:nvSpPr>
          <p:spPr>
            <a:xfrm>
              <a:off x="2021424" y="1181502"/>
              <a:ext cx="720175" cy="719700"/>
            </a:xfrm>
            <a:custGeom>
              <a:rect b="b" l="l" r="r" t="t"/>
              <a:pathLst>
                <a:path extrusionOk="0" h="1567" w="1568">
                  <a:moveTo>
                    <a:pt x="63" y="0"/>
                  </a:moveTo>
                  <a:cubicBezTo>
                    <a:pt x="28" y="0"/>
                    <a:pt x="0" y="28"/>
                    <a:pt x="0" y="63"/>
                  </a:cubicBezTo>
                  <a:lnTo>
                    <a:pt x="0" y="83"/>
                  </a:lnTo>
                  <a:lnTo>
                    <a:pt x="0" y="1504"/>
                  </a:lnTo>
                  <a:cubicBezTo>
                    <a:pt x="0" y="1539"/>
                    <a:pt x="28" y="1567"/>
                    <a:pt x="63" y="1567"/>
                  </a:cubicBezTo>
                  <a:lnTo>
                    <a:pt x="84" y="1567"/>
                  </a:lnTo>
                  <a:lnTo>
                    <a:pt x="84" y="83"/>
                  </a:lnTo>
                  <a:lnTo>
                    <a:pt x="1568" y="83"/>
                  </a:lnTo>
                  <a:lnTo>
                    <a:pt x="1568" y="63"/>
                  </a:lnTo>
                  <a:cubicBezTo>
                    <a:pt x="1568" y="28"/>
                    <a:pt x="1540" y="0"/>
                    <a:pt x="1506" y="0"/>
                  </a:cubicBez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1" name="Google Shape;3391;p94"/>
            <p:cNvSpPr/>
            <p:nvPr/>
          </p:nvSpPr>
          <p:spPr>
            <a:xfrm>
              <a:off x="2358543" y="1181502"/>
              <a:ext cx="39040" cy="719700"/>
            </a:xfrm>
            <a:custGeom>
              <a:rect b="b" l="l" r="r" t="t"/>
              <a:pathLst>
                <a:path extrusionOk="0" h="1567" w="85">
                  <a:moveTo>
                    <a:pt x="1" y="0"/>
                  </a:moveTo>
                  <a:lnTo>
                    <a:pt x="1" y="1567"/>
                  </a:lnTo>
                  <a:lnTo>
                    <a:pt x="84" y="1567"/>
                  </a:lnTo>
                  <a:lnTo>
                    <a:pt x="8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2" name="Google Shape;3392;p94"/>
            <p:cNvSpPr/>
            <p:nvPr/>
          </p:nvSpPr>
          <p:spPr>
            <a:xfrm>
              <a:off x="2081131" y="1776734"/>
              <a:ext cx="218165" cy="78538"/>
            </a:xfrm>
            <a:custGeom>
              <a:rect b="b" l="l" r="r" t="t"/>
              <a:pathLst>
                <a:path extrusionOk="0" h="171" w="475">
                  <a:moveTo>
                    <a:pt x="1" y="0"/>
                  </a:moveTo>
                  <a:lnTo>
                    <a:pt x="1" y="170"/>
                  </a:lnTo>
                  <a:lnTo>
                    <a:pt x="474" y="170"/>
                  </a:lnTo>
                  <a:lnTo>
                    <a:pt x="474"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3" name="Google Shape;3393;p94"/>
            <p:cNvSpPr/>
            <p:nvPr/>
          </p:nvSpPr>
          <p:spPr>
            <a:xfrm>
              <a:off x="2058626" y="1754229"/>
              <a:ext cx="263176" cy="123548"/>
            </a:xfrm>
            <a:custGeom>
              <a:rect b="b" l="l" r="r" t="t"/>
              <a:pathLst>
                <a:path extrusionOk="0" h="269" w="573">
                  <a:moveTo>
                    <a:pt x="523" y="49"/>
                  </a:moveTo>
                  <a:lnTo>
                    <a:pt x="523" y="219"/>
                  </a:lnTo>
                  <a:lnTo>
                    <a:pt x="51" y="219"/>
                  </a:lnTo>
                  <a:lnTo>
                    <a:pt x="51" y="49"/>
                  </a:lnTo>
                  <a:close/>
                  <a:moveTo>
                    <a:pt x="1" y="0"/>
                  </a:moveTo>
                  <a:lnTo>
                    <a:pt x="1" y="49"/>
                  </a:lnTo>
                  <a:lnTo>
                    <a:pt x="1" y="219"/>
                  </a:lnTo>
                  <a:lnTo>
                    <a:pt x="1" y="269"/>
                  </a:lnTo>
                  <a:lnTo>
                    <a:pt x="573" y="269"/>
                  </a:lnTo>
                  <a:lnTo>
                    <a:pt x="573" y="219"/>
                  </a:lnTo>
                  <a:lnTo>
                    <a:pt x="573" y="49"/>
                  </a:lnTo>
                  <a:lnTo>
                    <a:pt x="573"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4" name="Google Shape;3394;p94"/>
            <p:cNvSpPr/>
            <p:nvPr/>
          </p:nvSpPr>
          <p:spPr>
            <a:xfrm>
              <a:off x="2456372" y="1776734"/>
              <a:ext cx="218165" cy="78538"/>
            </a:xfrm>
            <a:custGeom>
              <a:rect b="b" l="l" r="r" t="t"/>
              <a:pathLst>
                <a:path extrusionOk="0" h="171" w="475">
                  <a:moveTo>
                    <a:pt x="1" y="0"/>
                  </a:moveTo>
                  <a:lnTo>
                    <a:pt x="1" y="170"/>
                  </a:lnTo>
                  <a:lnTo>
                    <a:pt x="474" y="170"/>
                  </a:lnTo>
                  <a:lnTo>
                    <a:pt x="474"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5" name="Google Shape;3395;p94"/>
            <p:cNvSpPr/>
            <p:nvPr/>
          </p:nvSpPr>
          <p:spPr>
            <a:xfrm>
              <a:off x="2433866" y="1754229"/>
              <a:ext cx="263176" cy="123548"/>
            </a:xfrm>
            <a:custGeom>
              <a:rect b="b" l="l" r="r" t="t"/>
              <a:pathLst>
                <a:path extrusionOk="0" h="269" w="573">
                  <a:moveTo>
                    <a:pt x="523" y="49"/>
                  </a:moveTo>
                  <a:lnTo>
                    <a:pt x="523" y="219"/>
                  </a:lnTo>
                  <a:lnTo>
                    <a:pt x="50" y="219"/>
                  </a:lnTo>
                  <a:lnTo>
                    <a:pt x="50" y="49"/>
                  </a:lnTo>
                  <a:close/>
                  <a:moveTo>
                    <a:pt x="1" y="0"/>
                  </a:moveTo>
                  <a:lnTo>
                    <a:pt x="1" y="49"/>
                  </a:lnTo>
                  <a:lnTo>
                    <a:pt x="1" y="219"/>
                  </a:lnTo>
                  <a:lnTo>
                    <a:pt x="1" y="269"/>
                  </a:lnTo>
                  <a:lnTo>
                    <a:pt x="573" y="269"/>
                  </a:lnTo>
                  <a:lnTo>
                    <a:pt x="573" y="219"/>
                  </a:lnTo>
                  <a:lnTo>
                    <a:pt x="573" y="49"/>
                  </a:lnTo>
                  <a:lnTo>
                    <a:pt x="573"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96" name="Google Shape;3396;p94"/>
            <p:cNvGrpSpPr/>
            <p:nvPr/>
          </p:nvGrpSpPr>
          <p:grpSpPr>
            <a:xfrm>
              <a:off x="3471403" y="596833"/>
              <a:ext cx="557581" cy="557572"/>
              <a:chOff x="3471403" y="596833"/>
              <a:chExt cx="557581" cy="557572"/>
            </a:xfrm>
          </p:grpSpPr>
          <p:sp>
            <p:nvSpPr>
              <p:cNvPr id="3397" name="Google Shape;3397;p94"/>
              <p:cNvSpPr/>
              <p:nvPr/>
            </p:nvSpPr>
            <p:spPr>
              <a:xfrm>
                <a:off x="3863178" y="728189"/>
                <a:ext cx="12401" cy="11023"/>
              </a:xfrm>
              <a:custGeom>
                <a:rect b="b" l="l" r="r" t="t"/>
                <a:pathLst>
                  <a:path extrusionOk="0" h="24" w="27">
                    <a:moveTo>
                      <a:pt x="0" y="0"/>
                    </a:moveTo>
                    <a:cubicBezTo>
                      <a:pt x="4" y="3"/>
                      <a:pt x="7" y="6"/>
                      <a:pt x="11" y="9"/>
                    </a:cubicBezTo>
                    <a:lnTo>
                      <a:pt x="11" y="9"/>
                    </a:lnTo>
                    <a:cubicBezTo>
                      <a:pt x="7" y="6"/>
                      <a:pt x="4" y="3"/>
                      <a:pt x="0" y="0"/>
                    </a:cubicBezTo>
                    <a:close/>
                    <a:moveTo>
                      <a:pt x="11" y="9"/>
                    </a:moveTo>
                    <a:cubicBezTo>
                      <a:pt x="16" y="14"/>
                      <a:pt x="21" y="19"/>
                      <a:pt x="27" y="24"/>
                    </a:cubicBezTo>
                    <a:cubicBezTo>
                      <a:pt x="22" y="18"/>
                      <a:pt x="17" y="14"/>
                      <a:pt x="11" y="9"/>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8" name="Google Shape;3398;p94"/>
              <p:cNvSpPr/>
              <p:nvPr/>
            </p:nvSpPr>
            <p:spPr>
              <a:xfrm>
                <a:off x="3884305" y="747479"/>
                <a:ext cx="5052" cy="5052"/>
              </a:xfrm>
              <a:custGeom>
                <a:rect b="b" l="l" r="r" t="t"/>
                <a:pathLst>
                  <a:path extrusionOk="0" h="11" w="11">
                    <a:moveTo>
                      <a:pt x="0" y="0"/>
                    </a:moveTo>
                    <a:lnTo>
                      <a:pt x="11" y="11"/>
                    </a:lnTo>
                    <a:cubicBezTo>
                      <a:pt x="7" y="7"/>
                      <a:pt x="3" y="3"/>
                      <a:pt x="0" y="0"/>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9" name="Google Shape;3399;p94"/>
              <p:cNvSpPr/>
              <p:nvPr/>
            </p:nvSpPr>
            <p:spPr>
              <a:xfrm>
                <a:off x="3752030" y="689609"/>
                <a:ext cx="37662" cy="4593"/>
              </a:xfrm>
              <a:custGeom>
                <a:rect b="b" l="l" r="r" t="t"/>
                <a:pathLst>
                  <a:path extrusionOk="0" h="10" w="82">
                    <a:moveTo>
                      <a:pt x="1" y="1"/>
                    </a:moveTo>
                    <a:cubicBezTo>
                      <a:pt x="13" y="2"/>
                      <a:pt x="27" y="2"/>
                      <a:pt x="40" y="3"/>
                    </a:cubicBezTo>
                    <a:cubicBezTo>
                      <a:pt x="27" y="2"/>
                      <a:pt x="13" y="1"/>
                      <a:pt x="1" y="1"/>
                    </a:cubicBezTo>
                    <a:close/>
                    <a:moveTo>
                      <a:pt x="40" y="3"/>
                    </a:moveTo>
                    <a:cubicBezTo>
                      <a:pt x="54" y="6"/>
                      <a:pt x="68" y="7"/>
                      <a:pt x="82" y="10"/>
                    </a:cubicBezTo>
                    <a:cubicBezTo>
                      <a:pt x="69" y="7"/>
                      <a:pt x="55" y="4"/>
                      <a:pt x="40" y="3"/>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0" name="Google Shape;3400;p94"/>
              <p:cNvSpPr/>
              <p:nvPr/>
            </p:nvSpPr>
            <p:spPr>
              <a:xfrm>
                <a:off x="3896247" y="761716"/>
                <a:ext cx="4134" cy="4593"/>
              </a:xfrm>
              <a:custGeom>
                <a:rect b="b" l="l" r="r" t="t"/>
                <a:pathLst>
                  <a:path extrusionOk="0" h="10" w="9">
                    <a:moveTo>
                      <a:pt x="1" y="0"/>
                    </a:moveTo>
                    <a:cubicBezTo>
                      <a:pt x="3" y="2"/>
                      <a:pt x="6" y="7"/>
                      <a:pt x="8" y="10"/>
                    </a:cubicBezTo>
                    <a:cubicBezTo>
                      <a:pt x="6" y="5"/>
                      <a:pt x="3" y="2"/>
                      <a:pt x="1" y="0"/>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1" name="Google Shape;3401;p94"/>
              <p:cNvSpPr/>
              <p:nvPr/>
            </p:nvSpPr>
            <p:spPr>
              <a:xfrm>
                <a:off x="3848481" y="717625"/>
                <a:ext cx="9645" cy="6889"/>
              </a:xfrm>
              <a:custGeom>
                <a:rect b="b" l="l" r="r" t="t"/>
                <a:pathLst>
                  <a:path extrusionOk="0" h="15" w="21">
                    <a:moveTo>
                      <a:pt x="0" y="1"/>
                    </a:moveTo>
                    <a:cubicBezTo>
                      <a:pt x="7" y="5"/>
                      <a:pt x="14" y="11"/>
                      <a:pt x="20" y="15"/>
                    </a:cubicBezTo>
                    <a:cubicBezTo>
                      <a:pt x="14" y="11"/>
                      <a:pt x="7" y="5"/>
                      <a:pt x="0" y="1"/>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2" name="Google Shape;3402;p94"/>
              <p:cNvSpPr/>
              <p:nvPr/>
            </p:nvSpPr>
            <p:spPr>
              <a:xfrm>
                <a:off x="3831487" y="708440"/>
                <a:ext cx="10564" cy="5971"/>
              </a:xfrm>
              <a:custGeom>
                <a:rect b="b" l="l" r="r" t="t"/>
                <a:pathLst>
                  <a:path extrusionOk="0" h="13" w="23">
                    <a:moveTo>
                      <a:pt x="1" y="1"/>
                    </a:moveTo>
                    <a:cubicBezTo>
                      <a:pt x="8" y="5"/>
                      <a:pt x="16" y="9"/>
                      <a:pt x="22" y="12"/>
                    </a:cubicBezTo>
                    <a:cubicBezTo>
                      <a:pt x="16" y="9"/>
                      <a:pt x="8" y="5"/>
                      <a:pt x="1" y="1"/>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3" name="Google Shape;3403;p94"/>
              <p:cNvSpPr/>
              <p:nvPr/>
            </p:nvSpPr>
            <p:spPr>
              <a:xfrm>
                <a:off x="3794284" y="695580"/>
                <a:ext cx="13320" cy="4593"/>
              </a:xfrm>
              <a:custGeom>
                <a:rect b="b" l="l" r="r" t="t"/>
                <a:pathLst>
                  <a:path extrusionOk="0" h="10" w="29">
                    <a:moveTo>
                      <a:pt x="1" y="1"/>
                    </a:moveTo>
                    <a:lnTo>
                      <a:pt x="28" y="9"/>
                    </a:lnTo>
                    <a:cubicBezTo>
                      <a:pt x="20" y="5"/>
                      <a:pt x="10" y="2"/>
                      <a:pt x="1" y="1"/>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4" name="Google Shape;3404;p94"/>
              <p:cNvSpPr/>
              <p:nvPr/>
            </p:nvSpPr>
            <p:spPr>
              <a:xfrm>
                <a:off x="3814034" y="701091"/>
                <a:ext cx="11023" cy="5052"/>
              </a:xfrm>
              <a:custGeom>
                <a:rect b="b" l="l" r="r" t="t"/>
                <a:pathLst>
                  <a:path extrusionOk="0" h="11" w="24">
                    <a:moveTo>
                      <a:pt x="0" y="1"/>
                    </a:moveTo>
                    <a:cubicBezTo>
                      <a:pt x="9" y="4"/>
                      <a:pt x="16" y="8"/>
                      <a:pt x="24" y="10"/>
                    </a:cubicBezTo>
                    <a:cubicBezTo>
                      <a:pt x="16" y="8"/>
                      <a:pt x="9" y="4"/>
                      <a:pt x="0" y="1"/>
                    </a:cubicBez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5" name="Google Shape;3405;p94"/>
              <p:cNvSpPr/>
              <p:nvPr/>
            </p:nvSpPr>
            <p:spPr>
              <a:xfrm>
                <a:off x="3752030" y="597293"/>
                <a:ext cx="276955" cy="557113"/>
              </a:xfrm>
              <a:custGeom>
                <a:rect b="b" l="l" r="r" t="t"/>
                <a:pathLst>
                  <a:path extrusionOk="0" h="1213" w="603">
                    <a:moveTo>
                      <a:pt x="1" y="1"/>
                    </a:moveTo>
                    <a:lnTo>
                      <a:pt x="1" y="177"/>
                    </a:lnTo>
                    <a:cubicBezTo>
                      <a:pt x="13" y="177"/>
                      <a:pt x="27" y="178"/>
                      <a:pt x="40" y="181"/>
                    </a:cubicBezTo>
                    <a:cubicBezTo>
                      <a:pt x="257" y="202"/>
                      <a:pt x="426" y="386"/>
                      <a:pt x="426" y="608"/>
                    </a:cubicBezTo>
                    <a:cubicBezTo>
                      <a:pt x="426" y="830"/>
                      <a:pt x="257" y="1015"/>
                      <a:pt x="40" y="1036"/>
                    </a:cubicBezTo>
                    <a:cubicBezTo>
                      <a:pt x="27" y="1037"/>
                      <a:pt x="13" y="1037"/>
                      <a:pt x="1" y="1037"/>
                    </a:cubicBezTo>
                    <a:lnTo>
                      <a:pt x="1" y="1212"/>
                    </a:lnTo>
                    <a:lnTo>
                      <a:pt x="465" y="1212"/>
                    </a:lnTo>
                    <a:cubicBezTo>
                      <a:pt x="541" y="1212"/>
                      <a:pt x="602" y="1150"/>
                      <a:pt x="602" y="1075"/>
                    </a:cubicBezTo>
                    <a:lnTo>
                      <a:pt x="602" y="139"/>
                    </a:lnTo>
                    <a:cubicBezTo>
                      <a:pt x="603" y="63"/>
                      <a:pt x="541" y="1"/>
                      <a:pt x="46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6" name="Google Shape;3406;p94"/>
              <p:cNvSpPr/>
              <p:nvPr/>
            </p:nvSpPr>
            <p:spPr>
              <a:xfrm>
                <a:off x="3750192" y="690527"/>
                <a:ext cx="2296" cy="459"/>
              </a:xfrm>
              <a:custGeom>
                <a:rect b="b" l="l" r="r" t="t"/>
                <a:pathLst>
                  <a:path extrusionOk="0" h="1" w="5">
                    <a:moveTo>
                      <a:pt x="5" y="0"/>
                    </a:moveTo>
                    <a:lnTo>
                      <a:pt x="0" y="0"/>
                    </a:lnTo>
                    <a:close/>
                  </a:path>
                </a:pathLst>
              </a:custGeom>
              <a:solidFill>
                <a:srgbClr val="61E8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7" name="Google Shape;3407;p94"/>
              <p:cNvSpPr/>
              <p:nvPr/>
            </p:nvSpPr>
            <p:spPr>
              <a:xfrm>
                <a:off x="3750192" y="690527"/>
                <a:ext cx="2296" cy="459"/>
              </a:xfrm>
              <a:custGeom>
                <a:rect b="b" l="l" r="r" t="t"/>
                <a:pathLst>
                  <a:path extrusionOk="0" h="1" w="5">
                    <a:moveTo>
                      <a:pt x="5" y="0"/>
                    </a:moveTo>
                    <a:lnTo>
                      <a:pt x="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8" name="Google Shape;3408;p94"/>
              <p:cNvSpPr/>
              <p:nvPr/>
            </p:nvSpPr>
            <p:spPr>
              <a:xfrm>
                <a:off x="3471403" y="596833"/>
                <a:ext cx="281089" cy="556653"/>
              </a:xfrm>
              <a:custGeom>
                <a:rect b="b" l="l" r="r" t="t"/>
                <a:pathLst>
                  <a:path extrusionOk="0" h="1212" w="612">
                    <a:moveTo>
                      <a:pt x="138" y="1"/>
                    </a:moveTo>
                    <a:cubicBezTo>
                      <a:pt x="62" y="1"/>
                      <a:pt x="1" y="62"/>
                      <a:pt x="1" y="139"/>
                    </a:cubicBezTo>
                    <a:lnTo>
                      <a:pt x="1" y="1074"/>
                    </a:lnTo>
                    <a:cubicBezTo>
                      <a:pt x="1" y="1150"/>
                      <a:pt x="62" y="1211"/>
                      <a:pt x="138" y="1211"/>
                    </a:cubicBezTo>
                    <a:lnTo>
                      <a:pt x="612" y="1211"/>
                    </a:lnTo>
                    <a:lnTo>
                      <a:pt x="612" y="1037"/>
                    </a:lnTo>
                    <a:cubicBezTo>
                      <a:pt x="610" y="1038"/>
                      <a:pt x="608" y="1038"/>
                      <a:pt x="607" y="1038"/>
                    </a:cubicBezTo>
                    <a:cubicBezTo>
                      <a:pt x="592" y="1038"/>
                      <a:pt x="577" y="1037"/>
                      <a:pt x="563" y="1035"/>
                    </a:cubicBezTo>
                    <a:cubicBezTo>
                      <a:pt x="346" y="1014"/>
                      <a:pt x="177" y="830"/>
                      <a:pt x="177" y="607"/>
                    </a:cubicBezTo>
                    <a:cubicBezTo>
                      <a:pt x="177" y="386"/>
                      <a:pt x="346" y="201"/>
                      <a:pt x="563" y="179"/>
                    </a:cubicBezTo>
                    <a:cubicBezTo>
                      <a:pt x="578" y="178"/>
                      <a:pt x="592" y="177"/>
                      <a:pt x="607" y="177"/>
                    </a:cubicBezTo>
                    <a:lnTo>
                      <a:pt x="612" y="177"/>
                    </a:lnTo>
                    <a:lnTo>
                      <a:pt x="612"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9" name="Google Shape;3409;p94"/>
              <p:cNvSpPr/>
              <p:nvPr/>
            </p:nvSpPr>
            <p:spPr>
              <a:xfrm>
                <a:off x="3564180" y="690987"/>
                <a:ext cx="338500" cy="336197"/>
              </a:xfrm>
              <a:custGeom>
                <a:rect b="b" l="l" r="r" t="t"/>
                <a:pathLst>
                  <a:path extrusionOk="0" h="732" w="737">
                    <a:moveTo>
                      <a:pt x="361" y="0"/>
                    </a:moveTo>
                    <a:cubicBezTo>
                      <a:pt x="235" y="14"/>
                      <a:pt x="126" y="86"/>
                      <a:pt x="62" y="187"/>
                    </a:cubicBezTo>
                    <a:lnTo>
                      <a:pt x="62" y="337"/>
                    </a:lnTo>
                    <a:lnTo>
                      <a:pt x="5" y="337"/>
                    </a:lnTo>
                    <a:cubicBezTo>
                      <a:pt x="2" y="358"/>
                      <a:pt x="0" y="380"/>
                      <a:pt x="0" y="402"/>
                    </a:cubicBezTo>
                    <a:cubicBezTo>
                      <a:pt x="0" y="424"/>
                      <a:pt x="3" y="447"/>
                      <a:pt x="5" y="466"/>
                    </a:cubicBezTo>
                    <a:lnTo>
                      <a:pt x="62" y="466"/>
                    </a:lnTo>
                    <a:lnTo>
                      <a:pt x="62" y="618"/>
                    </a:lnTo>
                    <a:cubicBezTo>
                      <a:pt x="90" y="662"/>
                      <a:pt x="127" y="701"/>
                      <a:pt x="170" y="732"/>
                    </a:cubicBezTo>
                    <a:cubicBezTo>
                      <a:pt x="126" y="667"/>
                      <a:pt x="101" y="589"/>
                      <a:pt x="101" y="506"/>
                    </a:cubicBezTo>
                    <a:cubicBezTo>
                      <a:pt x="101" y="282"/>
                      <a:pt x="282" y="101"/>
                      <a:pt x="507" y="101"/>
                    </a:cubicBezTo>
                    <a:cubicBezTo>
                      <a:pt x="592" y="101"/>
                      <a:pt x="672" y="127"/>
                      <a:pt x="737" y="172"/>
                    </a:cubicBezTo>
                    <a:cubicBezTo>
                      <a:pt x="735" y="170"/>
                      <a:pt x="732" y="167"/>
                      <a:pt x="731" y="165"/>
                    </a:cubicBezTo>
                    <a:cubicBezTo>
                      <a:pt x="729" y="161"/>
                      <a:pt x="726" y="157"/>
                      <a:pt x="724" y="155"/>
                    </a:cubicBezTo>
                    <a:lnTo>
                      <a:pt x="708" y="135"/>
                    </a:lnTo>
                    <a:lnTo>
                      <a:pt x="697" y="124"/>
                    </a:lnTo>
                    <a:lnTo>
                      <a:pt x="678" y="106"/>
                    </a:lnTo>
                    <a:cubicBezTo>
                      <a:pt x="670" y="97"/>
                      <a:pt x="661" y="91"/>
                      <a:pt x="651" y="84"/>
                    </a:cubicBezTo>
                    <a:cubicBezTo>
                      <a:pt x="647" y="79"/>
                      <a:pt x="642" y="76"/>
                      <a:pt x="638" y="74"/>
                    </a:cubicBezTo>
                    <a:cubicBezTo>
                      <a:pt x="631" y="70"/>
                      <a:pt x="624" y="64"/>
                      <a:pt x="618" y="60"/>
                    </a:cubicBezTo>
                    <a:cubicBezTo>
                      <a:pt x="614" y="58"/>
                      <a:pt x="608" y="55"/>
                      <a:pt x="603" y="53"/>
                    </a:cubicBezTo>
                    <a:cubicBezTo>
                      <a:pt x="597" y="48"/>
                      <a:pt x="588" y="44"/>
                      <a:pt x="582" y="41"/>
                    </a:cubicBezTo>
                    <a:cubicBezTo>
                      <a:pt x="576" y="38"/>
                      <a:pt x="572" y="36"/>
                      <a:pt x="567" y="33"/>
                    </a:cubicBezTo>
                    <a:cubicBezTo>
                      <a:pt x="559" y="30"/>
                      <a:pt x="551" y="27"/>
                      <a:pt x="543" y="25"/>
                    </a:cubicBezTo>
                    <a:cubicBezTo>
                      <a:pt x="539" y="23"/>
                      <a:pt x="534" y="20"/>
                      <a:pt x="529" y="19"/>
                    </a:cubicBezTo>
                    <a:lnTo>
                      <a:pt x="502" y="11"/>
                    </a:lnTo>
                    <a:cubicBezTo>
                      <a:pt x="497" y="10"/>
                      <a:pt x="495" y="9"/>
                      <a:pt x="491" y="9"/>
                    </a:cubicBezTo>
                    <a:cubicBezTo>
                      <a:pt x="478" y="5"/>
                      <a:pt x="463" y="3"/>
                      <a:pt x="449" y="1"/>
                    </a:cubicBezTo>
                    <a:lnTo>
                      <a:pt x="449" y="51"/>
                    </a:lnTo>
                    <a:cubicBezTo>
                      <a:pt x="449" y="75"/>
                      <a:pt x="430" y="95"/>
                      <a:pt x="405" y="95"/>
                    </a:cubicBezTo>
                    <a:cubicBezTo>
                      <a:pt x="382" y="95"/>
                      <a:pt x="361" y="75"/>
                      <a:pt x="361" y="51"/>
                    </a:cubicBezTo>
                    <a:lnTo>
                      <a:pt x="36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0" name="Google Shape;3410;p94"/>
              <p:cNvSpPr/>
              <p:nvPr/>
            </p:nvSpPr>
            <p:spPr>
              <a:xfrm>
                <a:off x="3610568" y="736456"/>
                <a:ext cx="326099" cy="325174"/>
              </a:xfrm>
              <a:custGeom>
                <a:rect b="b" l="l" r="r" t="t"/>
                <a:pathLst>
                  <a:path extrusionOk="0" h="708" w="710">
                    <a:moveTo>
                      <a:pt x="304" y="260"/>
                    </a:moveTo>
                    <a:cubicBezTo>
                      <a:pt x="328" y="260"/>
                      <a:pt x="348" y="281"/>
                      <a:pt x="348" y="305"/>
                    </a:cubicBezTo>
                    <a:cubicBezTo>
                      <a:pt x="348" y="329"/>
                      <a:pt x="328" y="349"/>
                      <a:pt x="304" y="349"/>
                    </a:cubicBezTo>
                    <a:cubicBezTo>
                      <a:pt x="281" y="349"/>
                      <a:pt x="260" y="329"/>
                      <a:pt x="260" y="305"/>
                    </a:cubicBezTo>
                    <a:cubicBezTo>
                      <a:pt x="260" y="281"/>
                      <a:pt x="281" y="260"/>
                      <a:pt x="304" y="260"/>
                    </a:cubicBezTo>
                    <a:close/>
                    <a:moveTo>
                      <a:pt x="473" y="249"/>
                    </a:moveTo>
                    <a:cubicBezTo>
                      <a:pt x="503" y="249"/>
                      <a:pt x="529" y="274"/>
                      <a:pt x="529" y="305"/>
                    </a:cubicBezTo>
                    <a:cubicBezTo>
                      <a:pt x="529" y="335"/>
                      <a:pt x="503" y="361"/>
                      <a:pt x="473" y="361"/>
                    </a:cubicBezTo>
                    <a:cubicBezTo>
                      <a:pt x="442" y="361"/>
                      <a:pt x="417" y="335"/>
                      <a:pt x="417" y="305"/>
                    </a:cubicBezTo>
                    <a:cubicBezTo>
                      <a:pt x="417" y="274"/>
                      <a:pt x="442" y="249"/>
                      <a:pt x="473" y="249"/>
                    </a:cubicBezTo>
                    <a:close/>
                    <a:moveTo>
                      <a:pt x="134" y="250"/>
                    </a:moveTo>
                    <a:cubicBezTo>
                      <a:pt x="165" y="250"/>
                      <a:pt x="191" y="275"/>
                      <a:pt x="191" y="306"/>
                    </a:cubicBezTo>
                    <a:cubicBezTo>
                      <a:pt x="191" y="337"/>
                      <a:pt x="166" y="362"/>
                      <a:pt x="134" y="362"/>
                    </a:cubicBezTo>
                    <a:cubicBezTo>
                      <a:pt x="104" y="362"/>
                      <a:pt x="79" y="337"/>
                      <a:pt x="79" y="306"/>
                    </a:cubicBezTo>
                    <a:cubicBezTo>
                      <a:pt x="79" y="275"/>
                      <a:pt x="104" y="250"/>
                      <a:pt x="134" y="250"/>
                    </a:cubicBezTo>
                    <a:close/>
                    <a:moveTo>
                      <a:pt x="407" y="1"/>
                    </a:moveTo>
                    <a:cubicBezTo>
                      <a:pt x="182" y="1"/>
                      <a:pt x="1" y="182"/>
                      <a:pt x="1" y="407"/>
                    </a:cubicBezTo>
                    <a:cubicBezTo>
                      <a:pt x="1" y="490"/>
                      <a:pt x="26" y="568"/>
                      <a:pt x="70" y="633"/>
                    </a:cubicBezTo>
                    <a:cubicBezTo>
                      <a:pt x="126" y="672"/>
                      <a:pt x="191" y="698"/>
                      <a:pt x="262" y="706"/>
                    </a:cubicBezTo>
                    <a:lnTo>
                      <a:pt x="262" y="658"/>
                    </a:lnTo>
                    <a:cubicBezTo>
                      <a:pt x="260" y="635"/>
                      <a:pt x="281" y="615"/>
                      <a:pt x="304" y="615"/>
                    </a:cubicBezTo>
                    <a:cubicBezTo>
                      <a:pt x="328" y="615"/>
                      <a:pt x="348" y="635"/>
                      <a:pt x="348" y="659"/>
                    </a:cubicBezTo>
                    <a:lnTo>
                      <a:pt x="348" y="707"/>
                    </a:lnTo>
                    <a:cubicBezTo>
                      <a:pt x="474" y="693"/>
                      <a:pt x="583" y="622"/>
                      <a:pt x="648" y="520"/>
                    </a:cubicBezTo>
                    <a:lnTo>
                      <a:pt x="648" y="369"/>
                    </a:lnTo>
                    <a:lnTo>
                      <a:pt x="704" y="369"/>
                    </a:lnTo>
                    <a:cubicBezTo>
                      <a:pt x="707" y="348"/>
                      <a:pt x="710" y="327"/>
                      <a:pt x="710" y="305"/>
                    </a:cubicBezTo>
                    <a:cubicBezTo>
                      <a:pt x="710" y="282"/>
                      <a:pt x="706" y="260"/>
                      <a:pt x="704" y="239"/>
                    </a:cubicBezTo>
                    <a:lnTo>
                      <a:pt x="648" y="239"/>
                    </a:lnTo>
                    <a:lnTo>
                      <a:pt x="648" y="88"/>
                    </a:lnTo>
                    <a:cubicBezTo>
                      <a:pt x="643" y="83"/>
                      <a:pt x="641" y="78"/>
                      <a:pt x="637" y="72"/>
                    </a:cubicBezTo>
                    <a:cubicBezTo>
                      <a:pt x="572" y="27"/>
                      <a:pt x="492" y="1"/>
                      <a:pt x="407"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1" name="Google Shape;3411;p94"/>
              <p:cNvSpPr/>
              <p:nvPr/>
            </p:nvSpPr>
            <p:spPr>
              <a:xfrm>
                <a:off x="3729984" y="1018916"/>
                <a:ext cx="40877" cy="43632"/>
              </a:xfrm>
              <a:custGeom>
                <a:rect b="b" l="l" r="r" t="t"/>
                <a:pathLst>
                  <a:path extrusionOk="0" h="95" w="89">
                    <a:moveTo>
                      <a:pt x="44" y="0"/>
                    </a:moveTo>
                    <a:cubicBezTo>
                      <a:pt x="21" y="0"/>
                      <a:pt x="0" y="20"/>
                      <a:pt x="0" y="44"/>
                    </a:cubicBezTo>
                    <a:lnTo>
                      <a:pt x="0" y="92"/>
                    </a:lnTo>
                    <a:cubicBezTo>
                      <a:pt x="15" y="93"/>
                      <a:pt x="29" y="95"/>
                      <a:pt x="44" y="95"/>
                    </a:cubicBezTo>
                    <a:cubicBezTo>
                      <a:pt x="59" y="95"/>
                      <a:pt x="74" y="93"/>
                      <a:pt x="88" y="92"/>
                    </a:cubicBezTo>
                    <a:lnTo>
                      <a:pt x="88" y="44"/>
                    </a:lnTo>
                    <a:cubicBezTo>
                      <a:pt x="88" y="20"/>
                      <a:pt x="69" y="0"/>
                      <a:pt x="4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2" name="Google Shape;3412;p94"/>
              <p:cNvSpPr/>
              <p:nvPr/>
            </p:nvSpPr>
            <p:spPr>
              <a:xfrm>
                <a:off x="3729984" y="690527"/>
                <a:ext cx="40877" cy="44551"/>
              </a:xfrm>
              <a:custGeom>
                <a:rect b="b" l="l" r="r" t="t"/>
                <a:pathLst>
                  <a:path extrusionOk="0" h="97" w="89">
                    <a:moveTo>
                      <a:pt x="44" y="0"/>
                    </a:moveTo>
                    <a:cubicBezTo>
                      <a:pt x="29" y="0"/>
                      <a:pt x="14" y="1"/>
                      <a:pt x="0" y="2"/>
                    </a:cubicBezTo>
                    <a:lnTo>
                      <a:pt x="0" y="54"/>
                    </a:lnTo>
                    <a:cubicBezTo>
                      <a:pt x="0" y="76"/>
                      <a:pt x="21" y="96"/>
                      <a:pt x="44" y="96"/>
                    </a:cubicBezTo>
                    <a:cubicBezTo>
                      <a:pt x="68" y="96"/>
                      <a:pt x="88" y="76"/>
                      <a:pt x="88" y="52"/>
                    </a:cubicBezTo>
                    <a:lnTo>
                      <a:pt x="88" y="2"/>
                    </a:lnTo>
                    <a:cubicBezTo>
                      <a:pt x="75" y="1"/>
                      <a:pt x="61" y="0"/>
                      <a:pt x="4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3" name="Google Shape;3413;p94"/>
              <p:cNvSpPr/>
              <p:nvPr/>
            </p:nvSpPr>
            <p:spPr>
              <a:xfrm>
                <a:off x="3566476" y="905932"/>
                <a:ext cx="26639" cy="69811"/>
              </a:xfrm>
              <a:custGeom>
                <a:rect b="b" l="l" r="r" t="t"/>
                <a:pathLst>
                  <a:path extrusionOk="0" h="152" w="58">
                    <a:moveTo>
                      <a:pt x="0" y="0"/>
                    </a:moveTo>
                    <a:cubicBezTo>
                      <a:pt x="10" y="55"/>
                      <a:pt x="29" y="105"/>
                      <a:pt x="57" y="151"/>
                    </a:cubicBezTo>
                    <a:lnTo>
                      <a:pt x="5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4" name="Google Shape;3414;p94"/>
              <p:cNvSpPr/>
              <p:nvPr/>
            </p:nvSpPr>
            <p:spPr>
              <a:xfrm>
                <a:off x="3566936" y="776873"/>
                <a:ext cx="26639" cy="68893"/>
              </a:xfrm>
              <a:custGeom>
                <a:rect b="b" l="l" r="r" t="t"/>
                <a:pathLst>
                  <a:path extrusionOk="0" h="150" w="58">
                    <a:moveTo>
                      <a:pt x="57" y="0"/>
                    </a:moveTo>
                    <a:cubicBezTo>
                      <a:pt x="29" y="44"/>
                      <a:pt x="9" y="95"/>
                      <a:pt x="0" y="150"/>
                    </a:cubicBezTo>
                    <a:lnTo>
                      <a:pt x="57" y="150"/>
                    </a:lnTo>
                    <a:lnTo>
                      <a:pt x="5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5" name="Google Shape;3415;p94"/>
              <p:cNvSpPr/>
              <p:nvPr/>
            </p:nvSpPr>
            <p:spPr>
              <a:xfrm>
                <a:off x="3907729" y="776873"/>
                <a:ext cx="26639" cy="68893"/>
              </a:xfrm>
              <a:custGeom>
                <a:rect b="b" l="l" r="r" t="t"/>
                <a:pathLst>
                  <a:path extrusionOk="0" h="150" w="58">
                    <a:moveTo>
                      <a:pt x="1" y="0"/>
                    </a:moveTo>
                    <a:lnTo>
                      <a:pt x="1" y="150"/>
                    </a:lnTo>
                    <a:lnTo>
                      <a:pt x="57" y="150"/>
                    </a:lnTo>
                    <a:cubicBezTo>
                      <a:pt x="48" y="95"/>
                      <a:pt x="28" y="44"/>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6" name="Google Shape;3416;p94"/>
              <p:cNvSpPr/>
              <p:nvPr/>
            </p:nvSpPr>
            <p:spPr>
              <a:xfrm>
                <a:off x="3907270" y="905932"/>
                <a:ext cx="26639" cy="69811"/>
              </a:xfrm>
              <a:custGeom>
                <a:rect b="b" l="l" r="r" t="t"/>
                <a:pathLst>
                  <a:path extrusionOk="0" h="152" w="58">
                    <a:moveTo>
                      <a:pt x="0" y="0"/>
                    </a:moveTo>
                    <a:lnTo>
                      <a:pt x="0" y="151"/>
                    </a:lnTo>
                    <a:cubicBezTo>
                      <a:pt x="28" y="105"/>
                      <a:pt x="49" y="55"/>
                      <a:pt x="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7" name="Google Shape;3417;p94"/>
              <p:cNvSpPr/>
              <p:nvPr/>
            </p:nvSpPr>
            <p:spPr>
              <a:xfrm>
                <a:off x="3729984" y="855870"/>
                <a:ext cx="40877" cy="41336"/>
              </a:xfrm>
              <a:custGeom>
                <a:rect b="b" l="l" r="r" t="t"/>
                <a:pathLst>
                  <a:path extrusionOk="0" h="90" w="89">
                    <a:moveTo>
                      <a:pt x="27" y="16"/>
                    </a:moveTo>
                    <a:lnTo>
                      <a:pt x="72" y="62"/>
                    </a:lnTo>
                    <a:lnTo>
                      <a:pt x="58" y="77"/>
                    </a:lnTo>
                    <a:lnTo>
                      <a:pt x="12" y="31"/>
                    </a:lnTo>
                    <a:lnTo>
                      <a:pt x="27" y="16"/>
                    </a:lnTo>
                    <a:close/>
                    <a:moveTo>
                      <a:pt x="44" y="0"/>
                    </a:moveTo>
                    <a:cubicBezTo>
                      <a:pt x="21" y="0"/>
                      <a:pt x="0" y="21"/>
                      <a:pt x="0" y="45"/>
                    </a:cubicBezTo>
                    <a:cubicBezTo>
                      <a:pt x="0" y="69"/>
                      <a:pt x="21" y="89"/>
                      <a:pt x="44" y="89"/>
                    </a:cubicBezTo>
                    <a:cubicBezTo>
                      <a:pt x="68" y="89"/>
                      <a:pt x="88" y="69"/>
                      <a:pt x="88" y="45"/>
                    </a:cubicBezTo>
                    <a:cubicBezTo>
                      <a:pt x="88" y="21"/>
                      <a:pt x="68" y="0"/>
                      <a:pt x="44"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8" name="Google Shape;3418;p94"/>
              <p:cNvSpPr/>
              <p:nvPr/>
            </p:nvSpPr>
            <p:spPr>
              <a:xfrm>
                <a:off x="3646393" y="850358"/>
                <a:ext cx="51900" cy="51899"/>
              </a:xfrm>
              <a:custGeom>
                <a:rect b="b" l="l" r="r" t="t"/>
                <a:pathLst>
                  <a:path extrusionOk="0" h="113" w="113">
                    <a:moveTo>
                      <a:pt x="56" y="1"/>
                    </a:moveTo>
                    <a:cubicBezTo>
                      <a:pt x="26" y="1"/>
                      <a:pt x="1" y="26"/>
                      <a:pt x="1" y="57"/>
                    </a:cubicBezTo>
                    <a:cubicBezTo>
                      <a:pt x="1" y="87"/>
                      <a:pt x="26" y="113"/>
                      <a:pt x="56" y="113"/>
                    </a:cubicBezTo>
                    <a:cubicBezTo>
                      <a:pt x="87" y="113"/>
                      <a:pt x="113" y="87"/>
                      <a:pt x="113" y="57"/>
                    </a:cubicBezTo>
                    <a:cubicBezTo>
                      <a:pt x="113" y="26"/>
                      <a:pt x="88" y="1"/>
                      <a:pt x="56"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9" name="Google Shape;3419;p94"/>
              <p:cNvSpPr/>
              <p:nvPr/>
            </p:nvSpPr>
            <p:spPr>
              <a:xfrm>
                <a:off x="3801633" y="850818"/>
                <a:ext cx="51900" cy="51899"/>
              </a:xfrm>
              <a:custGeom>
                <a:rect b="b" l="l" r="r" t="t"/>
                <a:pathLst>
                  <a:path extrusionOk="0" h="113" w="113">
                    <a:moveTo>
                      <a:pt x="57" y="1"/>
                    </a:moveTo>
                    <a:cubicBezTo>
                      <a:pt x="26" y="1"/>
                      <a:pt x="1" y="26"/>
                      <a:pt x="1" y="57"/>
                    </a:cubicBezTo>
                    <a:cubicBezTo>
                      <a:pt x="1" y="88"/>
                      <a:pt x="26" y="113"/>
                      <a:pt x="57" y="113"/>
                    </a:cubicBezTo>
                    <a:cubicBezTo>
                      <a:pt x="87" y="113"/>
                      <a:pt x="113" y="88"/>
                      <a:pt x="113" y="57"/>
                    </a:cubicBezTo>
                    <a:cubicBezTo>
                      <a:pt x="113" y="26"/>
                      <a:pt x="87" y="1"/>
                      <a:pt x="57"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0" name="Google Shape;3420;p94"/>
              <p:cNvSpPr/>
              <p:nvPr/>
            </p:nvSpPr>
            <p:spPr>
              <a:xfrm>
                <a:off x="3735495" y="863218"/>
                <a:ext cx="28017" cy="28016"/>
              </a:xfrm>
              <a:custGeom>
                <a:rect b="b" l="l" r="r" t="t"/>
                <a:pathLst>
                  <a:path extrusionOk="0" h="61" w="61">
                    <a:moveTo>
                      <a:pt x="14" y="0"/>
                    </a:moveTo>
                    <a:lnTo>
                      <a:pt x="0" y="14"/>
                    </a:lnTo>
                    <a:lnTo>
                      <a:pt x="45" y="60"/>
                    </a:lnTo>
                    <a:lnTo>
                      <a:pt x="60" y="45"/>
                    </a:lnTo>
                    <a:lnTo>
                      <a:pt x="14" y="0"/>
                    </a:lnTo>
                    <a:close/>
                  </a:path>
                </a:pathLst>
              </a:custGeom>
              <a:solidFill>
                <a:srgbClr val="1897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1" name="Google Shape;3421;p94"/>
              <p:cNvSpPr/>
              <p:nvPr/>
            </p:nvSpPr>
            <p:spPr>
              <a:xfrm>
                <a:off x="3471403" y="596833"/>
                <a:ext cx="281089" cy="556653"/>
              </a:xfrm>
              <a:custGeom>
                <a:rect b="b" l="l" r="r" t="t"/>
                <a:pathLst>
                  <a:path extrusionOk="0" h="1212" w="612">
                    <a:moveTo>
                      <a:pt x="138" y="1"/>
                    </a:moveTo>
                    <a:cubicBezTo>
                      <a:pt x="62" y="1"/>
                      <a:pt x="1" y="62"/>
                      <a:pt x="1" y="139"/>
                    </a:cubicBezTo>
                    <a:lnTo>
                      <a:pt x="1" y="1074"/>
                    </a:lnTo>
                    <a:cubicBezTo>
                      <a:pt x="1" y="1150"/>
                      <a:pt x="62" y="1211"/>
                      <a:pt x="138" y="1211"/>
                    </a:cubicBezTo>
                    <a:lnTo>
                      <a:pt x="612" y="1211"/>
                    </a:lnTo>
                    <a:lnTo>
                      <a:pt x="612" y="1037"/>
                    </a:lnTo>
                    <a:cubicBezTo>
                      <a:pt x="610" y="1038"/>
                      <a:pt x="608" y="1038"/>
                      <a:pt x="607" y="1038"/>
                    </a:cubicBezTo>
                    <a:cubicBezTo>
                      <a:pt x="592" y="1038"/>
                      <a:pt x="577" y="1037"/>
                      <a:pt x="563" y="1035"/>
                    </a:cubicBezTo>
                    <a:cubicBezTo>
                      <a:pt x="346" y="1014"/>
                      <a:pt x="177" y="830"/>
                      <a:pt x="177" y="607"/>
                    </a:cubicBezTo>
                    <a:cubicBezTo>
                      <a:pt x="177" y="386"/>
                      <a:pt x="346" y="201"/>
                      <a:pt x="563" y="179"/>
                    </a:cubicBezTo>
                    <a:cubicBezTo>
                      <a:pt x="578" y="178"/>
                      <a:pt x="592" y="177"/>
                      <a:pt x="607" y="177"/>
                    </a:cubicBezTo>
                    <a:lnTo>
                      <a:pt x="612" y="177"/>
                    </a:lnTo>
                    <a:lnTo>
                      <a:pt x="612" y="1"/>
                    </a:lnTo>
                    <a:close/>
                  </a:path>
                </a:pathLst>
              </a:custGeom>
              <a:solidFill>
                <a:srgbClr val="202020">
                  <a:alpha val="145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2" name="Google Shape;3422;p94"/>
              <p:cNvSpPr/>
              <p:nvPr/>
            </p:nvSpPr>
            <p:spPr>
              <a:xfrm>
                <a:off x="3729524" y="680423"/>
                <a:ext cx="218165" cy="394067"/>
              </a:xfrm>
              <a:custGeom>
                <a:rect b="b" l="l" r="r" t="t"/>
                <a:pathLst>
                  <a:path extrusionOk="0" h="858" w="475">
                    <a:moveTo>
                      <a:pt x="88" y="1"/>
                    </a:moveTo>
                    <a:lnTo>
                      <a:pt x="88" y="25"/>
                    </a:lnTo>
                    <a:cubicBezTo>
                      <a:pt x="103" y="26"/>
                      <a:pt x="117" y="27"/>
                      <a:pt x="131" y="32"/>
                    </a:cubicBezTo>
                    <a:cubicBezTo>
                      <a:pt x="135" y="33"/>
                      <a:pt x="137" y="33"/>
                      <a:pt x="142" y="34"/>
                    </a:cubicBezTo>
                    <a:lnTo>
                      <a:pt x="169" y="42"/>
                    </a:lnTo>
                    <a:cubicBezTo>
                      <a:pt x="175" y="43"/>
                      <a:pt x="179" y="45"/>
                      <a:pt x="183" y="48"/>
                    </a:cubicBezTo>
                    <a:cubicBezTo>
                      <a:pt x="191" y="50"/>
                      <a:pt x="199" y="54"/>
                      <a:pt x="207" y="56"/>
                    </a:cubicBezTo>
                    <a:cubicBezTo>
                      <a:pt x="212" y="59"/>
                      <a:pt x="216" y="61"/>
                      <a:pt x="222" y="64"/>
                    </a:cubicBezTo>
                    <a:cubicBezTo>
                      <a:pt x="228" y="67"/>
                      <a:pt x="237" y="71"/>
                      <a:pt x="243" y="76"/>
                    </a:cubicBezTo>
                    <a:cubicBezTo>
                      <a:pt x="248" y="78"/>
                      <a:pt x="253" y="81"/>
                      <a:pt x="258" y="83"/>
                    </a:cubicBezTo>
                    <a:cubicBezTo>
                      <a:pt x="264" y="87"/>
                      <a:pt x="271" y="93"/>
                      <a:pt x="277" y="97"/>
                    </a:cubicBezTo>
                    <a:cubicBezTo>
                      <a:pt x="282" y="99"/>
                      <a:pt x="287" y="103"/>
                      <a:pt x="291" y="107"/>
                    </a:cubicBezTo>
                    <a:cubicBezTo>
                      <a:pt x="301" y="113"/>
                      <a:pt x="308" y="120"/>
                      <a:pt x="318" y="129"/>
                    </a:cubicBezTo>
                    <a:cubicBezTo>
                      <a:pt x="324" y="134"/>
                      <a:pt x="330" y="141"/>
                      <a:pt x="336" y="147"/>
                    </a:cubicBezTo>
                    <a:lnTo>
                      <a:pt x="347" y="158"/>
                    </a:lnTo>
                    <a:lnTo>
                      <a:pt x="363" y="178"/>
                    </a:lnTo>
                    <a:cubicBezTo>
                      <a:pt x="366" y="180"/>
                      <a:pt x="368" y="185"/>
                      <a:pt x="371" y="188"/>
                    </a:cubicBezTo>
                    <a:cubicBezTo>
                      <a:pt x="375" y="190"/>
                      <a:pt x="376" y="193"/>
                      <a:pt x="377" y="195"/>
                    </a:cubicBezTo>
                    <a:cubicBezTo>
                      <a:pt x="381" y="201"/>
                      <a:pt x="384" y="206"/>
                      <a:pt x="387" y="211"/>
                    </a:cubicBezTo>
                    <a:cubicBezTo>
                      <a:pt x="415" y="256"/>
                      <a:pt x="436" y="307"/>
                      <a:pt x="443" y="361"/>
                    </a:cubicBezTo>
                    <a:cubicBezTo>
                      <a:pt x="447" y="382"/>
                      <a:pt x="448" y="404"/>
                      <a:pt x="448" y="426"/>
                    </a:cubicBezTo>
                    <a:cubicBezTo>
                      <a:pt x="448" y="448"/>
                      <a:pt x="446" y="471"/>
                      <a:pt x="443" y="490"/>
                    </a:cubicBezTo>
                    <a:cubicBezTo>
                      <a:pt x="435" y="546"/>
                      <a:pt x="415" y="596"/>
                      <a:pt x="387" y="642"/>
                    </a:cubicBezTo>
                    <a:cubicBezTo>
                      <a:pt x="323" y="744"/>
                      <a:pt x="215" y="815"/>
                      <a:pt x="88" y="829"/>
                    </a:cubicBezTo>
                    <a:cubicBezTo>
                      <a:pt x="73" y="830"/>
                      <a:pt x="58" y="832"/>
                      <a:pt x="44" y="832"/>
                    </a:cubicBezTo>
                    <a:cubicBezTo>
                      <a:pt x="29" y="832"/>
                      <a:pt x="14" y="830"/>
                      <a:pt x="0" y="829"/>
                    </a:cubicBezTo>
                    <a:lnTo>
                      <a:pt x="0" y="832"/>
                    </a:lnTo>
                    <a:lnTo>
                      <a:pt x="0" y="854"/>
                    </a:lnTo>
                    <a:cubicBezTo>
                      <a:pt x="14" y="856"/>
                      <a:pt x="29" y="857"/>
                      <a:pt x="44" y="857"/>
                    </a:cubicBezTo>
                    <a:lnTo>
                      <a:pt x="47" y="857"/>
                    </a:lnTo>
                    <a:cubicBezTo>
                      <a:pt x="61" y="857"/>
                      <a:pt x="74" y="856"/>
                      <a:pt x="88" y="856"/>
                    </a:cubicBezTo>
                    <a:cubicBezTo>
                      <a:pt x="304" y="835"/>
                      <a:pt x="474" y="650"/>
                      <a:pt x="474" y="428"/>
                    </a:cubicBezTo>
                    <a:cubicBezTo>
                      <a:pt x="474" y="206"/>
                      <a:pt x="304" y="22"/>
                      <a:pt x="8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3" name="Google Shape;3423;p94"/>
              <p:cNvSpPr/>
              <p:nvPr/>
            </p:nvSpPr>
            <p:spPr>
              <a:xfrm>
                <a:off x="3552698" y="678127"/>
                <a:ext cx="218165" cy="394067"/>
              </a:xfrm>
              <a:custGeom>
                <a:rect b="b" l="l" r="r" t="t"/>
                <a:pathLst>
                  <a:path extrusionOk="0" h="858" w="475">
                    <a:moveTo>
                      <a:pt x="430" y="0"/>
                    </a:moveTo>
                    <a:cubicBezTo>
                      <a:pt x="415" y="1"/>
                      <a:pt x="401" y="1"/>
                      <a:pt x="386" y="2"/>
                    </a:cubicBezTo>
                    <a:cubicBezTo>
                      <a:pt x="169" y="24"/>
                      <a:pt x="0" y="209"/>
                      <a:pt x="0" y="430"/>
                    </a:cubicBezTo>
                    <a:cubicBezTo>
                      <a:pt x="0" y="653"/>
                      <a:pt x="169" y="837"/>
                      <a:pt x="386" y="858"/>
                    </a:cubicBezTo>
                    <a:lnTo>
                      <a:pt x="386" y="835"/>
                    </a:lnTo>
                    <a:lnTo>
                      <a:pt x="386" y="833"/>
                    </a:lnTo>
                    <a:cubicBezTo>
                      <a:pt x="316" y="825"/>
                      <a:pt x="250" y="799"/>
                      <a:pt x="195" y="760"/>
                    </a:cubicBezTo>
                    <a:cubicBezTo>
                      <a:pt x="152" y="729"/>
                      <a:pt x="116" y="690"/>
                      <a:pt x="87" y="646"/>
                    </a:cubicBezTo>
                    <a:cubicBezTo>
                      <a:pt x="59" y="600"/>
                      <a:pt x="39" y="550"/>
                      <a:pt x="30" y="494"/>
                    </a:cubicBezTo>
                    <a:cubicBezTo>
                      <a:pt x="27" y="473"/>
                      <a:pt x="25" y="452"/>
                      <a:pt x="25" y="430"/>
                    </a:cubicBezTo>
                    <a:cubicBezTo>
                      <a:pt x="25" y="408"/>
                      <a:pt x="28" y="386"/>
                      <a:pt x="30" y="365"/>
                    </a:cubicBezTo>
                    <a:cubicBezTo>
                      <a:pt x="40" y="310"/>
                      <a:pt x="59" y="259"/>
                      <a:pt x="87" y="215"/>
                    </a:cubicBezTo>
                    <a:cubicBezTo>
                      <a:pt x="151" y="114"/>
                      <a:pt x="259" y="42"/>
                      <a:pt x="386" y="28"/>
                    </a:cubicBezTo>
                    <a:cubicBezTo>
                      <a:pt x="401" y="27"/>
                      <a:pt x="415" y="26"/>
                      <a:pt x="430" y="26"/>
                    </a:cubicBezTo>
                    <a:lnTo>
                      <a:pt x="435" y="26"/>
                    </a:lnTo>
                    <a:cubicBezTo>
                      <a:pt x="447" y="26"/>
                      <a:pt x="461" y="27"/>
                      <a:pt x="474" y="28"/>
                    </a:cubicBezTo>
                    <a:lnTo>
                      <a:pt x="474" y="2"/>
                    </a:lnTo>
                    <a:cubicBezTo>
                      <a:pt x="461" y="1"/>
                      <a:pt x="447" y="1"/>
                      <a:pt x="43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3424" name="Google Shape;3424;p94"/>
          <p:cNvSpPr txBox="1"/>
          <p:nvPr/>
        </p:nvSpPr>
        <p:spPr>
          <a:xfrm>
            <a:off x="3647350" y="2516525"/>
            <a:ext cx="5552400" cy="84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4300">
                <a:solidFill>
                  <a:srgbClr val="FBFFFF"/>
                </a:solidFill>
                <a:latin typeface="Space Grotesk"/>
                <a:ea typeface="Space Grotesk"/>
                <a:cs typeface="Space Grotesk"/>
                <a:sym typeface="Space Grotesk"/>
              </a:rPr>
              <a:t>Prototyping and Testing</a:t>
            </a:r>
            <a:endParaRPr b="1" sz="4300">
              <a:solidFill>
                <a:srgbClr val="FBFFFF"/>
              </a:solidFill>
              <a:latin typeface="Space Grotesk"/>
              <a:ea typeface="Space Grotesk"/>
              <a:cs typeface="Space Grotesk"/>
              <a:sym typeface="Space Grotesk"/>
            </a:endParaRPr>
          </a:p>
        </p:txBody>
      </p:sp>
      <p:sp>
        <p:nvSpPr>
          <p:cNvPr id="3425" name="Google Shape;3425;p94"/>
          <p:cNvSpPr txBox="1"/>
          <p:nvPr/>
        </p:nvSpPr>
        <p:spPr>
          <a:xfrm>
            <a:off x="4111826" y="1292835"/>
            <a:ext cx="1550100" cy="122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7500">
                <a:solidFill>
                  <a:srgbClr val="D0F1FF"/>
                </a:solidFill>
                <a:latin typeface="Space Grotesk"/>
                <a:ea typeface="Space Grotesk"/>
                <a:cs typeface="Space Grotesk"/>
                <a:sym typeface="Space Grotesk"/>
              </a:rPr>
              <a:t>10</a:t>
            </a:r>
            <a:endParaRPr b="1" sz="7500">
              <a:solidFill>
                <a:srgbClr val="D0F1FF"/>
              </a:solidFill>
              <a:latin typeface="Space Grotesk"/>
              <a:ea typeface="Space Grotesk"/>
              <a:cs typeface="Space Grotesk"/>
              <a:sym typeface="Space Grotesk"/>
            </a:endParaRPr>
          </a:p>
        </p:txBody>
      </p:sp>
      <p:sp>
        <p:nvSpPr>
          <p:cNvPr id="3426" name="Google Shape;3426;p94"/>
          <p:cNvSpPr txBox="1"/>
          <p:nvPr/>
        </p:nvSpPr>
        <p:spPr>
          <a:xfrm rot="423">
            <a:off x="3775125" y="3677875"/>
            <a:ext cx="4878600" cy="418200"/>
          </a:xfrm>
          <a:prstGeom prst="rect">
            <a:avLst/>
          </a:prstGeom>
          <a:solidFill>
            <a:srgbClr val="434343"/>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BFFFF"/>
                </a:solidFill>
                <a:latin typeface="Barlow"/>
                <a:ea typeface="Barlow"/>
                <a:cs typeface="Barlow"/>
                <a:sym typeface="Barlow"/>
              </a:rPr>
              <a:t>Data of the effectiveness of the project</a:t>
            </a:r>
            <a:endParaRPr>
              <a:solidFill>
                <a:srgbClr val="FBFFFF"/>
              </a:solidFill>
              <a:latin typeface="Barlow"/>
              <a:ea typeface="Barlow"/>
              <a:cs typeface="Barlow"/>
              <a:sym typeface="Barlow"/>
            </a:endParaRPr>
          </a:p>
        </p:txBody>
      </p:sp>
      <p:pic>
        <p:nvPicPr>
          <p:cNvPr id="3427" name="Google Shape;3427;p94" title="11.mp3">
            <a:hlinkClick r:id="rId3"/>
          </p:cNvPr>
          <p:cNvPicPr preferRelativeResize="0"/>
          <p:nvPr/>
        </p:nvPicPr>
        <p:blipFill>
          <a:blip r:embed="rId4">
            <a:alphaModFix/>
          </a:blip>
          <a:stretch>
            <a:fillRect/>
          </a:stretch>
        </p:blipFill>
        <p:spPr>
          <a:xfrm>
            <a:off x="262800" y="4441750"/>
            <a:ext cx="457200" cy="457200"/>
          </a:xfrm>
          <a:prstGeom prst="rect">
            <a:avLst/>
          </a:prstGeom>
          <a:noFill/>
          <a:ln>
            <a:noFill/>
          </a:ln>
        </p:spPr>
      </p:pic>
      <p:pic>
        <p:nvPicPr>
          <p:cNvPr id="3428" name="Google Shape;3428;p94"/>
          <p:cNvPicPr preferRelativeResize="0"/>
          <p:nvPr/>
        </p:nvPicPr>
        <p:blipFill>
          <a:blip r:embed="rId5">
            <a:alphaModFix/>
          </a:blip>
          <a:stretch>
            <a:fillRect/>
          </a:stretch>
        </p:blipFill>
        <p:spPr>
          <a:xfrm>
            <a:off x="8151976" y="169200"/>
            <a:ext cx="695349" cy="732549"/>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2" name="Shape 3432"/>
        <p:cNvGrpSpPr/>
        <p:nvPr/>
      </p:nvGrpSpPr>
      <p:grpSpPr>
        <a:xfrm>
          <a:off x="0" y="0"/>
          <a:ext cx="0" cy="0"/>
          <a:chOff x="0" y="0"/>
          <a:chExt cx="0" cy="0"/>
        </a:xfrm>
      </p:grpSpPr>
      <p:sp>
        <p:nvSpPr>
          <p:cNvPr id="3433" name="Google Shape;3433;p95"/>
          <p:cNvSpPr txBox="1"/>
          <p:nvPr/>
        </p:nvSpPr>
        <p:spPr>
          <a:xfrm>
            <a:off x="347825" y="329425"/>
            <a:ext cx="6742800" cy="9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3000">
                <a:solidFill>
                  <a:srgbClr val="FBFFFF"/>
                </a:solidFill>
                <a:latin typeface="Space Grotesk"/>
                <a:ea typeface="Space Grotesk"/>
                <a:cs typeface="Space Grotesk"/>
                <a:sym typeface="Space Grotesk"/>
              </a:rPr>
              <a:t>Controller Prototyping</a:t>
            </a:r>
            <a:endParaRPr b="1" sz="3000">
              <a:solidFill>
                <a:srgbClr val="D0F1FF"/>
              </a:solidFill>
              <a:latin typeface="Space Grotesk"/>
              <a:ea typeface="Space Grotesk"/>
              <a:cs typeface="Space Grotesk"/>
              <a:sym typeface="Space Grotesk"/>
            </a:endParaRPr>
          </a:p>
        </p:txBody>
      </p:sp>
      <p:sp>
        <p:nvSpPr>
          <p:cNvPr id="3434" name="Google Shape;3434;p95"/>
          <p:cNvSpPr txBox="1"/>
          <p:nvPr/>
        </p:nvSpPr>
        <p:spPr>
          <a:xfrm>
            <a:off x="347825" y="1612800"/>
            <a:ext cx="4708500" cy="265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Using the ESP32 wireless connectivity was achieved allowing users that aren’t even sitting on the chair to control it from a distance</a:t>
            </a:r>
            <a:endParaRPr>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Controller board was able to successfully communicate with Raspberry Pi from distances of up to 26 feet</a:t>
            </a:r>
            <a:endParaRPr>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ESP32 was able to use DAC to take </a:t>
            </a:r>
            <a:r>
              <a:rPr lang="en">
                <a:solidFill>
                  <a:schemeClr val="dk1"/>
                </a:solidFill>
                <a:latin typeface="Barlow"/>
                <a:ea typeface="Barlow"/>
                <a:cs typeface="Barlow"/>
                <a:sym typeface="Barlow"/>
              </a:rPr>
              <a:t>inputs</a:t>
            </a:r>
            <a:r>
              <a:rPr lang="en">
                <a:solidFill>
                  <a:schemeClr val="dk1"/>
                </a:solidFill>
                <a:latin typeface="Barlow"/>
                <a:ea typeface="Barlow"/>
                <a:cs typeface="Barlow"/>
                <a:sym typeface="Barlow"/>
              </a:rPr>
              <a:t> from the analog joystick and transmit them mimicking inputs as if it was a wired connection with almost 0 lag</a:t>
            </a:r>
            <a:endParaRPr>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Initial board was missing trace from one of the pins but this was fixed by wiring the connection under the board and updating the layout file</a:t>
            </a:r>
            <a:endParaRPr>
              <a:solidFill>
                <a:schemeClr val="dk1"/>
              </a:solidFill>
              <a:latin typeface="Barlow"/>
              <a:ea typeface="Barlow"/>
              <a:cs typeface="Barlow"/>
              <a:sym typeface="Barlow"/>
            </a:endParaRPr>
          </a:p>
        </p:txBody>
      </p:sp>
      <p:pic>
        <p:nvPicPr>
          <p:cNvPr id="3435" name="Google Shape;3435;p95" title="IMG_5933.png"/>
          <p:cNvPicPr preferRelativeResize="0"/>
          <p:nvPr/>
        </p:nvPicPr>
        <p:blipFill>
          <a:blip r:embed="rId3">
            <a:alphaModFix/>
          </a:blip>
          <a:stretch>
            <a:fillRect/>
          </a:stretch>
        </p:blipFill>
        <p:spPr>
          <a:xfrm>
            <a:off x="5292675" y="1447400"/>
            <a:ext cx="3391698" cy="2543773"/>
          </a:xfrm>
          <a:prstGeom prst="rect">
            <a:avLst/>
          </a:prstGeom>
          <a:noFill/>
          <a:ln>
            <a:noFill/>
          </a:ln>
        </p:spPr>
      </p:pic>
      <p:pic>
        <p:nvPicPr>
          <p:cNvPr id="3436" name="Google Shape;3436;p95"/>
          <p:cNvPicPr preferRelativeResize="0"/>
          <p:nvPr/>
        </p:nvPicPr>
        <p:blipFill>
          <a:blip r:embed="rId4">
            <a:alphaModFix/>
          </a:blip>
          <a:stretch>
            <a:fillRect/>
          </a:stretch>
        </p:blipFill>
        <p:spPr>
          <a:xfrm>
            <a:off x="7989026" y="268400"/>
            <a:ext cx="695349" cy="732549"/>
          </a:xfrm>
          <a:prstGeom prst="rect">
            <a:avLst/>
          </a:prstGeom>
          <a:noFill/>
          <a:ln>
            <a:noFill/>
          </a:ln>
        </p:spPr>
      </p:pic>
      <p:pic>
        <p:nvPicPr>
          <p:cNvPr id="3437" name="Google Shape;3437;p95" title="controller_prototyping.mp3">
            <a:hlinkClick r:id="rId5"/>
          </p:cNvPr>
          <p:cNvPicPr preferRelativeResize="0"/>
          <p:nvPr/>
        </p:nvPicPr>
        <p:blipFill>
          <a:blip r:embed="rId6">
            <a:alphaModFix/>
          </a:blip>
          <a:stretch>
            <a:fillRect/>
          </a:stretch>
        </p:blipFill>
        <p:spPr>
          <a:xfrm>
            <a:off x="347825" y="4447000"/>
            <a:ext cx="457200" cy="45720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1" name="Shape 3441"/>
        <p:cNvGrpSpPr/>
        <p:nvPr/>
      </p:nvGrpSpPr>
      <p:grpSpPr>
        <a:xfrm>
          <a:off x="0" y="0"/>
          <a:ext cx="0" cy="0"/>
          <a:chOff x="0" y="0"/>
          <a:chExt cx="0" cy="0"/>
        </a:xfrm>
      </p:grpSpPr>
      <p:sp>
        <p:nvSpPr>
          <p:cNvPr id="3442" name="Google Shape;3442;p96"/>
          <p:cNvSpPr txBox="1"/>
          <p:nvPr/>
        </p:nvSpPr>
        <p:spPr>
          <a:xfrm>
            <a:off x="405925" y="140550"/>
            <a:ext cx="6742800" cy="9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3000">
                <a:solidFill>
                  <a:srgbClr val="FBFFFF"/>
                </a:solidFill>
                <a:latin typeface="Space Grotesk"/>
                <a:ea typeface="Space Grotesk"/>
                <a:cs typeface="Space Grotesk"/>
                <a:sym typeface="Space Grotesk"/>
              </a:rPr>
              <a:t>Distance Connectivity Testing</a:t>
            </a:r>
            <a:endParaRPr b="1" sz="3000">
              <a:solidFill>
                <a:srgbClr val="D0F1FF"/>
              </a:solidFill>
              <a:latin typeface="Space Grotesk"/>
              <a:ea typeface="Space Grotesk"/>
              <a:cs typeface="Space Grotesk"/>
              <a:sym typeface="Space Grotesk"/>
            </a:endParaRPr>
          </a:p>
        </p:txBody>
      </p:sp>
      <p:graphicFrame>
        <p:nvGraphicFramePr>
          <p:cNvPr id="3443" name="Google Shape;3443;p96"/>
          <p:cNvGraphicFramePr/>
          <p:nvPr/>
        </p:nvGraphicFramePr>
        <p:xfrm>
          <a:off x="720000" y="909675"/>
          <a:ext cx="3000000" cy="3000000"/>
        </p:xfrm>
        <a:graphic>
          <a:graphicData uri="http://schemas.openxmlformats.org/drawingml/2006/table">
            <a:tbl>
              <a:tblPr>
                <a:noFill/>
                <a:tableStyleId>{74216C55-8BD7-4667-9655-EAEEB4F066FB}</a:tableStyleId>
              </a:tblPr>
              <a:tblGrid>
                <a:gridCol w="936950"/>
                <a:gridCol w="1985675"/>
              </a:tblGrid>
              <a:tr h="359275">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Test</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Distance (ft)</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34925">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#1</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23</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41025">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#2</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17</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49475">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#3</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26</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2768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#4</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17</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2768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#5</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7</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2768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#6</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16</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2768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#7</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21</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2768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#8</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18</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2768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#9</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23</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2768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#10</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22</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bl>
          </a:graphicData>
        </a:graphic>
      </p:graphicFrame>
      <p:pic>
        <p:nvPicPr>
          <p:cNvPr id="3444" name="Google Shape;3444;p96" title="Chart"/>
          <p:cNvPicPr preferRelativeResize="0"/>
          <p:nvPr/>
        </p:nvPicPr>
        <p:blipFill>
          <a:blip r:embed="rId3">
            <a:alphaModFix/>
          </a:blip>
          <a:stretch>
            <a:fillRect/>
          </a:stretch>
        </p:blipFill>
        <p:spPr>
          <a:xfrm>
            <a:off x="4112525" y="1336350"/>
            <a:ext cx="4845270" cy="2995999"/>
          </a:xfrm>
          <a:prstGeom prst="rect">
            <a:avLst/>
          </a:prstGeom>
          <a:noFill/>
          <a:ln>
            <a:noFill/>
          </a:ln>
        </p:spPr>
      </p:pic>
      <p:pic>
        <p:nvPicPr>
          <p:cNvPr id="3445" name="Google Shape;3445;p96"/>
          <p:cNvPicPr preferRelativeResize="0"/>
          <p:nvPr/>
        </p:nvPicPr>
        <p:blipFill>
          <a:blip r:embed="rId4">
            <a:alphaModFix/>
          </a:blip>
          <a:stretch>
            <a:fillRect/>
          </a:stretch>
        </p:blipFill>
        <p:spPr>
          <a:xfrm>
            <a:off x="8151976" y="169200"/>
            <a:ext cx="695349" cy="732549"/>
          </a:xfrm>
          <a:prstGeom prst="rect">
            <a:avLst/>
          </a:prstGeom>
          <a:noFill/>
          <a:ln>
            <a:noFill/>
          </a:ln>
        </p:spPr>
      </p:pic>
      <p:pic>
        <p:nvPicPr>
          <p:cNvPr id="3446" name="Google Shape;3446;p96" title="distance_testing.mp3">
            <a:hlinkClick r:id="rId5"/>
          </p:cNvPr>
          <p:cNvPicPr preferRelativeResize="0"/>
          <p:nvPr/>
        </p:nvPicPr>
        <p:blipFill>
          <a:blip r:embed="rId6">
            <a:alphaModFix/>
          </a:blip>
          <a:stretch>
            <a:fillRect/>
          </a:stretch>
        </p:blipFill>
        <p:spPr>
          <a:xfrm>
            <a:off x="170150" y="4461849"/>
            <a:ext cx="457200" cy="45720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0" name="Shape 3450"/>
        <p:cNvGrpSpPr/>
        <p:nvPr/>
      </p:nvGrpSpPr>
      <p:grpSpPr>
        <a:xfrm>
          <a:off x="0" y="0"/>
          <a:ext cx="0" cy="0"/>
          <a:chOff x="0" y="0"/>
          <a:chExt cx="0" cy="0"/>
        </a:xfrm>
      </p:grpSpPr>
      <p:sp>
        <p:nvSpPr>
          <p:cNvPr id="3451" name="Google Shape;3451;p97"/>
          <p:cNvSpPr txBox="1"/>
          <p:nvPr/>
        </p:nvSpPr>
        <p:spPr>
          <a:xfrm>
            <a:off x="347825" y="329425"/>
            <a:ext cx="6742800" cy="9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3000">
                <a:solidFill>
                  <a:srgbClr val="FBFFFF"/>
                </a:solidFill>
                <a:latin typeface="Space Grotesk"/>
                <a:ea typeface="Space Grotesk"/>
                <a:cs typeface="Space Grotesk"/>
                <a:sym typeface="Space Grotesk"/>
              </a:rPr>
              <a:t>Pi to DAC Prototyping</a:t>
            </a:r>
            <a:endParaRPr b="1" sz="3000">
              <a:solidFill>
                <a:srgbClr val="D0F1FF"/>
              </a:solidFill>
              <a:latin typeface="Space Grotesk"/>
              <a:ea typeface="Space Grotesk"/>
              <a:cs typeface="Space Grotesk"/>
              <a:sym typeface="Space Grotesk"/>
            </a:endParaRPr>
          </a:p>
        </p:txBody>
      </p:sp>
      <p:sp>
        <p:nvSpPr>
          <p:cNvPr id="3452" name="Google Shape;3452;p97"/>
          <p:cNvSpPr txBox="1"/>
          <p:nvPr/>
        </p:nvSpPr>
        <p:spPr>
          <a:xfrm>
            <a:off x="347825" y="1612800"/>
            <a:ext cx="4708500" cy="265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Initially there were many problems being presented from using the Kinect </a:t>
            </a:r>
            <a:r>
              <a:rPr lang="en">
                <a:solidFill>
                  <a:schemeClr val="dk1"/>
                </a:solidFill>
                <a:latin typeface="Barlow"/>
                <a:ea typeface="Barlow"/>
                <a:cs typeface="Barlow"/>
                <a:sym typeface="Barlow"/>
              </a:rPr>
              <a:t>with our Pi</a:t>
            </a:r>
            <a:endParaRPr>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Initial PCB design used an MPU that did not have a compass, limiting the computer from moving around efficiently</a:t>
            </a:r>
            <a:endParaRPr>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Initially, despite using the latest model, the Pi was unable to process all the images from the Kinect fast enough</a:t>
            </a:r>
            <a:endParaRPr>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In order to make up for the lack of speed the Pi has been overclocked so that it is fast enough to run the following function properly</a:t>
            </a:r>
            <a:endParaRPr>
              <a:solidFill>
                <a:schemeClr val="dk1"/>
              </a:solidFill>
              <a:latin typeface="Barlow"/>
              <a:ea typeface="Barlow"/>
              <a:cs typeface="Barlow"/>
              <a:sym typeface="Barlow"/>
            </a:endParaRPr>
          </a:p>
        </p:txBody>
      </p:sp>
      <p:pic>
        <p:nvPicPr>
          <p:cNvPr id="3453" name="Google Shape;3453;p97"/>
          <p:cNvPicPr preferRelativeResize="0"/>
          <p:nvPr/>
        </p:nvPicPr>
        <p:blipFill>
          <a:blip r:embed="rId3">
            <a:alphaModFix/>
          </a:blip>
          <a:stretch>
            <a:fillRect/>
          </a:stretch>
        </p:blipFill>
        <p:spPr>
          <a:xfrm>
            <a:off x="6180445" y="1027674"/>
            <a:ext cx="2295230" cy="3088150"/>
          </a:xfrm>
          <a:prstGeom prst="rect">
            <a:avLst/>
          </a:prstGeom>
          <a:noFill/>
          <a:ln>
            <a:noFill/>
          </a:ln>
        </p:spPr>
      </p:pic>
      <p:pic>
        <p:nvPicPr>
          <p:cNvPr id="3454" name="Google Shape;3454;p97" title="Pi_to_DAC.mp3">
            <a:hlinkClick r:id="rId4"/>
          </p:cNvPr>
          <p:cNvPicPr preferRelativeResize="0"/>
          <p:nvPr/>
        </p:nvPicPr>
        <p:blipFill>
          <a:blip r:embed="rId5">
            <a:alphaModFix/>
          </a:blip>
          <a:stretch>
            <a:fillRect/>
          </a:stretch>
        </p:blipFill>
        <p:spPr>
          <a:xfrm>
            <a:off x="152400" y="4424100"/>
            <a:ext cx="457200" cy="457200"/>
          </a:xfrm>
          <a:prstGeom prst="rect">
            <a:avLst/>
          </a:prstGeom>
          <a:noFill/>
          <a:ln>
            <a:noFill/>
          </a:ln>
        </p:spPr>
      </p:pic>
      <p:pic>
        <p:nvPicPr>
          <p:cNvPr id="3455" name="Google Shape;3455;p97"/>
          <p:cNvPicPr preferRelativeResize="0"/>
          <p:nvPr/>
        </p:nvPicPr>
        <p:blipFill>
          <a:blip r:embed="rId6">
            <a:alphaModFix/>
          </a:blip>
          <a:stretch>
            <a:fillRect/>
          </a:stretch>
        </p:blipFill>
        <p:spPr>
          <a:xfrm>
            <a:off x="8151976" y="169200"/>
            <a:ext cx="695349" cy="732549"/>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9" name="Shape 3459"/>
        <p:cNvGrpSpPr/>
        <p:nvPr/>
      </p:nvGrpSpPr>
      <p:grpSpPr>
        <a:xfrm>
          <a:off x="0" y="0"/>
          <a:ext cx="0" cy="0"/>
          <a:chOff x="0" y="0"/>
          <a:chExt cx="0" cy="0"/>
        </a:xfrm>
      </p:grpSpPr>
      <p:sp>
        <p:nvSpPr>
          <p:cNvPr id="3460" name="Google Shape;3460;p98"/>
          <p:cNvSpPr txBox="1"/>
          <p:nvPr/>
        </p:nvSpPr>
        <p:spPr>
          <a:xfrm>
            <a:off x="405925" y="53400"/>
            <a:ext cx="6742800" cy="9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3000">
                <a:solidFill>
                  <a:srgbClr val="FBFFFF"/>
                </a:solidFill>
                <a:latin typeface="Space Grotesk"/>
                <a:ea typeface="Space Grotesk"/>
                <a:cs typeface="Space Grotesk"/>
                <a:sym typeface="Space Grotesk"/>
              </a:rPr>
              <a:t>Cruise Control Stop Test</a:t>
            </a:r>
            <a:endParaRPr b="1" sz="3000">
              <a:solidFill>
                <a:srgbClr val="D0F1FF"/>
              </a:solidFill>
              <a:latin typeface="Space Grotesk"/>
              <a:ea typeface="Space Grotesk"/>
              <a:cs typeface="Space Grotesk"/>
              <a:sym typeface="Space Grotesk"/>
            </a:endParaRPr>
          </a:p>
        </p:txBody>
      </p:sp>
      <p:graphicFrame>
        <p:nvGraphicFramePr>
          <p:cNvPr id="3461" name="Google Shape;3461;p98"/>
          <p:cNvGraphicFramePr/>
          <p:nvPr/>
        </p:nvGraphicFramePr>
        <p:xfrm>
          <a:off x="720000" y="909675"/>
          <a:ext cx="3000000" cy="3000000"/>
        </p:xfrm>
        <a:graphic>
          <a:graphicData uri="http://schemas.openxmlformats.org/drawingml/2006/table">
            <a:tbl>
              <a:tblPr>
                <a:noFill/>
                <a:tableStyleId>{74216C55-8BD7-4667-9655-EAEEB4F066FB}</a:tableStyleId>
              </a:tblPr>
              <a:tblGrid>
                <a:gridCol w="936950"/>
                <a:gridCol w="1985675"/>
              </a:tblGrid>
              <a:tr h="359275">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Test</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Distance (in)</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34925">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#1</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40</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41025">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#2</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39</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49475">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#3</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38</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2768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#4</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41</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2768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#5</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40</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2768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#6</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42</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2768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#7</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43</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2768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#8</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43</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2768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#9</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41</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2768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#10</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44</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bl>
          </a:graphicData>
        </a:graphic>
      </p:graphicFrame>
      <p:pic>
        <p:nvPicPr>
          <p:cNvPr id="3462" name="Google Shape;3462;p98"/>
          <p:cNvPicPr preferRelativeResize="0"/>
          <p:nvPr/>
        </p:nvPicPr>
        <p:blipFill>
          <a:blip r:embed="rId3">
            <a:alphaModFix/>
          </a:blip>
          <a:stretch>
            <a:fillRect/>
          </a:stretch>
        </p:blipFill>
        <p:spPr>
          <a:xfrm>
            <a:off x="8151976" y="169200"/>
            <a:ext cx="695349" cy="732549"/>
          </a:xfrm>
          <a:prstGeom prst="rect">
            <a:avLst/>
          </a:prstGeom>
          <a:noFill/>
          <a:ln>
            <a:noFill/>
          </a:ln>
        </p:spPr>
      </p:pic>
      <p:pic>
        <p:nvPicPr>
          <p:cNvPr id="3463" name="Google Shape;3463;p98" title="cruise_control_stop_test.mp3">
            <a:hlinkClick r:id="rId4"/>
          </p:cNvPr>
          <p:cNvPicPr preferRelativeResize="0"/>
          <p:nvPr/>
        </p:nvPicPr>
        <p:blipFill>
          <a:blip r:embed="rId5">
            <a:alphaModFix/>
          </a:blip>
          <a:stretch>
            <a:fillRect/>
          </a:stretch>
        </p:blipFill>
        <p:spPr>
          <a:xfrm>
            <a:off x="124375" y="4547114"/>
            <a:ext cx="446486" cy="446486"/>
          </a:xfrm>
          <a:prstGeom prst="rect">
            <a:avLst/>
          </a:prstGeom>
          <a:noFill/>
          <a:ln>
            <a:noFill/>
          </a:ln>
        </p:spPr>
      </p:pic>
      <p:pic>
        <p:nvPicPr>
          <p:cNvPr id="3464" name="Google Shape;3464;p98" title="Chart"/>
          <p:cNvPicPr preferRelativeResize="0"/>
          <p:nvPr/>
        </p:nvPicPr>
        <p:blipFill>
          <a:blip r:embed="rId6">
            <a:alphaModFix/>
          </a:blip>
          <a:stretch>
            <a:fillRect/>
          </a:stretch>
        </p:blipFill>
        <p:spPr>
          <a:xfrm>
            <a:off x="3795025" y="1179000"/>
            <a:ext cx="5196573" cy="3213214"/>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8" name="Shape 3468"/>
        <p:cNvGrpSpPr/>
        <p:nvPr/>
      </p:nvGrpSpPr>
      <p:grpSpPr>
        <a:xfrm>
          <a:off x="0" y="0"/>
          <a:ext cx="0" cy="0"/>
          <a:chOff x="0" y="0"/>
          <a:chExt cx="0" cy="0"/>
        </a:xfrm>
      </p:grpSpPr>
      <p:sp>
        <p:nvSpPr>
          <p:cNvPr id="3469" name="Google Shape;3469;p99"/>
          <p:cNvSpPr txBox="1"/>
          <p:nvPr/>
        </p:nvSpPr>
        <p:spPr>
          <a:xfrm>
            <a:off x="398275" y="114450"/>
            <a:ext cx="6742800" cy="9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3000">
                <a:solidFill>
                  <a:srgbClr val="FBFFFF"/>
                </a:solidFill>
                <a:latin typeface="Space Grotesk"/>
                <a:ea typeface="Space Grotesk"/>
                <a:cs typeface="Space Grotesk"/>
                <a:sym typeface="Space Grotesk"/>
              </a:rPr>
              <a:t>Follow Function Test</a:t>
            </a:r>
            <a:endParaRPr b="1" sz="3000">
              <a:solidFill>
                <a:srgbClr val="D0F1FF"/>
              </a:solidFill>
              <a:latin typeface="Space Grotesk"/>
              <a:ea typeface="Space Grotesk"/>
              <a:cs typeface="Space Grotesk"/>
              <a:sym typeface="Space Grotesk"/>
            </a:endParaRPr>
          </a:p>
        </p:txBody>
      </p:sp>
      <p:graphicFrame>
        <p:nvGraphicFramePr>
          <p:cNvPr id="3470" name="Google Shape;3470;p99"/>
          <p:cNvGraphicFramePr/>
          <p:nvPr/>
        </p:nvGraphicFramePr>
        <p:xfrm>
          <a:off x="720000" y="909675"/>
          <a:ext cx="3000000" cy="3000000"/>
        </p:xfrm>
        <a:graphic>
          <a:graphicData uri="http://schemas.openxmlformats.org/drawingml/2006/table">
            <a:tbl>
              <a:tblPr>
                <a:noFill/>
                <a:tableStyleId>{74216C55-8BD7-4667-9655-EAEEB4F066FB}</a:tableStyleId>
              </a:tblPr>
              <a:tblGrid>
                <a:gridCol w="936950"/>
                <a:gridCol w="1985675"/>
              </a:tblGrid>
              <a:tr h="359275">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Test</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Time </a:t>
                      </a:r>
                      <a:r>
                        <a:rPr b="1" lang="en" sz="1600">
                          <a:solidFill>
                            <a:schemeClr val="accent2"/>
                          </a:solidFill>
                          <a:latin typeface="Space Grotesk"/>
                          <a:ea typeface="Space Grotesk"/>
                          <a:cs typeface="Space Grotesk"/>
                          <a:sym typeface="Space Grotesk"/>
                        </a:rPr>
                        <a:t>(s)</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34925">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#1</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27.79</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41025">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#2</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20.51</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49475">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#3</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Failure</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2768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#4</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31.15</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2768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#5</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29.18</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2768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#6</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31.48</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2768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#7</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31.24</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2768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#8</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34.39</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2768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#9</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26.12</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2768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#10</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42.69</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bl>
          </a:graphicData>
        </a:graphic>
      </p:graphicFrame>
      <p:pic>
        <p:nvPicPr>
          <p:cNvPr id="3471" name="Google Shape;3471;p99"/>
          <p:cNvPicPr preferRelativeResize="0"/>
          <p:nvPr/>
        </p:nvPicPr>
        <p:blipFill>
          <a:blip r:embed="rId3">
            <a:alphaModFix/>
          </a:blip>
          <a:stretch>
            <a:fillRect/>
          </a:stretch>
        </p:blipFill>
        <p:spPr>
          <a:xfrm>
            <a:off x="8151976" y="169200"/>
            <a:ext cx="695349" cy="732549"/>
          </a:xfrm>
          <a:prstGeom prst="rect">
            <a:avLst/>
          </a:prstGeom>
          <a:noFill/>
          <a:ln>
            <a:noFill/>
          </a:ln>
        </p:spPr>
      </p:pic>
      <p:pic>
        <p:nvPicPr>
          <p:cNvPr id="3472" name="Google Shape;3472;p99" title="follow_test.mp3">
            <a:hlinkClick r:id="rId4"/>
          </p:cNvPr>
          <p:cNvPicPr preferRelativeResize="0"/>
          <p:nvPr/>
        </p:nvPicPr>
        <p:blipFill>
          <a:blip r:embed="rId5">
            <a:alphaModFix/>
          </a:blip>
          <a:stretch>
            <a:fillRect/>
          </a:stretch>
        </p:blipFill>
        <p:spPr>
          <a:xfrm>
            <a:off x="121125" y="4380252"/>
            <a:ext cx="446486" cy="446486"/>
          </a:xfrm>
          <a:prstGeom prst="rect">
            <a:avLst/>
          </a:prstGeom>
          <a:noFill/>
          <a:ln>
            <a:noFill/>
          </a:ln>
        </p:spPr>
      </p:pic>
      <p:pic>
        <p:nvPicPr>
          <p:cNvPr id="3473" name="Google Shape;3473;p99" title="Chart"/>
          <p:cNvPicPr preferRelativeResize="0"/>
          <p:nvPr/>
        </p:nvPicPr>
        <p:blipFill>
          <a:blip r:embed="rId6">
            <a:alphaModFix/>
          </a:blip>
          <a:stretch>
            <a:fillRect/>
          </a:stretch>
        </p:blipFill>
        <p:spPr>
          <a:xfrm>
            <a:off x="3795025" y="1240050"/>
            <a:ext cx="5196573" cy="3213214"/>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7" name="Shape 3477"/>
        <p:cNvGrpSpPr/>
        <p:nvPr/>
      </p:nvGrpSpPr>
      <p:grpSpPr>
        <a:xfrm>
          <a:off x="0" y="0"/>
          <a:ext cx="0" cy="0"/>
          <a:chOff x="0" y="0"/>
          <a:chExt cx="0" cy="0"/>
        </a:xfrm>
      </p:grpSpPr>
      <p:sp>
        <p:nvSpPr>
          <p:cNvPr id="3478" name="Google Shape;3478;p100"/>
          <p:cNvSpPr txBox="1"/>
          <p:nvPr/>
        </p:nvSpPr>
        <p:spPr>
          <a:xfrm>
            <a:off x="405925" y="251800"/>
            <a:ext cx="6973500" cy="9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3000">
                <a:solidFill>
                  <a:srgbClr val="FBFFFF"/>
                </a:solidFill>
                <a:latin typeface="Space Grotesk"/>
                <a:ea typeface="Space Grotesk"/>
                <a:cs typeface="Space Grotesk"/>
                <a:sym typeface="Space Grotesk"/>
              </a:rPr>
              <a:t>Miscellaneous</a:t>
            </a:r>
            <a:r>
              <a:rPr b="1" lang="en" sz="3000">
                <a:solidFill>
                  <a:srgbClr val="FBFFFF"/>
                </a:solidFill>
                <a:latin typeface="Space Grotesk"/>
                <a:ea typeface="Space Grotesk"/>
                <a:cs typeface="Space Grotesk"/>
                <a:sym typeface="Space Grotesk"/>
              </a:rPr>
              <a:t> Information Collected</a:t>
            </a:r>
            <a:endParaRPr b="1" sz="3000">
              <a:solidFill>
                <a:srgbClr val="D0F1FF"/>
              </a:solidFill>
              <a:latin typeface="Space Grotesk"/>
              <a:ea typeface="Space Grotesk"/>
              <a:cs typeface="Space Grotesk"/>
              <a:sym typeface="Space Grotesk"/>
            </a:endParaRPr>
          </a:p>
        </p:txBody>
      </p:sp>
      <p:sp>
        <p:nvSpPr>
          <p:cNvPr id="3479" name="Google Shape;3479;p100"/>
          <p:cNvSpPr txBox="1"/>
          <p:nvPr/>
        </p:nvSpPr>
        <p:spPr>
          <a:xfrm>
            <a:off x="405925" y="1225000"/>
            <a:ext cx="7446600" cy="265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Besides the test data collected from running </a:t>
            </a:r>
            <a:r>
              <a:rPr lang="en">
                <a:solidFill>
                  <a:schemeClr val="dk1"/>
                </a:solidFill>
                <a:latin typeface="Barlow"/>
                <a:ea typeface="Barlow"/>
                <a:cs typeface="Barlow"/>
                <a:sym typeface="Barlow"/>
              </a:rPr>
              <a:t>experiments</a:t>
            </a:r>
            <a:r>
              <a:rPr lang="en">
                <a:solidFill>
                  <a:schemeClr val="dk1"/>
                </a:solidFill>
                <a:latin typeface="Barlow"/>
                <a:ea typeface="Barlow"/>
                <a:cs typeface="Barlow"/>
                <a:sym typeface="Barlow"/>
              </a:rPr>
              <a:t> and testing overall functionality there were some functions that could be improved and some errors that occured</a:t>
            </a:r>
            <a:endParaRPr>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While it doesn’t happen often, sometimes the controller will disconnect randomly, this can be addressed by installing an external </a:t>
            </a:r>
            <a:r>
              <a:rPr lang="en">
                <a:solidFill>
                  <a:schemeClr val="dk1"/>
                </a:solidFill>
                <a:latin typeface="Barlow"/>
                <a:ea typeface="Barlow"/>
                <a:cs typeface="Barlow"/>
                <a:sym typeface="Barlow"/>
              </a:rPr>
              <a:t>antennae</a:t>
            </a:r>
            <a:r>
              <a:rPr lang="en">
                <a:solidFill>
                  <a:schemeClr val="dk1"/>
                </a:solidFill>
                <a:latin typeface="Barlow"/>
                <a:ea typeface="Barlow"/>
                <a:cs typeface="Barlow"/>
                <a:sym typeface="Barlow"/>
              </a:rPr>
              <a:t> with future designs to increase signal strength</a:t>
            </a:r>
            <a:endParaRPr>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The follow function does work just as well as intended however it is not capable of stopping in the event of an object getting in the way between the person it is tracking and the chair </a:t>
            </a:r>
            <a:endParaRPr>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While the IR sensor is effective if the room or area the chair is in has a lot of IR sensors those sensors can get confuse the SmartStride and get a series of values that can cause the chair to freeze as it can not determine the distance between objects</a:t>
            </a:r>
            <a:endParaRPr>
              <a:solidFill>
                <a:schemeClr val="dk1"/>
              </a:solidFill>
              <a:latin typeface="Barlow"/>
              <a:ea typeface="Barlow"/>
              <a:cs typeface="Barlow"/>
              <a:sym typeface="Barlow"/>
            </a:endParaRPr>
          </a:p>
        </p:txBody>
      </p:sp>
      <p:pic>
        <p:nvPicPr>
          <p:cNvPr id="3480" name="Google Shape;3480;p100"/>
          <p:cNvPicPr preferRelativeResize="0"/>
          <p:nvPr/>
        </p:nvPicPr>
        <p:blipFill>
          <a:blip r:embed="rId3">
            <a:alphaModFix/>
          </a:blip>
          <a:stretch>
            <a:fillRect/>
          </a:stretch>
        </p:blipFill>
        <p:spPr>
          <a:xfrm>
            <a:off x="8304376" y="321600"/>
            <a:ext cx="695349" cy="732549"/>
          </a:xfrm>
          <a:prstGeom prst="rect">
            <a:avLst/>
          </a:prstGeom>
          <a:noFill/>
          <a:ln>
            <a:noFill/>
          </a:ln>
        </p:spPr>
      </p:pic>
      <p:pic>
        <p:nvPicPr>
          <p:cNvPr id="3481" name="Google Shape;3481;p100" title="misc.mp3">
            <a:hlinkClick r:id="rId4"/>
          </p:cNvPr>
          <p:cNvPicPr preferRelativeResize="0"/>
          <p:nvPr/>
        </p:nvPicPr>
        <p:blipFill>
          <a:blip r:embed="rId5">
            <a:alphaModFix/>
          </a:blip>
          <a:stretch>
            <a:fillRect/>
          </a:stretch>
        </p:blipFill>
        <p:spPr>
          <a:xfrm>
            <a:off x="152400" y="4036300"/>
            <a:ext cx="457200" cy="4572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0" name="Shape 1200"/>
        <p:cNvGrpSpPr/>
        <p:nvPr/>
      </p:nvGrpSpPr>
      <p:grpSpPr>
        <a:xfrm>
          <a:off x="0" y="0"/>
          <a:ext cx="0" cy="0"/>
          <a:chOff x="0" y="0"/>
          <a:chExt cx="0" cy="0"/>
        </a:xfrm>
      </p:grpSpPr>
      <p:sp>
        <p:nvSpPr>
          <p:cNvPr id="1201" name="Google Shape;1201;p47"/>
          <p:cNvSpPr txBox="1"/>
          <p:nvPr>
            <p:ph type="title"/>
          </p:nvPr>
        </p:nvSpPr>
        <p:spPr>
          <a:xfrm>
            <a:off x="720000" y="540000"/>
            <a:ext cx="71091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Motivation and Problems</a:t>
            </a:r>
            <a:endParaRPr>
              <a:solidFill>
                <a:schemeClr val="accent2"/>
              </a:solidFill>
            </a:endParaRPr>
          </a:p>
        </p:txBody>
      </p:sp>
      <p:grpSp>
        <p:nvGrpSpPr>
          <p:cNvPr id="1202" name="Google Shape;1202;p47"/>
          <p:cNvGrpSpPr/>
          <p:nvPr/>
        </p:nvGrpSpPr>
        <p:grpSpPr>
          <a:xfrm>
            <a:off x="5226950" y="1390438"/>
            <a:ext cx="3771900" cy="1412550"/>
            <a:chOff x="4754850" y="1600325"/>
            <a:chExt cx="3771900" cy="1412550"/>
          </a:xfrm>
        </p:grpSpPr>
        <p:sp>
          <p:nvSpPr>
            <p:cNvPr id="1203" name="Google Shape;1203;p47"/>
            <p:cNvSpPr/>
            <p:nvPr/>
          </p:nvSpPr>
          <p:spPr>
            <a:xfrm>
              <a:off x="4852650" y="1691675"/>
              <a:ext cx="3674100" cy="1321200"/>
            </a:xfrm>
            <a:prstGeom prst="roundRect">
              <a:avLst>
                <a:gd fmla="val 0"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4" name="Google Shape;1204;p47"/>
            <p:cNvSpPr/>
            <p:nvPr/>
          </p:nvSpPr>
          <p:spPr>
            <a:xfrm>
              <a:off x="4754850" y="1600325"/>
              <a:ext cx="3674100" cy="1321200"/>
            </a:xfrm>
            <a:prstGeom prst="roundRect">
              <a:avLst>
                <a:gd fmla="val 0" name="adj"/>
              </a:avLst>
            </a:prstGeom>
            <a:solidFill>
              <a:schemeClr val="lt1"/>
            </a:solidFill>
            <a:ln cap="flat" cmpd="sng" w="28575">
              <a:solidFill>
                <a:schemeClr val="dk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205" name="Google Shape;1205;p47"/>
            <p:cNvCxnSpPr/>
            <p:nvPr/>
          </p:nvCxnSpPr>
          <p:spPr>
            <a:xfrm>
              <a:off x="4754850" y="1783325"/>
              <a:ext cx="3674400" cy="0"/>
            </a:xfrm>
            <a:prstGeom prst="straightConnector1">
              <a:avLst/>
            </a:prstGeom>
            <a:noFill/>
            <a:ln cap="flat" cmpd="sng" w="28575">
              <a:solidFill>
                <a:schemeClr val="dk1"/>
              </a:solidFill>
              <a:prstDash val="solid"/>
              <a:round/>
              <a:headEnd len="med" w="med" type="none"/>
              <a:tailEnd len="med" w="med" type="none"/>
            </a:ln>
            <a:effectLst>
              <a:outerShdw blurRad="57150" rotWithShape="0" algn="bl" dir="5400000" dist="19050">
                <a:srgbClr val="000000">
                  <a:alpha val="50000"/>
                </a:srgbClr>
              </a:outerShdw>
            </a:effectLst>
          </p:spPr>
        </p:cxnSp>
      </p:grpSp>
      <p:sp>
        <p:nvSpPr>
          <p:cNvPr id="1206" name="Google Shape;1206;p47"/>
          <p:cNvSpPr txBox="1"/>
          <p:nvPr>
            <p:ph idx="4294967295" type="subTitle"/>
          </p:nvPr>
        </p:nvSpPr>
        <p:spPr>
          <a:xfrm>
            <a:off x="5227525" y="1593000"/>
            <a:ext cx="3710400" cy="548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sz="2400"/>
              <a:t>Easier Movement</a:t>
            </a:r>
            <a:endParaRPr b="1" sz="2400"/>
          </a:p>
        </p:txBody>
      </p:sp>
      <p:sp>
        <p:nvSpPr>
          <p:cNvPr id="1207" name="Google Shape;1207;p47"/>
          <p:cNvSpPr txBox="1"/>
          <p:nvPr>
            <p:ph idx="4294967295" type="subTitle"/>
          </p:nvPr>
        </p:nvSpPr>
        <p:spPr>
          <a:xfrm>
            <a:off x="5227525" y="2051650"/>
            <a:ext cx="3619800" cy="640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Make it far easier to for users to move either wirelessly or autonomously</a:t>
            </a:r>
            <a:endParaRPr/>
          </a:p>
        </p:txBody>
      </p:sp>
      <p:grpSp>
        <p:nvGrpSpPr>
          <p:cNvPr id="1208" name="Google Shape;1208;p47"/>
          <p:cNvGrpSpPr/>
          <p:nvPr/>
        </p:nvGrpSpPr>
        <p:grpSpPr>
          <a:xfrm>
            <a:off x="1232475" y="1390438"/>
            <a:ext cx="3771900" cy="1412550"/>
            <a:chOff x="4754850" y="1600325"/>
            <a:chExt cx="3771900" cy="1412550"/>
          </a:xfrm>
        </p:grpSpPr>
        <p:sp>
          <p:nvSpPr>
            <p:cNvPr id="1209" name="Google Shape;1209;p47"/>
            <p:cNvSpPr/>
            <p:nvPr/>
          </p:nvSpPr>
          <p:spPr>
            <a:xfrm>
              <a:off x="4852650" y="1691675"/>
              <a:ext cx="3674100" cy="1321200"/>
            </a:xfrm>
            <a:prstGeom prst="roundRect">
              <a:avLst>
                <a:gd fmla="val 0"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0" name="Google Shape;1210;p47"/>
            <p:cNvSpPr/>
            <p:nvPr/>
          </p:nvSpPr>
          <p:spPr>
            <a:xfrm>
              <a:off x="4754850" y="1600325"/>
              <a:ext cx="3674100" cy="1321200"/>
            </a:xfrm>
            <a:prstGeom prst="roundRect">
              <a:avLst>
                <a:gd fmla="val 0" name="adj"/>
              </a:avLst>
            </a:prstGeom>
            <a:solidFill>
              <a:schemeClr val="lt1"/>
            </a:solidFill>
            <a:ln cap="flat" cmpd="sng" w="28575">
              <a:solidFill>
                <a:schemeClr val="dk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211" name="Google Shape;1211;p47"/>
            <p:cNvCxnSpPr/>
            <p:nvPr/>
          </p:nvCxnSpPr>
          <p:spPr>
            <a:xfrm>
              <a:off x="4754850" y="1783325"/>
              <a:ext cx="3674400" cy="0"/>
            </a:xfrm>
            <a:prstGeom prst="straightConnector1">
              <a:avLst/>
            </a:prstGeom>
            <a:noFill/>
            <a:ln cap="flat" cmpd="sng" w="28575">
              <a:solidFill>
                <a:schemeClr val="dk1"/>
              </a:solidFill>
              <a:prstDash val="solid"/>
              <a:round/>
              <a:headEnd len="med" w="med" type="none"/>
              <a:tailEnd len="med" w="med" type="none"/>
            </a:ln>
            <a:effectLst>
              <a:outerShdw blurRad="57150" rotWithShape="0" algn="bl" dir="5400000" dist="19050">
                <a:srgbClr val="000000">
                  <a:alpha val="50000"/>
                </a:srgbClr>
              </a:outerShdw>
            </a:effectLst>
          </p:spPr>
        </p:cxnSp>
      </p:grpSp>
      <p:sp>
        <p:nvSpPr>
          <p:cNvPr id="1212" name="Google Shape;1212;p47"/>
          <p:cNvSpPr txBox="1"/>
          <p:nvPr>
            <p:ph idx="4294967295" type="subTitle"/>
          </p:nvPr>
        </p:nvSpPr>
        <p:spPr>
          <a:xfrm>
            <a:off x="1233050" y="1593000"/>
            <a:ext cx="3710400" cy="548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sz="2400"/>
              <a:t>Safety</a:t>
            </a:r>
            <a:endParaRPr b="1" sz="2400"/>
          </a:p>
        </p:txBody>
      </p:sp>
      <p:sp>
        <p:nvSpPr>
          <p:cNvPr id="1213" name="Google Shape;1213;p47"/>
          <p:cNvSpPr txBox="1"/>
          <p:nvPr>
            <p:ph idx="4294967295" type="subTitle"/>
          </p:nvPr>
        </p:nvSpPr>
        <p:spPr>
          <a:xfrm>
            <a:off x="1233050" y="2051650"/>
            <a:ext cx="3619800" cy="640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Can prevent the injury with object detection,  auto-braking, navigation</a:t>
            </a:r>
            <a:endParaRPr/>
          </a:p>
        </p:txBody>
      </p:sp>
      <p:grpSp>
        <p:nvGrpSpPr>
          <p:cNvPr id="1214" name="Google Shape;1214;p47"/>
          <p:cNvGrpSpPr/>
          <p:nvPr/>
        </p:nvGrpSpPr>
        <p:grpSpPr>
          <a:xfrm>
            <a:off x="5226950" y="3089138"/>
            <a:ext cx="3771900" cy="1412550"/>
            <a:chOff x="4754850" y="1600325"/>
            <a:chExt cx="3771900" cy="1412550"/>
          </a:xfrm>
        </p:grpSpPr>
        <p:sp>
          <p:nvSpPr>
            <p:cNvPr id="1215" name="Google Shape;1215;p47"/>
            <p:cNvSpPr/>
            <p:nvPr/>
          </p:nvSpPr>
          <p:spPr>
            <a:xfrm>
              <a:off x="4852650" y="1691675"/>
              <a:ext cx="3674100" cy="1321200"/>
            </a:xfrm>
            <a:prstGeom prst="roundRect">
              <a:avLst>
                <a:gd fmla="val 0"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6" name="Google Shape;1216;p47"/>
            <p:cNvSpPr/>
            <p:nvPr/>
          </p:nvSpPr>
          <p:spPr>
            <a:xfrm>
              <a:off x="4754850" y="1600325"/>
              <a:ext cx="3674100" cy="1321200"/>
            </a:xfrm>
            <a:prstGeom prst="roundRect">
              <a:avLst>
                <a:gd fmla="val 0" name="adj"/>
              </a:avLst>
            </a:prstGeom>
            <a:solidFill>
              <a:schemeClr val="lt1"/>
            </a:solidFill>
            <a:ln cap="flat" cmpd="sng" w="28575">
              <a:solidFill>
                <a:schemeClr val="dk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217" name="Google Shape;1217;p47"/>
            <p:cNvCxnSpPr/>
            <p:nvPr/>
          </p:nvCxnSpPr>
          <p:spPr>
            <a:xfrm>
              <a:off x="4754850" y="1783325"/>
              <a:ext cx="3674400" cy="0"/>
            </a:xfrm>
            <a:prstGeom prst="straightConnector1">
              <a:avLst/>
            </a:prstGeom>
            <a:noFill/>
            <a:ln cap="flat" cmpd="sng" w="28575">
              <a:solidFill>
                <a:schemeClr val="dk1"/>
              </a:solidFill>
              <a:prstDash val="solid"/>
              <a:round/>
              <a:headEnd len="med" w="med" type="none"/>
              <a:tailEnd len="med" w="med" type="none"/>
            </a:ln>
            <a:effectLst>
              <a:outerShdw blurRad="57150" rotWithShape="0" algn="bl" dir="5400000" dist="19050">
                <a:srgbClr val="000000">
                  <a:alpha val="50000"/>
                </a:srgbClr>
              </a:outerShdw>
            </a:effectLst>
          </p:spPr>
        </p:cxnSp>
      </p:grpSp>
      <p:sp>
        <p:nvSpPr>
          <p:cNvPr id="1218" name="Google Shape;1218;p47"/>
          <p:cNvSpPr txBox="1"/>
          <p:nvPr>
            <p:ph idx="4294967295" type="subTitle"/>
          </p:nvPr>
        </p:nvSpPr>
        <p:spPr>
          <a:xfrm>
            <a:off x="5227525" y="3291700"/>
            <a:ext cx="3710400" cy="548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sz="2400"/>
              <a:t>Autonomous Operation</a:t>
            </a:r>
            <a:endParaRPr b="1" sz="2400"/>
          </a:p>
        </p:txBody>
      </p:sp>
      <p:sp>
        <p:nvSpPr>
          <p:cNvPr id="1219" name="Google Shape;1219;p47"/>
          <p:cNvSpPr txBox="1"/>
          <p:nvPr>
            <p:ph idx="4294967295" type="subTitle"/>
          </p:nvPr>
        </p:nvSpPr>
        <p:spPr>
          <a:xfrm>
            <a:off x="5227525" y="3639200"/>
            <a:ext cx="3619800" cy="64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t>With short-staffed medical settings, non-critical patients can be transported autonomously and safely</a:t>
            </a:r>
            <a:endParaRPr sz="1300"/>
          </a:p>
          <a:p>
            <a:pPr indent="0" lvl="0" marL="0" rtl="0" algn="l">
              <a:spcBef>
                <a:spcPts val="1600"/>
              </a:spcBef>
              <a:spcAft>
                <a:spcPts val="1600"/>
              </a:spcAft>
              <a:buNone/>
            </a:pPr>
            <a:r>
              <a:t/>
            </a:r>
            <a:endParaRPr/>
          </a:p>
        </p:txBody>
      </p:sp>
      <p:grpSp>
        <p:nvGrpSpPr>
          <p:cNvPr id="1220" name="Google Shape;1220;p47"/>
          <p:cNvGrpSpPr/>
          <p:nvPr/>
        </p:nvGrpSpPr>
        <p:grpSpPr>
          <a:xfrm>
            <a:off x="1157000" y="3089138"/>
            <a:ext cx="3771900" cy="1412550"/>
            <a:chOff x="4754850" y="1600325"/>
            <a:chExt cx="3771900" cy="1412550"/>
          </a:xfrm>
        </p:grpSpPr>
        <p:sp>
          <p:nvSpPr>
            <p:cNvPr id="1221" name="Google Shape;1221;p47"/>
            <p:cNvSpPr/>
            <p:nvPr/>
          </p:nvSpPr>
          <p:spPr>
            <a:xfrm>
              <a:off x="4852650" y="1691675"/>
              <a:ext cx="3674100" cy="1321200"/>
            </a:xfrm>
            <a:prstGeom prst="roundRect">
              <a:avLst>
                <a:gd fmla="val 0"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2" name="Google Shape;1222;p47"/>
            <p:cNvSpPr/>
            <p:nvPr/>
          </p:nvSpPr>
          <p:spPr>
            <a:xfrm>
              <a:off x="4754850" y="1600325"/>
              <a:ext cx="3674100" cy="1321200"/>
            </a:xfrm>
            <a:prstGeom prst="roundRect">
              <a:avLst>
                <a:gd fmla="val 0" name="adj"/>
              </a:avLst>
            </a:prstGeom>
            <a:solidFill>
              <a:schemeClr val="lt1"/>
            </a:solidFill>
            <a:ln cap="flat" cmpd="sng" w="28575">
              <a:solidFill>
                <a:schemeClr val="dk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223" name="Google Shape;1223;p47"/>
            <p:cNvCxnSpPr/>
            <p:nvPr/>
          </p:nvCxnSpPr>
          <p:spPr>
            <a:xfrm>
              <a:off x="4754850" y="1783325"/>
              <a:ext cx="3674400" cy="0"/>
            </a:xfrm>
            <a:prstGeom prst="straightConnector1">
              <a:avLst/>
            </a:prstGeom>
            <a:noFill/>
            <a:ln cap="flat" cmpd="sng" w="28575">
              <a:solidFill>
                <a:schemeClr val="dk1"/>
              </a:solidFill>
              <a:prstDash val="solid"/>
              <a:round/>
              <a:headEnd len="med" w="med" type="none"/>
              <a:tailEnd len="med" w="med" type="none"/>
            </a:ln>
            <a:effectLst>
              <a:outerShdw blurRad="57150" rotWithShape="0" algn="bl" dir="5400000" dist="19050">
                <a:srgbClr val="000000">
                  <a:alpha val="50000"/>
                </a:srgbClr>
              </a:outerShdw>
            </a:effectLst>
          </p:spPr>
        </p:cxnSp>
      </p:grpSp>
      <p:sp>
        <p:nvSpPr>
          <p:cNvPr id="1224" name="Google Shape;1224;p47"/>
          <p:cNvSpPr txBox="1"/>
          <p:nvPr>
            <p:ph idx="4294967295" type="subTitle"/>
          </p:nvPr>
        </p:nvSpPr>
        <p:spPr>
          <a:xfrm>
            <a:off x="1157575" y="3291700"/>
            <a:ext cx="3710400" cy="548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sz="2400"/>
              <a:t>Generic Application</a:t>
            </a:r>
            <a:endParaRPr b="1" sz="2400"/>
          </a:p>
        </p:txBody>
      </p:sp>
      <p:sp>
        <p:nvSpPr>
          <p:cNvPr id="1225" name="Google Shape;1225;p47"/>
          <p:cNvSpPr txBox="1"/>
          <p:nvPr>
            <p:ph idx="4294967295" type="subTitle"/>
          </p:nvPr>
        </p:nvSpPr>
        <p:spPr>
          <a:xfrm>
            <a:off x="1157575" y="3750350"/>
            <a:ext cx="3619800" cy="640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1200"/>
              <a:t>Since we are utilizing a wheelchair’s built in control connectivity, we can apply this to other wheelchairs in the future</a:t>
            </a:r>
            <a:endParaRPr/>
          </a:p>
        </p:txBody>
      </p:sp>
      <p:pic>
        <p:nvPicPr>
          <p:cNvPr id="1226" name="Google Shape;1226;p47"/>
          <p:cNvPicPr preferRelativeResize="0"/>
          <p:nvPr/>
        </p:nvPicPr>
        <p:blipFill>
          <a:blip r:embed="rId3">
            <a:alphaModFix/>
          </a:blip>
          <a:stretch>
            <a:fillRect/>
          </a:stretch>
        </p:blipFill>
        <p:spPr>
          <a:xfrm>
            <a:off x="8151976" y="169200"/>
            <a:ext cx="695349" cy="732549"/>
          </a:xfrm>
          <a:prstGeom prst="rect">
            <a:avLst/>
          </a:prstGeom>
          <a:noFill/>
          <a:ln>
            <a:noFill/>
          </a:ln>
        </p:spPr>
      </p:pic>
      <p:pic>
        <p:nvPicPr>
          <p:cNvPr id="1227" name="Google Shape;1227;p47" title="motivation.mp3">
            <a:hlinkClick r:id="rId4"/>
          </p:cNvPr>
          <p:cNvPicPr preferRelativeResize="0"/>
          <p:nvPr/>
        </p:nvPicPr>
        <p:blipFill>
          <a:blip r:embed="rId5">
            <a:alphaModFix/>
          </a:blip>
          <a:stretch>
            <a:fillRect/>
          </a:stretch>
        </p:blipFill>
        <p:spPr>
          <a:xfrm>
            <a:off x="152400" y="4654088"/>
            <a:ext cx="337013" cy="337013"/>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5" name="Shape 3485"/>
        <p:cNvGrpSpPr/>
        <p:nvPr/>
      </p:nvGrpSpPr>
      <p:grpSpPr>
        <a:xfrm>
          <a:off x="0" y="0"/>
          <a:ext cx="0" cy="0"/>
          <a:chOff x="0" y="0"/>
          <a:chExt cx="0" cy="0"/>
        </a:xfrm>
      </p:grpSpPr>
      <p:sp>
        <p:nvSpPr>
          <p:cNvPr id="3486" name="Google Shape;3486;p101"/>
          <p:cNvSpPr txBox="1"/>
          <p:nvPr>
            <p:ph type="title"/>
          </p:nvPr>
        </p:nvSpPr>
        <p:spPr>
          <a:xfrm>
            <a:off x="1173950" y="2414150"/>
            <a:ext cx="67959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Administrative Content</a:t>
            </a:r>
            <a:endParaRPr/>
          </a:p>
        </p:txBody>
      </p:sp>
      <p:sp>
        <p:nvSpPr>
          <p:cNvPr id="3487" name="Google Shape;3487;p101"/>
          <p:cNvSpPr txBox="1"/>
          <p:nvPr>
            <p:ph idx="2" type="title"/>
          </p:nvPr>
        </p:nvSpPr>
        <p:spPr>
          <a:xfrm>
            <a:off x="3796851" y="1223135"/>
            <a:ext cx="1550100" cy="1223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11</a:t>
            </a:r>
            <a:endParaRPr/>
          </a:p>
        </p:txBody>
      </p:sp>
      <p:sp>
        <p:nvSpPr>
          <p:cNvPr id="3488" name="Google Shape;3488;p101"/>
          <p:cNvSpPr txBox="1"/>
          <p:nvPr>
            <p:ph idx="1" type="subTitle"/>
          </p:nvPr>
        </p:nvSpPr>
        <p:spPr>
          <a:xfrm rot="406">
            <a:off x="2028675" y="3317775"/>
            <a:ext cx="5086500" cy="418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The background behind our design philosophy</a:t>
            </a:r>
            <a:endParaRPr/>
          </a:p>
        </p:txBody>
      </p:sp>
      <p:grpSp>
        <p:nvGrpSpPr>
          <p:cNvPr id="3489" name="Google Shape;3489;p101"/>
          <p:cNvGrpSpPr/>
          <p:nvPr/>
        </p:nvGrpSpPr>
        <p:grpSpPr>
          <a:xfrm rot="-5400000">
            <a:off x="7882983" y="-760111"/>
            <a:ext cx="1874150" cy="4474369"/>
            <a:chOff x="-2568497" y="-1058389"/>
            <a:chExt cx="1189634" cy="2840148"/>
          </a:xfrm>
        </p:grpSpPr>
        <p:sp>
          <p:nvSpPr>
            <p:cNvPr id="3490" name="Google Shape;3490;p101"/>
            <p:cNvSpPr/>
            <p:nvPr/>
          </p:nvSpPr>
          <p:spPr>
            <a:xfrm>
              <a:off x="-2261631" y="-998084"/>
              <a:ext cx="404555" cy="1021858"/>
            </a:xfrm>
            <a:custGeom>
              <a:rect b="b" l="l" r="r" t="t"/>
              <a:pathLst>
                <a:path extrusionOk="0" h="4592" w="1818">
                  <a:moveTo>
                    <a:pt x="1469" y="1"/>
                  </a:moveTo>
                  <a:cubicBezTo>
                    <a:pt x="658" y="1"/>
                    <a:pt x="1" y="656"/>
                    <a:pt x="1" y="1468"/>
                  </a:cubicBezTo>
                  <a:lnTo>
                    <a:pt x="1" y="4592"/>
                  </a:lnTo>
                  <a:lnTo>
                    <a:pt x="113" y="4592"/>
                  </a:lnTo>
                  <a:lnTo>
                    <a:pt x="113" y="1469"/>
                  </a:lnTo>
                  <a:cubicBezTo>
                    <a:pt x="113" y="721"/>
                    <a:pt x="720" y="114"/>
                    <a:pt x="1469" y="114"/>
                  </a:cubicBezTo>
                  <a:lnTo>
                    <a:pt x="1817" y="114"/>
                  </a:lnTo>
                  <a:lnTo>
                    <a:pt x="181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1" name="Google Shape;3491;p101"/>
            <p:cNvSpPr/>
            <p:nvPr/>
          </p:nvSpPr>
          <p:spPr>
            <a:xfrm>
              <a:off x="-1872429" y="-1031686"/>
              <a:ext cx="121500" cy="26926"/>
            </a:xfrm>
            <a:custGeom>
              <a:rect b="b" l="l" r="r" t="t"/>
              <a:pathLst>
                <a:path extrusionOk="0" h="121" w="546">
                  <a:moveTo>
                    <a:pt x="62" y="0"/>
                  </a:moveTo>
                  <a:cubicBezTo>
                    <a:pt x="28" y="0"/>
                    <a:pt x="1" y="27"/>
                    <a:pt x="1" y="61"/>
                  </a:cubicBezTo>
                  <a:cubicBezTo>
                    <a:pt x="1" y="94"/>
                    <a:pt x="28" y="121"/>
                    <a:pt x="62" y="121"/>
                  </a:cubicBezTo>
                  <a:lnTo>
                    <a:pt x="485" y="121"/>
                  </a:lnTo>
                  <a:cubicBezTo>
                    <a:pt x="519" y="121"/>
                    <a:pt x="545" y="94"/>
                    <a:pt x="545" y="61"/>
                  </a:cubicBezTo>
                  <a:cubicBezTo>
                    <a:pt x="545" y="27"/>
                    <a:pt x="519" y="0"/>
                    <a:pt x="48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2" name="Google Shape;3492;p101"/>
            <p:cNvSpPr/>
            <p:nvPr/>
          </p:nvSpPr>
          <p:spPr>
            <a:xfrm>
              <a:off x="-1872429" y="-966707"/>
              <a:ext cx="121500" cy="26704"/>
            </a:xfrm>
            <a:custGeom>
              <a:rect b="b" l="l" r="r" t="t"/>
              <a:pathLst>
                <a:path extrusionOk="0" h="120" w="546">
                  <a:moveTo>
                    <a:pt x="62" y="0"/>
                  </a:moveTo>
                  <a:cubicBezTo>
                    <a:pt x="28" y="0"/>
                    <a:pt x="1" y="27"/>
                    <a:pt x="1" y="60"/>
                  </a:cubicBezTo>
                  <a:cubicBezTo>
                    <a:pt x="1" y="93"/>
                    <a:pt x="28" y="120"/>
                    <a:pt x="62" y="120"/>
                  </a:cubicBezTo>
                  <a:lnTo>
                    <a:pt x="485" y="120"/>
                  </a:lnTo>
                  <a:cubicBezTo>
                    <a:pt x="519" y="120"/>
                    <a:pt x="545" y="93"/>
                    <a:pt x="545" y="60"/>
                  </a:cubicBezTo>
                  <a:cubicBezTo>
                    <a:pt x="545" y="27"/>
                    <a:pt x="519" y="0"/>
                    <a:pt x="48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3" name="Google Shape;3493;p101"/>
            <p:cNvSpPr/>
            <p:nvPr/>
          </p:nvSpPr>
          <p:spPr>
            <a:xfrm>
              <a:off x="-1946531" y="-1058389"/>
              <a:ext cx="134852" cy="145312"/>
            </a:xfrm>
            <a:custGeom>
              <a:rect b="b" l="l" r="r" t="t"/>
              <a:pathLst>
                <a:path extrusionOk="0" h="653" w="606">
                  <a:moveTo>
                    <a:pt x="326" y="0"/>
                  </a:moveTo>
                  <a:cubicBezTo>
                    <a:pt x="146" y="0"/>
                    <a:pt x="0" y="146"/>
                    <a:pt x="0" y="326"/>
                  </a:cubicBezTo>
                  <a:cubicBezTo>
                    <a:pt x="0" y="507"/>
                    <a:pt x="146" y="653"/>
                    <a:pt x="326" y="653"/>
                  </a:cubicBezTo>
                  <a:lnTo>
                    <a:pt x="606" y="653"/>
                  </a:lnTo>
                  <a:lnTo>
                    <a:pt x="60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4" name="Google Shape;3494;p101"/>
            <p:cNvSpPr/>
            <p:nvPr/>
          </p:nvSpPr>
          <p:spPr>
            <a:xfrm>
              <a:off x="-1857297" y="-1058389"/>
              <a:ext cx="45618" cy="145312"/>
            </a:xfrm>
            <a:custGeom>
              <a:rect b="b" l="l" r="r" t="t"/>
              <a:pathLst>
                <a:path extrusionOk="0" h="653" w="205">
                  <a:moveTo>
                    <a:pt x="0" y="0"/>
                  </a:moveTo>
                  <a:lnTo>
                    <a:pt x="0" y="653"/>
                  </a:lnTo>
                  <a:lnTo>
                    <a:pt x="205" y="653"/>
                  </a:lnTo>
                  <a:lnTo>
                    <a:pt x="2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5" name="Google Shape;3495;p101"/>
            <p:cNvSpPr/>
            <p:nvPr/>
          </p:nvSpPr>
          <p:spPr>
            <a:xfrm>
              <a:off x="-1754044" y="205356"/>
              <a:ext cx="25368" cy="1357656"/>
            </a:xfrm>
            <a:custGeom>
              <a:rect b="b" l="l" r="r" t="t"/>
              <a:pathLst>
                <a:path extrusionOk="0" h="6101" w="114">
                  <a:moveTo>
                    <a:pt x="0" y="0"/>
                  </a:moveTo>
                  <a:lnTo>
                    <a:pt x="0" y="6101"/>
                  </a:lnTo>
                  <a:lnTo>
                    <a:pt x="114" y="6101"/>
                  </a:lnTo>
                  <a:lnTo>
                    <a:pt x="11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6" name="Google Shape;3496;p101"/>
            <p:cNvSpPr/>
            <p:nvPr/>
          </p:nvSpPr>
          <p:spPr>
            <a:xfrm>
              <a:off x="-2373785" y="2631"/>
              <a:ext cx="461967" cy="1779127"/>
            </a:xfrm>
            <a:custGeom>
              <a:rect b="b" l="l" r="r" t="t"/>
              <a:pathLst>
                <a:path extrusionOk="0" h="7995" w="2076">
                  <a:moveTo>
                    <a:pt x="1" y="0"/>
                  </a:moveTo>
                  <a:lnTo>
                    <a:pt x="1" y="114"/>
                  </a:lnTo>
                  <a:lnTo>
                    <a:pt x="608" y="114"/>
                  </a:lnTo>
                  <a:cubicBezTo>
                    <a:pt x="1357" y="114"/>
                    <a:pt x="1963" y="720"/>
                    <a:pt x="1963" y="1469"/>
                  </a:cubicBezTo>
                  <a:lnTo>
                    <a:pt x="1963" y="7995"/>
                  </a:lnTo>
                  <a:lnTo>
                    <a:pt x="2075" y="7995"/>
                  </a:lnTo>
                  <a:lnTo>
                    <a:pt x="2075" y="1468"/>
                  </a:lnTo>
                  <a:cubicBezTo>
                    <a:pt x="2075" y="658"/>
                    <a:pt x="1419" y="0"/>
                    <a:pt x="608"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7" name="Google Shape;3497;p101"/>
            <p:cNvSpPr/>
            <p:nvPr/>
          </p:nvSpPr>
          <p:spPr>
            <a:xfrm>
              <a:off x="-1889564" y="-151359"/>
              <a:ext cx="404555" cy="1778905"/>
            </a:xfrm>
            <a:custGeom>
              <a:rect b="b" l="l" r="r" t="t"/>
              <a:pathLst>
                <a:path extrusionOk="0" h="7994" w="1818">
                  <a:moveTo>
                    <a:pt x="1468" y="1"/>
                  </a:moveTo>
                  <a:cubicBezTo>
                    <a:pt x="659" y="1"/>
                    <a:pt x="1" y="657"/>
                    <a:pt x="1" y="1469"/>
                  </a:cubicBezTo>
                  <a:lnTo>
                    <a:pt x="1" y="7994"/>
                  </a:lnTo>
                  <a:lnTo>
                    <a:pt x="113" y="7994"/>
                  </a:lnTo>
                  <a:lnTo>
                    <a:pt x="113" y="1470"/>
                  </a:lnTo>
                  <a:cubicBezTo>
                    <a:pt x="113" y="721"/>
                    <a:pt x="720" y="115"/>
                    <a:pt x="1468" y="115"/>
                  </a:cubicBezTo>
                  <a:lnTo>
                    <a:pt x="1818" y="115"/>
                  </a:lnTo>
                  <a:lnTo>
                    <a:pt x="181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8" name="Google Shape;3498;p101"/>
            <p:cNvSpPr/>
            <p:nvPr/>
          </p:nvSpPr>
          <p:spPr>
            <a:xfrm>
              <a:off x="-1500140" y="-184961"/>
              <a:ext cx="121277" cy="27149"/>
            </a:xfrm>
            <a:custGeom>
              <a:rect b="b" l="l" r="r" t="t"/>
              <a:pathLst>
                <a:path extrusionOk="0" h="122" w="545">
                  <a:moveTo>
                    <a:pt x="61" y="1"/>
                  </a:moveTo>
                  <a:cubicBezTo>
                    <a:pt x="27" y="1"/>
                    <a:pt x="0" y="28"/>
                    <a:pt x="0" y="61"/>
                  </a:cubicBezTo>
                  <a:cubicBezTo>
                    <a:pt x="0" y="95"/>
                    <a:pt x="27" y="122"/>
                    <a:pt x="61" y="122"/>
                  </a:cubicBezTo>
                  <a:lnTo>
                    <a:pt x="485" y="122"/>
                  </a:lnTo>
                  <a:cubicBezTo>
                    <a:pt x="518" y="122"/>
                    <a:pt x="545" y="95"/>
                    <a:pt x="545" y="61"/>
                  </a:cubicBezTo>
                  <a:cubicBezTo>
                    <a:pt x="545" y="29"/>
                    <a:pt x="518" y="2"/>
                    <a:pt x="4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9" name="Google Shape;3499;p101"/>
            <p:cNvSpPr/>
            <p:nvPr/>
          </p:nvSpPr>
          <p:spPr>
            <a:xfrm>
              <a:off x="-1500140" y="-119982"/>
              <a:ext cx="121277" cy="26926"/>
            </a:xfrm>
            <a:custGeom>
              <a:rect b="b" l="l" r="r" t="t"/>
              <a:pathLst>
                <a:path extrusionOk="0" h="121" w="545">
                  <a:moveTo>
                    <a:pt x="61" y="1"/>
                  </a:moveTo>
                  <a:cubicBezTo>
                    <a:pt x="27" y="1"/>
                    <a:pt x="0" y="27"/>
                    <a:pt x="0" y="61"/>
                  </a:cubicBezTo>
                  <a:cubicBezTo>
                    <a:pt x="0" y="94"/>
                    <a:pt x="27" y="120"/>
                    <a:pt x="61" y="120"/>
                  </a:cubicBezTo>
                  <a:lnTo>
                    <a:pt x="485" y="120"/>
                  </a:lnTo>
                  <a:cubicBezTo>
                    <a:pt x="518" y="120"/>
                    <a:pt x="545" y="94"/>
                    <a:pt x="545" y="61"/>
                  </a:cubicBezTo>
                  <a:cubicBezTo>
                    <a:pt x="545" y="29"/>
                    <a:pt x="518" y="2"/>
                    <a:pt x="4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0" name="Google Shape;3500;p101"/>
            <p:cNvSpPr/>
            <p:nvPr/>
          </p:nvSpPr>
          <p:spPr>
            <a:xfrm>
              <a:off x="-1574242" y="-211442"/>
              <a:ext cx="135074" cy="145312"/>
            </a:xfrm>
            <a:custGeom>
              <a:rect b="b" l="l" r="r" t="t"/>
              <a:pathLst>
                <a:path extrusionOk="0" h="653" w="607">
                  <a:moveTo>
                    <a:pt x="327" y="0"/>
                  </a:moveTo>
                  <a:cubicBezTo>
                    <a:pt x="146" y="0"/>
                    <a:pt x="1" y="145"/>
                    <a:pt x="1" y="326"/>
                  </a:cubicBezTo>
                  <a:cubicBezTo>
                    <a:pt x="1" y="506"/>
                    <a:pt x="146" y="652"/>
                    <a:pt x="327" y="652"/>
                  </a:cubicBezTo>
                  <a:lnTo>
                    <a:pt x="606" y="652"/>
                  </a:lnTo>
                  <a:lnTo>
                    <a:pt x="606"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1" name="Google Shape;3501;p101"/>
            <p:cNvSpPr/>
            <p:nvPr/>
          </p:nvSpPr>
          <p:spPr>
            <a:xfrm>
              <a:off x="-1485231" y="-211220"/>
              <a:ext cx="45618" cy="145312"/>
            </a:xfrm>
            <a:custGeom>
              <a:rect b="b" l="l" r="r" t="t"/>
              <a:pathLst>
                <a:path extrusionOk="0" h="653" w="205">
                  <a:moveTo>
                    <a:pt x="1" y="0"/>
                  </a:moveTo>
                  <a:lnTo>
                    <a:pt x="1" y="652"/>
                  </a:lnTo>
                  <a:lnTo>
                    <a:pt x="205" y="652"/>
                  </a:lnTo>
                  <a:lnTo>
                    <a:pt x="205"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2" name="Google Shape;3502;p101"/>
            <p:cNvSpPr/>
            <p:nvPr/>
          </p:nvSpPr>
          <p:spPr>
            <a:xfrm>
              <a:off x="-1787424" y="58486"/>
              <a:ext cx="26926" cy="121056"/>
            </a:xfrm>
            <a:custGeom>
              <a:rect b="b" l="l" r="r" t="t"/>
              <a:pathLst>
                <a:path extrusionOk="0" h="544" w="121">
                  <a:moveTo>
                    <a:pt x="61" y="1"/>
                  </a:moveTo>
                  <a:cubicBezTo>
                    <a:pt x="27" y="1"/>
                    <a:pt x="1" y="27"/>
                    <a:pt x="1" y="61"/>
                  </a:cubicBezTo>
                  <a:lnTo>
                    <a:pt x="1" y="484"/>
                  </a:lnTo>
                  <a:cubicBezTo>
                    <a:pt x="1" y="517"/>
                    <a:pt x="27" y="544"/>
                    <a:pt x="61" y="544"/>
                  </a:cubicBezTo>
                  <a:cubicBezTo>
                    <a:pt x="94" y="544"/>
                    <a:pt x="120" y="517"/>
                    <a:pt x="120" y="484"/>
                  </a:cubicBezTo>
                  <a:lnTo>
                    <a:pt x="120" y="61"/>
                  </a:lnTo>
                  <a:cubicBezTo>
                    <a:pt x="120" y="27"/>
                    <a:pt x="94" y="1"/>
                    <a:pt x="6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3" name="Google Shape;3503;p101"/>
            <p:cNvSpPr/>
            <p:nvPr/>
          </p:nvSpPr>
          <p:spPr>
            <a:xfrm>
              <a:off x="-1722668" y="58486"/>
              <a:ext cx="27148" cy="121056"/>
            </a:xfrm>
            <a:custGeom>
              <a:rect b="b" l="l" r="r" t="t"/>
              <a:pathLst>
                <a:path extrusionOk="0" h="544" w="122">
                  <a:moveTo>
                    <a:pt x="62" y="1"/>
                  </a:moveTo>
                  <a:cubicBezTo>
                    <a:pt x="27" y="1"/>
                    <a:pt x="1" y="27"/>
                    <a:pt x="1" y="61"/>
                  </a:cubicBezTo>
                  <a:lnTo>
                    <a:pt x="1" y="484"/>
                  </a:lnTo>
                  <a:cubicBezTo>
                    <a:pt x="1" y="517"/>
                    <a:pt x="27" y="544"/>
                    <a:pt x="62" y="544"/>
                  </a:cubicBezTo>
                  <a:cubicBezTo>
                    <a:pt x="95" y="544"/>
                    <a:pt x="121" y="517"/>
                    <a:pt x="121" y="484"/>
                  </a:cubicBezTo>
                  <a:lnTo>
                    <a:pt x="121" y="61"/>
                  </a:lnTo>
                  <a:cubicBezTo>
                    <a:pt x="121" y="27"/>
                    <a:pt x="95" y="1"/>
                    <a:pt x="6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4" name="Google Shape;3504;p101"/>
            <p:cNvSpPr/>
            <p:nvPr/>
          </p:nvSpPr>
          <p:spPr>
            <a:xfrm>
              <a:off x="-1814350" y="118792"/>
              <a:ext cx="145533" cy="134853"/>
            </a:xfrm>
            <a:custGeom>
              <a:rect b="b" l="l" r="r" t="t"/>
              <a:pathLst>
                <a:path extrusionOk="0" h="606" w="654">
                  <a:moveTo>
                    <a:pt x="1" y="0"/>
                  </a:moveTo>
                  <a:lnTo>
                    <a:pt x="1" y="280"/>
                  </a:lnTo>
                  <a:cubicBezTo>
                    <a:pt x="1" y="460"/>
                    <a:pt x="147" y="605"/>
                    <a:pt x="327" y="605"/>
                  </a:cubicBezTo>
                  <a:cubicBezTo>
                    <a:pt x="508" y="605"/>
                    <a:pt x="653" y="460"/>
                    <a:pt x="653" y="280"/>
                  </a:cubicBezTo>
                  <a:lnTo>
                    <a:pt x="65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5" name="Google Shape;3505;p101"/>
            <p:cNvSpPr/>
            <p:nvPr/>
          </p:nvSpPr>
          <p:spPr>
            <a:xfrm>
              <a:off x="-1814127" y="118792"/>
              <a:ext cx="145533" cy="45619"/>
            </a:xfrm>
            <a:custGeom>
              <a:rect b="b" l="l" r="r" t="t"/>
              <a:pathLst>
                <a:path extrusionOk="0" h="205" w="654">
                  <a:moveTo>
                    <a:pt x="1" y="0"/>
                  </a:moveTo>
                  <a:lnTo>
                    <a:pt x="1" y="204"/>
                  </a:lnTo>
                  <a:lnTo>
                    <a:pt x="653" y="204"/>
                  </a:lnTo>
                  <a:lnTo>
                    <a:pt x="653"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6" name="Google Shape;3506;p101"/>
            <p:cNvSpPr/>
            <p:nvPr/>
          </p:nvSpPr>
          <p:spPr>
            <a:xfrm>
              <a:off x="-2568497" y="34230"/>
              <a:ext cx="121277" cy="27149"/>
            </a:xfrm>
            <a:custGeom>
              <a:rect b="b" l="l" r="r" t="t"/>
              <a:pathLst>
                <a:path extrusionOk="0" h="122" w="545">
                  <a:moveTo>
                    <a:pt x="61" y="1"/>
                  </a:moveTo>
                  <a:cubicBezTo>
                    <a:pt x="27" y="1"/>
                    <a:pt x="0" y="27"/>
                    <a:pt x="0" y="62"/>
                  </a:cubicBezTo>
                  <a:cubicBezTo>
                    <a:pt x="0" y="95"/>
                    <a:pt x="27" y="121"/>
                    <a:pt x="61" y="121"/>
                  </a:cubicBezTo>
                  <a:lnTo>
                    <a:pt x="485" y="121"/>
                  </a:lnTo>
                  <a:cubicBezTo>
                    <a:pt x="518" y="121"/>
                    <a:pt x="544" y="95"/>
                    <a:pt x="544" y="62"/>
                  </a:cubicBezTo>
                  <a:cubicBezTo>
                    <a:pt x="544" y="27"/>
                    <a:pt x="518" y="1"/>
                    <a:pt x="4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7" name="Google Shape;3507;p101"/>
            <p:cNvSpPr/>
            <p:nvPr/>
          </p:nvSpPr>
          <p:spPr>
            <a:xfrm>
              <a:off x="-2568497" y="-30526"/>
              <a:ext cx="121277" cy="26926"/>
            </a:xfrm>
            <a:custGeom>
              <a:rect b="b" l="l" r="r" t="t"/>
              <a:pathLst>
                <a:path extrusionOk="0" h="121" w="545">
                  <a:moveTo>
                    <a:pt x="61" y="1"/>
                  </a:moveTo>
                  <a:cubicBezTo>
                    <a:pt x="27" y="1"/>
                    <a:pt x="0" y="28"/>
                    <a:pt x="0" y="61"/>
                  </a:cubicBezTo>
                  <a:cubicBezTo>
                    <a:pt x="0" y="94"/>
                    <a:pt x="27" y="121"/>
                    <a:pt x="61" y="121"/>
                  </a:cubicBezTo>
                  <a:lnTo>
                    <a:pt x="485" y="121"/>
                  </a:lnTo>
                  <a:cubicBezTo>
                    <a:pt x="518" y="121"/>
                    <a:pt x="544" y="94"/>
                    <a:pt x="544" y="61"/>
                  </a:cubicBezTo>
                  <a:cubicBezTo>
                    <a:pt x="544" y="28"/>
                    <a:pt x="518" y="1"/>
                    <a:pt x="4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8" name="Google Shape;3508;p101"/>
            <p:cNvSpPr/>
            <p:nvPr/>
          </p:nvSpPr>
          <p:spPr>
            <a:xfrm>
              <a:off x="-2508192" y="-57452"/>
              <a:ext cx="134852" cy="145535"/>
            </a:xfrm>
            <a:custGeom>
              <a:rect b="b" l="l" r="r" t="t"/>
              <a:pathLst>
                <a:path extrusionOk="0" h="654" w="606">
                  <a:moveTo>
                    <a:pt x="1" y="1"/>
                  </a:moveTo>
                  <a:lnTo>
                    <a:pt x="1" y="653"/>
                  </a:lnTo>
                  <a:lnTo>
                    <a:pt x="280" y="653"/>
                  </a:lnTo>
                  <a:cubicBezTo>
                    <a:pt x="461" y="653"/>
                    <a:pt x="606" y="508"/>
                    <a:pt x="606" y="327"/>
                  </a:cubicBezTo>
                  <a:cubicBezTo>
                    <a:pt x="606" y="147"/>
                    <a:pt x="461" y="1"/>
                    <a:pt x="28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9" name="Google Shape;3509;p101"/>
            <p:cNvSpPr/>
            <p:nvPr/>
          </p:nvSpPr>
          <p:spPr>
            <a:xfrm>
              <a:off x="-2507969" y="-57452"/>
              <a:ext cx="45841" cy="145535"/>
            </a:xfrm>
            <a:custGeom>
              <a:rect b="b" l="l" r="r" t="t"/>
              <a:pathLst>
                <a:path extrusionOk="0" h="654" w="206">
                  <a:moveTo>
                    <a:pt x="1" y="1"/>
                  </a:moveTo>
                  <a:lnTo>
                    <a:pt x="1" y="653"/>
                  </a:lnTo>
                  <a:lnTo>
                    <a:pt x="205" y="653"/>
                  </a:lnTo>
                  <a:lnTo>
                    <a:pt x="20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10" name="Google Shape;3510;p101"/>
          <p:cNvGrpSpPr/>
          <p:nvPr/>
        </p:nvGrpSpPr>
        <p:grpSpPr>
          <a:xfrm flipH="1" rot="5400000">
            <a:off x="-613317" y="-760111"/>
            <a:ext cx="1874150" cy="4474369"/>
            <a:chOff x="-2568497" y="-1058389"/>
            <a:chExt cx="1189634" cy="2840148"/>
          </a:xfrm>
        </p:grpSpPr>
        <p:sp>
          <p:nvSpPr>
            <p:cNvPr id="3511" name="Google Shape;3511;p101"/>
            <p:cNvSpPr/>
            <p:nvPr/>
          </p:nvSpPr>
          <p:spPr>
            <a:xfrm>
              <a:off x="-2261631" y="-998084"/>
              <a:ext cx="404555" cy="1021858"/>
            </a:xfrm>
            <a:custGeom>
              <a:rect b="b" l="l" r="r" t="t"/>
              <a:pathLst>
                <a:path extrusionOk="0" h="4592" w="1818">
                  <a:moveTo>
                    <a:pt x="1469" y="1"/>
                  </a:moveTo>
                  <a:cubicBezTo>
                    <a:pt x="658" y="1"/>
                    <a:pt x="1" y="656"/>
                    <a:pt x="1" y="1468"/>
                  </a:cubicBezTo>
                  <a:lnTo>
                    <a:pt x="1" y="4592"/>
                  </a:lnTo>
                  <a:lnTo>
                    <a:pt x="113" y="4592"/>
                  </a:lnTo>
                  <a:lnTo>
                    <a:pt x="113" y="1469"/>
                  </a:lnTo>
                  <a:cubicBezTo>
                    <a:pt x="113" y="721"/>
                    <a:pt x="720" y="114"/>
                    <a:pt x="1469" y="114"/>
                  </a:cubicBezTo>
                  <a:lnTo>
                    <a:pt x="1817" y="114"/>
                  </a:lnTo>
                  <a:lnTo>
                    <a:pt x="181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2" name="Google Shape;3512;p101"/>
            <p:cNvSpPr/>
            <p:nvPr/>
          </p:nvSpPr>
          <p:spPr>
            <a:xfrm>
              <a:off x="-1872429" y="-1031686"/>
              <a:ext cx="121500" cy="26926"/>
            </a:xfrm>
            <a:custGeom>
              <a:rect b="b" l="l" r="r" t="t"/>
              <a:pathLst>
                <a:path extrusionOk="0" h="121" w="546">
                  <a:moveTo>
                    <a:pt x="62" y="0"/>
                  </a:moveTo>
                  <a:cubicBezTo>
                    <a:pt x="28" y="0"/>
                    <a:pt x="1" y="27"/>
                    <a:pt x="1" y="61"/>
                  </a:cubicBezTo>
                  <a:cubicBezTo>
                    <a:pt x="1" y="94"/>
                    <a:pt x="28" y="121"/>
                    <a:pt x="62" y="121"/>
                  </a:cubicBezTo>
                  <a:lnTo>
                    <a:pt x="485" y="121"/>
                  </a:lnTo>
                  <a:cubicBezTo>
                    <a:pt x="519" y="121"/>
                    <a:pt x="545" y="94"/>
                    <a:pt x="545" y="61"/>
                  </a:cubicBezTo>
                  <a:cubicBezTo>
                    <a:pt x="545" y="27"/>
                    <a:pt x="519" y="0"/>
                    <a:pt x="48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3" name="Google Shape;3513;p101"/>
            <p:cNvSpPr/>
            <p:nvPr/>
          </p:nvSpPr>
          <p:spPr>
            <a:xfrm>
              <a:off x="-1872429" y="-966707"/>
              <a:ext cx="121500" cy="26704"/>
            </a:xfrm>
            <a:custGeom>
              <a:rect b="b" l="l" r="r" t="t"/>
              <a:pathLst>
                <a:path extrusionOk="0" h="120" w="546">
                  <a:moveTo>
                    <a:pt x="62" y="0"/>
                  </a:moveTo>
                  <a:cubicBezTo>
                    <a:pt x="28" y="0"/>
                    <a:pt x="1" y="27"/>
                    <a:pt x="1" y="60"/>
                  </a:cubicBezTo>
                  <a:cubicBezTo>
                    <a:pt x="1" y="93"/>
                    <a:pt x="28" y="120"/>
                    <a:pt x="62" y="120"/>
                  </a:cubicBezTo>
                  <a:lnTo>
                    <a:pt x="485" y="120"/>
                  </a:lnTo>
                  <a:cubicBezTo>
                    <a:pt x="519" y="120"/>
                    <a:pt x="545" y="93"/>
                    <a:pt x="545" y="60"/>
                  </a:cubicBezTo>
                  <a:cubicBezTo>
                    <a:pt x="545" y="27"/>
                    <a:pt x="519" y="0"/>
                    <a:pt x="48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4" name="Google Shape;3514;p101"/>
            <p:cNvSpPr/>
            <p:nvPr/>
          </p:nvSpPr>
          <p:spPr>
            <a:xfrm>
              <a:off x="-1946531" y="-1058389"/>
              <a:ext cx="134852" cy="145312"/>
            </a:xfrm>
            <a:custGeom>
              <a:rect b="b" l="l" r="r" t="t"/>
              <a:pathLst>
                <a:path extrusionOk="0" h="653" w="606">
                  <a:moveTo>
                    <a:pt x="326" y="0"/>
                  </a:moveTo>
                  <a:cubicBezTo>
                    <a:pt x="146" y="0"/>
                    <a:pt x="0" y="146"/>
                    <a:pt x="0" y="326"/>
                  </a:cubicBezTo>
                  <a:cubicBezTo>
                    <a:pt x="0" y="507"/>
                    <a:pt x="146" y="653"/>
                    <a:pt x="326" y="653"/>
                  </a:cubicBezTo>
                  <a:lnTo>
                    <a:pt x="606" y="653"/>
                  </a:lnTo>
                  <a:lnTo>
                    <a:pt x="60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5" name="Google Shape;3515;p101"/>
            <p:cNvSpPr/>
            <p:nvPr/>
          </p:nvSpPr>
          <p:spPr>
            <a:xfrm>
              <a:off x="-1857297" y="-1058389"/>
              <a:ext cx="45618" cy="145312"/>
            </a:xfrm>
            <a:custGeom>
              <a:rect b="b" l="l" r="r" t="t"/>
              <a:pathLst>
                <a:path extrusionOk="0" h="653" w="205">
                  <a:moveTo>
                    <a:pt x="0" y="0"/>
                  </a:moveTo>
                  <a:lnTo>
                    <a:pt x="0" y="653"/>
                  </a:lnTo>
                  <a:lnTo>
                    <a:pt x="205" y="653"/>
                  </a:lnTo>
                  <a:lnTo>
                    <a:pt x="2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6" name="Google Shape;3516;p101"/>
            <p:cNvSpPr/>
            <p:nvPr/>
          </p:nvSpPr>
          <p:spPr>
            <a:xfrm>
              <a:off x="-1754044" y="205356"/>
              <a:ext cx="25368" cy="1357656"/>
            </a:xfrm>
            <a:custGeom>
              <a:rect b="b" l="l" r="r" t="t"/>
              <a:pathLst>
                <a:path extrusionOk="0" h="6101" w="114">
                  <a:moveTo>
                    <a:pt x="0" y="0"/>
                  </a:moveTo>
                  <a:lnTo>
                    <a:pt x="0" y="6101"/>
                  </a:lnTo>
                  <a:lnTo>
                    <a:pt x="114" y="6101"/>
                  </a:lnTo>
                  <a:lnTo>
                    <a:pt x="11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7" name="Google Shape;3517;p101"/>
            <p:cNvSpPr/>
            <p:nvPr/>
          </p:nvSpPr>
          <p:spPr>
            <a:xfrm>
              <a:off x="-2373785" y="2631"/>
              <a:ext cx="461967" cy="1779127"/>
            </a:xfrm>
            <a:custGeom>
              <a:rect b="b" l="l" r="r" t="t"/>
              <a:pathLst>
                <a:path extrusionOk="0" h="7995" w="2076">
                  <a:moveTo>
                    <a:pt x="1" y="0"/>
                  </a:moveTo>
                  <a:lnTo>
                    <a:pt x="1" y="114"/>
                  </a:lnTo>
                  <a:lnTo>
                    <a:pt x="608" y="114"/>
                  </a:lnTo>
                  <a:cubicBezTo>
                    <a:pt x="1357" y="114"/>
                    <a:pt x="1963" y="720"/>
                    <a:pt x="1963" y="1469"/>
                  </a:cubicBezTo>
                  <a:lnTo>
                    <a:pt x="1963" y="7995"/>
                  </a:lnTo>
                  <a:lnTo>
                    <a:pt x="2075" y="7995"/>
                  </a:lnTo>
                  <a:lnTo>
                    <a:pt x="2075" y="1468"/>
                  </a:lnTo>
                  <a:cubicBezTo>
                    <a:pt x="2075" y="658"/>
                    <a:pt x="1419" y="0"/>
                    <a:pt x="608"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8" name="Google Shape;3518;p101"/>
            <p:cNvSpPr/>
            <p:nvPr/>
          </p:nvSpPr>
          <p:spPr>
            <a:xfrm>
              <a:off x="-1889564" y="-151359"/>
              <a:ext cx="404555" cy="1778905"/>
            </a:xfrm>
            <a:custGeom>
              <a:rect b="b" l="l" r="r" t="t"/>
              <a:pathLst>
                <a:path extrusionOk="0" h="7994" w="1818">
                  <a:moveTo>
                    <a:pt x="1468" y="1"/>
                  </a:moveTo>
                  <a:cubicBezTo>
                    <a:pt x="659" y="1"/>
                    <a:pt x="1" y="657"/>
                    <a:pt x="1" y="1469"/>
                  </a:cubicBezTo>
                  <a:lnTo>
                    <a:pt x="1" y="7994"/>
                  </a:lnTo>
                  <a:lnTo>
                    <a:pt x="113" y="7994"/>
                  </a:lnTo>
                  <a:lnTo>
                    <a:pt x="113" y="1470"/>
                  </a:lnTo>
                  <a:cubicBezTo>
                    <a:pt x="113" y="721"/>
                    <a:pt x="720" y="115"/>
                    <a:pt x="1468" y="115"/>
                  </a:cubicBezTo>
                  <a:lnTo>
                    <a:pt x="1818" y="115"/>
                  </a:lnTo>
                  <a:lnTo>
                    <a:pt x="181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9" name="Google Shape;3519;p101"/>
            <p:cNvSpPr/>
            <p:nvPr/>
          </p:nvSpPr>
          <p:spPr>
            <a:xfrm>
              <a:off x="-1500140" y="-184961"/>
              <a:ext cx="121277" cy="27149"/>
            </a:xfrm>
            <a:custGeom>
              <a:rect b="b" l="l" r="r" t="t"/>
              <a:pathLst>
                <a:path extrusionOk="0" h="122" w="545">
                  <a:moveTo>
                    <a:pt x="61" y="1"/>
                  </a:moveTo>
                  <a:cubicBezTo>
                    <a:pt x="27" y="1"/>
                    <a:pt x="0" y="28"/>
                    <a:pt x="0" y="61"/>
                  </a:cubicBezTo>
                  <a:cubicBezTo>
                    <a:pt x="0" y="95"/>
                    <a:pt x="27" y="122"/>
                    <a:pt x="61" y="122"/>
                  </a:cubicBezTo>
                  <a:lnTo>
                    <a:pt x="485" y="122"/>
                  </a:lnTo>
                  <a:cubicBezTo>
                    <a:pt x="518" y="122"/>
                    <a:pt x="545" y="95"/>
                    <a:pt x="545" y="61"/>
                  </a:cubicBezTo>
                  <a:cubicBezTo>
                    <a:pt x="545" y="29"/>
                    <a:pt x="518" y="2"/>
                    <a:pt x="4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0" name="Google Shape;3520;p101"/>
            <p:cNvSpPr/>
            <p:nvPr/>
          </p:nvSpPr>
          <p:spPr>
            <a:xfrm>
              <a:off x="-1500140" y="-119982"/>
              <a:ext cx="121277" cy="26926"/>
            </a:xfrm>
            <a:custGeom>
              <a:rect b="b" l="l" r="r" t="t"/>
              <a:pathLst>
                <a:path extrusionOk="0" h="121" w="545">
                  <a:moveTo>
                    <a:pt x="61" y="1"/>
                  </a:moveTo>
                  <a:cubicBezTo>
                    <a:pt x="27" y="1"/>
                    <a:pt x="0" y="27"/>
                    <a:pt x="0" y="61"/>
                  </a:cubicBezTo>
                  <a:cubicBezTo>
                    <a:pt x="0" y="94"/>
                    <a:pt x="27" y="120"/>
                    <a:pt x="61" y="120"/>
                  </a:cubicBezTo>
                  <a:lnTo>
                    <a:pt x="485" y="120"/>
                  </a:lnTo>
                  <a:cubicBezTo>
                    <a:pt x="518" y="120"/>
                    <a:pt x="545" y="94"/>
                    <a:pt x="545" y="61"/>
                  </a:cubicBezTo>
                  <a:cubicBezTo>
                    <a:pt x="545" y="29"/>
                    <a:pt x="518" y="2"/>
                    <a:pt x="4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1" name="Google Shape;3521;p101"/>
            <p:cNvSpPr/>
            <p:nvPr/>
          </p:nvSpPr>
          <p:spPr>
            <a:xfrm>
              <a:off x="-1574242" y="-211442"/>
              <a:ext cx="135074" cy="145312"/>
            </a:xfrm>
            <a:custGeom>
              <a:rect b="b" l="l" r="r" t="t"/>
              <a:pathLst>
                <a:path extrusionOk="0" h="653" w="607">
                  <a:moveTo>
                    <a:pt x="327" y="0"/>
                  </a:moveTo>
                  <a:cubicBezTo>
                    <a:pt x="146" y="0"/>
                    <a:pt x="1" y="145"/>
                    <a:pt x="1" y="326"/>
                  </a:cubicBezTo>
                  <a:cubicBezTo>
                    <a:pt x="1" y="506"/>
                    <a:pt x="146" y="652"/>
                    <a:pt x="327" y="652"/>
                  </a:cubicBezTo>
                  <a:lnTo>
                    <a:pt x="606" y="652"/>
                  </a:lnTo>
                  <a:lnTo>
                    <a:pt x="606"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2" name="Google Shape;3522;p101"/>
            <p:cNvSpPr/>
            <p:nvPr/>
          </p:nvSpPr>
          <p:spPr>
            <a:xfrm>
              <a:off x="-1485231" y="-211220"/>
              <a:ext cx="45618" cy="145312"/>
            </a:xfrm>
            <a:custGeom>
              <a:rect b="b" l="l" r="r" t="t"/>
              <a:pathLst>
                <a:path extrusionOk="0" h="653" w="205">
                  <a:moveTo>
                    <a:pt x="1" y="0"/>
                  </a:moveTo>
                  <a:lnTo>
                    <a:pt x="1" y="652"/>
                  </a:lnTo>
                  <a:lnTo>
                    <a:pt x="205" y="652"/>
                  </a:lnTo>
                  <a:lnTo>
                    <a:pt x="205"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3" name="Google Shape;3523;p101"/>
            <p:cNvSpPr/>
            <p:nvPr/>
          </p:nvSpPr>
          <p:spPr>
            <a:xfrm>
              <a:off x="-1787424" y="58486"/>
              <a:ext cx="26926" cy="121056"/>
            </a:xfrm>
            <a:custGeom>
              <a:rect b="b" l="l" r="r" t="t"/>
              <a:pathLst>
                <a:path extrusionOk="0" h="544" w="121">
                  <a:moveTo>
                    <a:pt x="61" y="1"/>
                  </a:moveTo>
                  <a:cubicBezTo>
                    <a:pt x="27" y="1"/>
                    <a:pt x="1" y="27"/>
                    <a:pt x="1" y="61"/>
                  </a:cubicBezTo>
                  <a:lnTo>
                    <a:pt x="1" y="484"/>
                  </a:lnTo>
                  <a:cubicBezTo>
                    <a:pt x="1" y="517"/>
                    <a:pt x="27" y="544"/>
                    <a:pt x="61" y="544"/>
                  </a:cubicBezTo>
                  <a:cubicBezTo>
                    <a:pt x="94" y="544"/>
                    <a:pt x="120" y="517"/>
                    <a:pt x="120" y="484"/>
                  </a:cubicBezTo>
                  <a:lnTo>
                    <a:pt x="120" y="61"/>
                  </a:lnTo>
                  <a:cubicBezTo>
                    <a:pt x="120" y="27"/>
                    <a:pt x="94" y="1"/>
                    <a:pt x="6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4" name="Google Shape;3524;p101"/>
            <p:cNvSpPr/>
            <p:nvPr/>
          </p:nvSpPr>
          <p:spPr>
            <a:xfrm>
              <a:off x="-1722668" y="58486"/>
              <a:ext cx="27148" cy="121056"/>
            </a:xfrm>
            <a:custGeom>
              <a:rect b="b" l="l" r="r" t="t"/>
              <a:pathLst>
                <a:path extrusionOk="0" h="544" w="122">
                  <a:moveTo>
                    <a:pt x="62" y="1"/>
                  </a:moveTo>
                  <a:cubicBezTo>
                    <a:pt x="27" y="1"/>
                    <a:pt x="1" y="27"/>
                    <a:pt x="1" y="61"/>
                  </a:cubicBezTo>
                  <a:lnTo>
                    <a:pt x="1" y="484"/>
                  </a:lnTo>
                  <a:cubicBezTo>
                    <a:pt x="1" y="517"/>
                    <a:pt x="27" y="544"/>
                    <a:pt x="62" y="544"/>
                  </a:cubicBezTo>
                  <a:cubicBezTo>
                    <a:pt x="95" y="544"/>
                    <a:pt x="121" y="517"/>
                    <a:pt x="121" y="484"/>
                  </a:cubicBezTo>
                  <a:lnTo>
                    <a:pt x="121" y="61"/>
                  </a:lnTo>
                  <a:cubicBezTo>
                    <a:pt x="121" y="27"/>
                    <a:pt x="95" y="1"/>
                    <a:pt x="6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5" name="Google Shape;3525;p101"/>
            <p:cNvSpPr/>
            <p:nvPr/>
          </p:nvSpPr>
          <p:spPr>
            <a:xfrm>
              <a:off x="-1814350" y="118792"/>
              <a:ext cx="145533" cy="134853"/>
            </a:xfrm>
            <a:custGeom>
              <a:rect b="b" l="l" r="r" t="t"/>
              <a:pathLst>
                <a:path extrusionOk="0" h="606" w="654">
                  <a:moveTo>
                    <a:pt x="1" y="0"/>
                  </a:moveTo>
                  <a:lnTo>
                    <a:pt x="1" y="280"/>
                  </a:lnTo>
                  <a:cubicBezTo>
                    <a:pt x="1" y="460"/>
                    <a:pt x="147" y="605"/>
                    <a:pt x="327" y="605"/>
                  </a:cubicBezTo>
                  <a:cubicBezTo>
                    <a:pt x="508" y="605"/>
                    <a:pt x="653" y="460"/>
                    <a:pt x="653" y="280"/>
                  </a:cubicBezTo>
                  <a:lnTo>
                    <a:pt x="65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6" name="Google Shape;3526;p101"/>
            <p:cNvSpPr/>
            <p:nvPr/>
          </p:nvSpPr>
          <p:spPr>
            <a:xfrm>
              <a:off x="-1814127" y="118792"/>
              <a:ext cx="145533" cy="45619"/>
            </a:xfrm>
            <a:custGeom>
              <a:rect b="b" l="l" r="r" t="t"/>
              <a:pathLst>
                <a:path extrusionOk="0" h="205" w="654">
                  <a:moveTo>
                    <a:pt x="1" y="0"/>
                  </a:moveTo>
                  <a:lnTo>
                    <a:pt x="1" y="204"/>
                  </a:lnTo>
                  <a:lnTo>
                    <a:pt x="653" y="204"/>
                  </a:lnTo>
                  <a:lnTo>
                    <a:pt x="653"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7" name="Google Shape;3527;p101"/>
            <p:cNvSpPr/>
            <p:nvPr/>
          </p:nvSpPr>
          <p:spPr>
            <a:xfrm>
              <a:off x="-2568497" y="34230"/>
              <a:ext cx="121277" cy="27149"/>
            </a:xfrm>
            <a:custGeom>
              <a:rect b="b" l="l" r="r" t="t"/>
              <a:pathLst>
                <a:path extrusionOk="0" h="122" w="545">
                  <a:moveTo>
                    <a:pt x="61" y="1"/>
                  </a:moveTo>
                  <a:cubicBezTo>
                    <a:pt x="27" y="1"/>
                    <a:pt x="0" y="27"/>
                    <a:pt x="0" y="62"/>
                  </a:cubicBezTo>
                  <a:cubicBezTo>
                    <a:pt x="0" y="95"/>
                    <a:pt x="27" y="121"/>
                    <a:pt x="61" y="121"/>
                  </a:cubicBezTo>
                  <a:lnTo>
                    <a:pt x="485" y="121"/>
                  </a:lnTo>
                  <a:cubicBezTo>
                    <a:pt x="518" y="121"/>
                    <a:pt x="544" y="95"/>
                    <a:pt x="544" y="62"/>
                  </a:cubicBezTo>
                  <a:cubicBezTo>
                    <a:pt x="544" y="27"/>
                    <a:pt x="518" y="1"/>
                    <a:pt x="4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8" name="Google Shape;3528;p101"/>
            <p:cNvSpPr/>
            <p:nvPr/>
          </p:nvSpPr>
          <p:spPr>
            <a:xfrm>
              <a:off x="-2568497" y="-30526"/>
              <a:ext cx="121277" cy="26926"/>
            </a:xfrm>
            <a:custGeom>
              <a:rect b="b" l="l" r="r" t="t"/>
              <a:pathLst>
                <a:path extrusionOk="0" h="121" w="545">
                  <a:moveTo>
                    <a:pt x="61" y="1"/>
                  </a:moveTo>
                  <a:cubicBezTo>
                    <a:pt x="27" y="1"/>
                    <a:pt x="0" y="28"/>
                    <a:pt x="0" y="61"/>
                  </a:cubicBezTo>
                  <a:cubicBezTo>
                    <a:pt x="0" y="94"/>
                    <a:pt x="27" y="121"/>
                    <a:pt x="61" y="121"/>
                  </a:cubicBezTo>
                  <a:lnTo>
                    <a:pt x="485" y="121"/>
                  </a:lnTo>
                  <a:cubicBezTo>
                    <a:pt x="518" y="121"/>
                    <a:pt x="544" y="94"/>
                    <a:pt x="544" y="61"/>
                  </a:cubicBezTo>
                  <a:cubicBezTo>
                    <a:pt x="544" y="28"/>
                    <a:pt x="518" y="1"/>
                    <a:pt x="4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9" name="Google Shape;3529;p101"/>
            <p:cNvSpPr/>
            <p:nvPr/>
          </p:nvSpPr>
          <p:spPr>
            <a:xfrm>
              <a:off x="-2508192" y="-57452"/>
              <a:ext cx="134852" cy="145535"/>
            </a:xfrm>
            <a:custGeom>
              <a:rect b="b" l="l" r="r" t="t"/>
              <a:pathLst>
                <a:path extrusionOk="0" h="654" w="606">
                  <a:moveTo>
                    <a:pt x="1" y="1"/>
                  </a:moveTo>
                  <a:lnTo>
                    <a:pt x="1" y="653"/>
                  </a:lnTo>
                  <a:lnTo>
                    <a:pt x="280" y="653"/>
                  </a:lnTo>
                  <a:cubicBezTo>
                    <a:pt x="461" y="653"/>
                    <a:pt x="606" y="508"/>
                    <a:pt x="606" y="327"/>
                  </a:cubicBezTo>
                  <a:cubicBezTo>
                    <a:pt x="606" y="147"/>
                    <a:pt x="461" y="1"/>
                    <a:pt x="28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0" name="Google Shape;3530;p101"/>
            <p:cNvSpPr/>
            <p:nvPr/>
          </p:nvSpPr>
          <p:spPr>
            <a:xfrm>
              <a:off x="-2507969" y="-57452"/>
              <a:ext cx="45841" cy="145535"/>
            </a:xfrm>
            <a:custGeom>
              <a:rect b="b" l="l" r="r" t="t"/>
              <a:pathLst>
                <a:path extrusionOk="0" h="654" w="206">
                  <a:moveTo>
                    <a:pt x="1" y="1"/>
                  </a:moveTo>
                  <a:lnTo>
                    <a:pt x="1" y="653"/>
                  </a:lnTo>
                  <a:lnTo>
                    <a:pt x="205" y="653"/>
                  </a:lnTo>
                  <a:lnTo>
                    <a:pt x="20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3531" name="Google Shape;3531;p101" title="12.mp3">
            <a:hlinkClick r:id="rId3"/>
          </p:cNvPr>
          <p:cNvPicPr preferRelativeResize="0"/>
          <p:nvPr/>
        </p:nvPicPr>
        <p:blipFill>
          <a:blip r:embed="rId4">
            <a:alphaModFix/>
          </a:blip>
          <a:stretch>
            <a:fillRect/>
          </a:stretch>
        </p:blipFill>
        <p:spPr>
          <a:xfrm>
            <a:off x="390375" y="4510450"/>
            <a:ext cx="457200" cy="457200"/>
          </a:xfrm>
          <a:prstGeom prst="rect">
            <a:avLst/>
          </a:prstGeom>
          <a:noFill/>
          <a:ln>
            <a:noFill/>
          </a:ln>
        </p:spPr>
      </p:pic>
      <p:pic>
        <p:nvPicPr>
          <p:cNvPr id="3532" name="Google Shape;3532;p101"/>
          <p:cNvPicPr preferRelativeResize="0"/>
          <p:nvPr/>
        </p:nvPicPr>
        <p:blipFill>
          <a:blip r:embed="rId5">
            <a:alphaModFix/>
          </a:blip>
          <a:stretch>
            <a:fillRect/>
          </a:stretch>
        </p:blipFill>
        <p:spPr>
          <a:xfrm>
            <a:off x="8151976" y="169200"/>
            <a:ext cx="695349" cy="732549"/>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6" name="Shape 3536"/>
        <p:cNvGrpSpPr/>
        <p:nvPr/>
      </p:nvGrpSpPr>
      <p:grpSpPr>
        <a:xfrm>
          <a:off x="0" y="0"/>
          <a:ext cx="0" cy="0"/>
          <a:chOff x="0" y="0"/>
          <a:chExt cx="0" cy="0"/>
        </a:xfrm>
      </p:grpSpPr>
      <p:sp>
        <p:nvSpPr>
          <p:cNvPr id="3537" name="Google Shape;3537;p102"/>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Original Estimated Bill of Materials</a:t>
            </a:r>
            <a:endParaRPr/>
          </a:p>
        </p:txBody>
      </p:sp>
      <p:pic>
        <p:nvPicPr>
          <p:cNvPr id="3538" name="Google Shape;3538;p102"/>
          <p:cNvPicPr preferRelativeResize="0"/>
          <p:nvPr/>
        </p:nvPicPr>
        <p:blipFill>
          <a:blip r:embed="rId3">
            <a:alphaModFix/>
          </a:blip>
          <a:stretch>
            <a:fillRect/>
          </a:stretch>
        </p:blipFill>
        <p:spPr>
          <a:xfrm>
            <a:off x="502438" y="1314800"/>
            <a:ext cx="8139270" cy="3421375"/>
          </a:xfrm>
          <a:prstGeom prst="rect">
            <a:avLst/>
          </a:prstGeom>
          <a:noFill/>
          <a:ln>
            <a:noFill/>
          </a:ln>
        </p:spPr>
      </p:pic>
      <p:pic>
        <p:nvPicPr>
          <p:cNvPr id="3539" name="Google Shape;3539;p102"/>
          <p:cNvPicPr preferRelativeResize="0"/>
          <p:nvPr/>
        </p:nvPicPr>
        <p:blipFill>
          <a:blip r:embed="rId4">
            <a:alphaModFix/>
          </a:blip>
          <a:stretch>
            <a:fillRect/>
          </a:stretch>
        </p:blipFill>
        <p:spPr>
          <a:xfrm>
            <a:off x="8151976" y="169200"/>
            <a:ext cx="695349" cy="732549"/>
          </a:xfrm>
          <a:prstGeom prst="rect">
            <a:avLst/>
          </a:prstGeom>
          <a:noFill/>
          <a:ln>
            <a:noFill/>
          </a:ln>
        </p:spPr>
      </p:pic>
      <p:pic>
        <p:nvPicPr>
          <p:cNvPr id="3540" name="Google Shape;3540;p102" title="estimated_bom.mp3">
            <a:hlinkClick r:id="rId5"/>
          </p:cNvPr>
          <p:cNvPicPr preferRelativeResize="0"/>
          <p:nvPr/>
        </p:nvPicPr>
        <p:blipFill>
          <a:blip r:embed="rId6">
            <a:alphaModFix/>
          </a:blip>
          <a:stretch>
            <a:fillRect/>
          </a:stretch>
        </p:blipFill>
        <p:spPr>
          <a:xfrm>
            <a:off x="152400" y="152400"/>
            <a:ext cx="235200" cy="235200"/>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4" name="Shape 3544"/>
        <p:cNvGrpSpPr/>
        <p:nvPr/>
      </p:nvGrpSpPr>
      <p:grpSpPr>
        <a:xfrm>
          <a:off x="0" y="0"/>
          <a:ext cx="0" cy="0"/>
          <a:chOff x="0" y="0"/>
          <a:chExt cx="0" cy="0"/>
        </a:xfrm>
      </p:grpSpPr>
      <p:sp>
        <p:nvSpPr>
          <p:cNvPr id="3545" name="Google Shape;3545;p103"/>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Actual Bill of Materials</a:t>
            </a:r>
            <a:endParaRPr/>
          </a:p>
        </p:txBody>
      </p:sp>
      <p:graphicFrame>
        <p:nvGraphicFramePr>
          <p:cNvPr id="3546" name="Google Shape;3546;p103"/>
          <p:cNvGraphicFramePr/>
          <p:nvPr/>
        </p:nvGraphicFramePr>
        <p:xfrm>
          <a:off x="2150013" y="1162713"/>
          <a:ext cx="3000000" cy="3000000"/>
        </p:xfrm>
        <a:graphic>
          <a:graphicData uri="http://schemas.openxmlformats.org/drawingml/2006/table">
            <a:tbl>
              <a:tblPr>
                <a:noFill/>
                <a:tableStyleId>{74216C55-8BD7-4667-9655-EAEEB4F066FB}</a:tableStyleId>
              </a:tblPr>
              <a:tblGrid>
                <a:gridCol w="1061075"/>
                <a:gridCol w="1708550"/>
                <a:gridCol w="2074325"/>
              </a:tblGrid>
              <a:tr h="562700">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Item</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Estimated Cost</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1600">
                          <a:solidFill>
                            <a:schemeClr val="accent2"/>
                          </a:solidFill>
                          <a:latin typeface="Space Grotesk"/>
                          <a:ea typeface="Space Grotesk"/>
                          <a:cs typeface="Space Grotesk"/>
                          <a:sym typeface="Space Grotesk"/>
                        </a:rPr>
                        <a:t>Actual Cost</a:t>
                      </a:r>
                      <a:endParaRPr b="1" sz="1600">
                        <a:solidFill>
                          <a:schemeClr val="accent2"/>
                        </a:solidFill>
                        <a:latin typeface="Space Grotesk"/>
                        <a:ea typeface="Space Grotesk"/>
                        <a:cs typeface="Space Grotesk"/>
                        <a:sym typeface="Space Grotes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84125">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Wheelchair</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$0</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lnSpc>
                          <a:spcPct val="115000"/>
                        </a:lnSpc>
                        <a:spcBef>
                          <a:spcPts val="0"/>
                        </a:spcBef>
                        <a:spcAft>
                          <a:spcPts val="0"/>
                        </a:spcAft>
                        <a:buNone/>
                      </a:pPr>
                      <a:r>
                        <a:rPr lang="en" sz="1200">
                          <a:solidFill>
                            <a:schemeClr val="dk1"/>
                          </a:solidFill>
                          <a:latin typeface="Barlow"/>
                          <a:ea typeface="Barlow"/>
                          <a:cs typeface="Barlow"/>
                          <a:sym typeface="Barlow"/>
                        </a:rPr>
                        <a:t>$0</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30725">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PCBs</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$54</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$134.34</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990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DAC &amp; MPU</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$95</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$95</a:t>
                      </a:r>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990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Components</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$138.63</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$247.45</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990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Kinect</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$30</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$30</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990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12V Batteries</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$120</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$123.67</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990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Pi</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$95.55</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$95.55</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r h="399000">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Total</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$533.18</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lang="en" sz="1200">
                          <a:solidFill>
                            <a:schemeClr val="dk1"/>
                          </a:solidFill>
                          <a:latin typeface="Barlow"/>
                          <a:ea typeface="Barlow"/>
                          <a:cs typeface="Barlow"/>
                          <a:sym typeface="Barlow"/>
                        </a:rPr>
                        <a:t>$726.01</a:t>
                      </a:r>
                      <a:endParaRPr sz="1200">
                        <a:solidFill>
                          <a:schemeClr val="dk1"/>
                        </a:solidFill>
                        <a:latin typeface="Barlow"/>
                        <a:ea typeface="Barlow"/>
                        <a:cs typeface="Barlow"/>
                        <a:sym typeface="Barlow"/>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accent1"/>
                    </a:solidFill>
                  </a:tcPr>
                </a:tc>
              </a:tr>
            </a:tbl>
          </a:graphicData>
        </a:graphic>
      </p:graphicFrame>
      <p:pic>
        <p:nvPicPr>
          <p:cNvPr id="3547" name="Google Shape;3547;p103"/>
          <p:cNvPicPr preferRelativeResize="0"/>
          <p:nvPr/>
        </p:nvPicPr>
        <p:blipFill>
          <a:blip r:embed="rId3">
            <a:alphaModFix/>
          </a:blip>
          <a:stretch>
            <a:fillRect/>
          </a:stretch>
        </p:blipFill>
        <p:spPr>
          <a:xfrm>
            <a:off x="8151976" y="169200"/>
            <a:ext cx="695349" cy="732549"/>
          </a:xfrm>
          <a:prstGeom prst="rect">
            <a:avLst/>
          </a:prstGeom>
          <a:noFill/>
          <a:ln>
            <a:noFill/>
          </a:ln>
        </p:spPr>
      </p:pic>
      <p:pic>
        <p:nvPicPr>
          <p:cNvPr id="3548" name="Google Shape;3548;p103" title="Actual_BOM.mp3">
            <a:hlinkClick r:id="rId4"/>
          </p:cNvPr>
          <p:cNvPicPr preferRelativeResize="0"/>
          <p:nvPr/>
        </p:nvPicPr>
        <p:blipFill>
          <a:blip r:embed="rId5">
            <a:alphaModFix/>
          </a:blip>
          <a:stretch>
            <a:fillRect/>
          </a:stretch>
        </p:blipFill>
        <p:spPr>
          <a:xfrm>
            <a:off x="262788" y="3744500"/>
            <a:ext cx="457200" cy="457200"/>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2" name="Shape 3552"/>
        <p:cNvGrpSpPr/>
        <p:nvPr/>
      </p:nvGrpSpPr>
      <p:grpSpPr>
        <a:xfrm>
          <a:off x="0" y="0"/>
          <a:ext cx="0" cy="0"/>
          <a:chOff x="0" y="0"/>
          <a:chExt cx="0" cy="0"/>
        </a:xfrm>
      </p:grpSpPr>
      <p:sp>
        <p:nvSpPr>
          <p:cNvPr id="3553" name="Google Shape;3553;p104"/>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Distribution of Labor</a:t>
            </a:r>
            <a:endParaRPr/>
          </a:p>
        </p:txBody>
      </p:sp>
      <p:pic>
        <p:nvPicPr>
          <p:cNvPr id="3554" name="Google Shape;3554;p104"/>
          <p:cNvPicPr preferRelativeResize="0"/>
          <p:nvPr/>
        </p:nvPicPr>
        <p:blipFill>
          <a:blip r:embed="rId3">
            <a:alphaModFix/>
          </a:blip>
          <a:stretch>
            <a:fillRect/>
          </a:stretch>
        </p:blipFill>
        <p:spPr>
          <a:xfrm>
            <a:off x="720009" y="1447087"/>
            <a:ext cx="1067936" cy="1124675"/>
          </a:xfrm>
          <a:prstGeom prst="rect">
            <a:avLst/>
          </a:prstGeom>
          <a:noFill/>
          <a:ln>
            <a:noFill/>
          </a:ln>
        </p:spPr>
      </p:pic>
      <p:sp>
        <p:nvSpPr>
          <p:cNvPr id="3555" name="Google Shape;3555;p104"/>
          <p:cNvSpPr txBox="1"/>
          <p:nvPr>
            <p:ph idx="7" type="title"/>
          </p:nvPr>
        </p:nvSpPr>
        <p:spPr>
          <a:xfrm>
            <a:off x="1787806" y="1275671"/>
            <a:ext cx="2336400" cy="1550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Adam Lilly</a:t>
            </a:r>
            <a:endParaRPr/>
          </a:p>
          <a:p>
            <a:pPr indent="-317500" lvl="0" marL="457200" rtl="0" algn="l">
              <a:spcBef>
                <a:spcPts val="0"/>
              </a:spcBef>
              <a:spcAft>
                <a:spcPts val="0"/>
              </a:spcAft>
              <a:buClr>
                <a:schemeClr val="dk1"/>
              </a:buClr>
              <a:buSzPts val="1400"/>
              <a:buFont typeface="Barlow"/>
              <a:buChar char="●"/>
            </a:pPr>
            <a:r>
              <a:rPr b="0" lang="en" sz="1400">
                <a:solidFill>
                  <a:schemeClr val="dk1"/>
                </a:solidFill>
                <a:latin typeface="Barlow"/>
                <a:ea typeface="Barlow"/>
                <a:cs typeface="Barlow"/>
                <a:sym typeface="Barlow"/>
              </a:rPr>
              <a:t>Regulator Design</a:t>
            </a:r>
            <a:endParaRPr b="0" sz="1400">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b="0" lang="en" sz="1400">
                <a:solidFill>
                  <a:schemeClr val="dk1"/>
                </a:solidFill>
                <a:latin typeface="Barlow"/>
                <a:ea typeface="Barlow"/>
                <a:cs typeface="Barlow"/>
                <a:sym typeface="Barlow"/>
              </a:rPr>
              <a:t>Wheelchair Hardware Retrofitting</a:t>
            </a:r>
            <a:endParaRPr b="0" sz="1400">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b="0" lang="en" sz="1400">
                <a:solidFill>
                  <a:schemeClr val="dk1"/>
                </a:solidFill>
                <a:latin typeface="Barlow"/>
                <a:ea typeface="Barlow"/>
                <a:cs typeface="Barlow"/>
                <a:sym typeface="Barlow"/>
              </a:rPr>
              <a:t>PCB Testing and Verification</a:t>
            </a:r>
            <a:endParaRPr/>
          </a:p>
        </p:txBody>
      </p:sp>
      <p:pic>
        <p:nvPicPr>
          <p:cNvPr id="3556" name="Google Shape;3556;p104"/>
          <p:cNvPicPr preferRelativeResize="0"/>
          <p:nvPr/>
        </p:nvPicPr>
        <p:blipFill>
          <a:blip r:embed="rId4">
            <a:alphaModFix/>
          </a:blip>
          <a:stretch>
            <a:fillRect/>
          </a:stretch>
        </p:blipFill>
        <p:spPr>
          <a:xfrm>
            <a:off x="767675" y="3171122"/>
            <a:ext cx="972598" cy="1024625"/>
          </a:xfrm>
          <a:prstGeom prst="rect">
            <a:avLst/>
          </a:prstGeom>
          <a:noFill/>
          <a:ln>
            <a:noFill/>
          </a:ln>
        </p:spPr>
      </p:pic>
      <p:sp>
        <p:nvSpPr>
          <p:cNvPr id="3557" name="Google Shape;3557;p104"/>
          <p:cNvSpPr txBox="1"/>
          <p:nvPr>
            <p:ph idx="7" type="title"/>
          </p:nvPr>
        </p:nvSpPr>
        <p:spPr>
          <a:xfrm>
            <a:off x="1740734" y="3007837"/>
            <a:ext cx="2336400" cy="13512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Arturo Lara</a:t>
            </a:r>
            <a:endParaRPr/>
          </a:p>
          <a:p>
            <a:pPr indent="-317500" lvl="0" marL="457200" rtl="0" algn="l">
              <a:spcBef>
                <a:spcPts val="0"/>
              </a:spcBef>
              <a:spcAft>
                <a:spcPts val="0"/>
              </a:spcAft>
              <a:buClr>
                <a:schemeClr val="dk1"/>
              </a:buClr>
              <a:buSzPts val="1400"/>
              <a:buFont typeface="Barlow"/>
              <a:buChar char="●"/>
            </a:pPr>
            <a:r>
              <a:rPr b="0" lang="en" sz="1400">
                <a:solidFill>
                  <a:schemeClr val="dk1"/>
                </a:solidFill>
                <a:latin typeface="Barlow"/>
                <a:ea typeface="Barlow"/>
                <a:cs typeface="Barlow"/>
                <a:sym typeface="Barlow"/>
              </a:rPr>
              <a:t>3D CAD/ Modelling</a:t>
            </a:r>
            <a:endParaRPr b="0" sz="1400">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b="0" lang="en" sz="1400">
                <a:solidFill>
                  <a:schemeClr val="dk1"/>
                </a:solidFill>
                <a:latin typeface="Barlow"/>
                <a:ea typeface="Barlow"/>
                <a:cs typeface="Barlow"/>
                <a:sym typeface="Barlow"/>
              </a:rPr>
              <a:t>PCB Manufacturing</a:t>
            </a:r>
            <a:endParaRPr b="0" sz="1400">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b="0" lang="en" sz="1400">
                <a:solidFill>
                  <a:schemeClr val="dk1"/>
                </a:solidFill>
                <a:latin typeface="Barlow"/>
                <a:ea typeface="Barlow"/>
                <a:cs typeface="Barlow"/>
                <a:sym typeface="Barlow"/>
              </a:rPr>
              <a:t>Administrative Documentation</a:t>
            </a:r>
            <a:endParaRPr b="0" sz="1400">
              <a:solidFill>
                <a:schemeClr val="dk1"/>
              </a:solidFill>
              <a:latin typeface="Barlow"/>
              <a:ea typeface="Barlow"/>
              <a:cs typeface="Barlow"/>
              <a:sym typeface="Barlow"/>
            </a:endParaRPr>
          </a:p>
        </p:txBody>
      </p:sp>
      <p:pic>
        <p:nvPicPr>
          <p:cNvPr id="3558" name="Google Shape;3558;p104" title="IMG_5974.jpg"/>
          <p:cNvPicPr preferRelativeResize="0"/>
          <p:nvPr/>
        </p:nvPicPr>
        <p:blipFill>
          <a:blip r:embed="rId5">
            <a:alphaModFix/>
          </a:blip>
          <a:stretch>
            <a:fillRect/>
          </a:stretch>
        </p:blipFill>
        <p:spPr>
          <a:xfrm>
            <a:off x="4650337" y="1275675"/>
            <a:ext cx="1333402" cy="1660477"/>
          </a:xfrm>
          <a:prstGeom prst="rect">
            <a:avLst/>
          </a:prstGeom>
          <a:noFill/>
          <a:ln>
            <a:noFill/>
          </a:ln>
        </p:spPr>
      </p:pic>
      <p:pic>
        <p:nvPicPr>
          <p:cNvPr id="3559" name="Google Shape;3559;p104"/>
          <p:cNvPicPr preferRelativeResize="0"/>
          <p:nvPr/>
        </p:nvPicPr>
        <p:blipFill rotWithShape="1">
          <a:blip r:embed="rId6">
            <a:alphaModFix/>
          </a:blip>
          <a:srcRect b="50525" l="16935" r="16935" t="7101"/>
          <a:stretch/>
        </p:blipFill>
        <p:spPr>
          <a:xfrm>
            <a:off x="4650325" y="3144075"/>
            <a:ext cx="1333423" cy="1304934"/>
          </a:xfrm>
          <a:prstGeom prst="rect">
            <a:avLst/>
          </a:prstGeom>
          <a:noFill/>
          <a:ln>
            <a:noFill/>
          </a:ln>
        </p:spPr>
      </p:pic>
      <p:sp>
        <p:nvSpPr>
          <p:cNvPr id="3560" name="Google Shape;3560;p104"/>
          <p:cNvSpPr txBox="1"/>
          <p:nvPr>
            <p:ph idx="7" type="title"/>
          </p:nvPr>
        </p:nvSpPr>
        <p:spPr>
          <a:xfrm>
            <a:off x="6042156" y="2863433"/>
            <a:ext cx="2336400" cy="1550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Evan Rees</a:t>
            </a:r>
            <a:endParaRPr/>
          </a:p>
          <a:p>
            <a:pPr indent="-247650" lvl="0" marL="457200" rtl="0" algn="l">
              <a:spcBef>
                <a:spcPts val="0"/>
              </a:spcBef>
              <a:spcAft>
                <a:spcPts val="0"/>
              </a:spcAft>
              <a:buClr>
                <a:schemeClr val="dk1"/>
              </a:buClr>
              <a:buSzPts val="300"/>
              <a:buFont typeface="Barlow"/>
              <a:buChar char="●"/>
            </a:pPr>
            <a:r>
              <a:rPr b="0" lang="en" sz="900">
                <a:solidFill>
                  <a:schemeClr val="dk1"/>
                </a:solidFill>
                <a:latin typeface="Barlow"/>
                <a:ea typeface="Barlow"/>
                <a:cs typeface="Barlow"/>
                <a:sym typeface="Barlow"/>
              </a:rPr>
              <a:t>Wheelchair</a:t>
            </a:r>
            <a:r>
              <a:rPr b="0" lang="en" sz="900">
                <a:solidFill>
                  <a:schemeClr val="dk1"/>
                </a:solidFill>
                <a:latin typeface="Barlow"/>
                <a:ea typeface="Barlow"/>
                <a:cs typeface="Barlow"/>
                <a:sym typeface="Barlow"/>
              </a:rPr>
              <a:t> Control and Self Driving Programming</a:t>
            </a:r>
            <a:endParaRPr b="0" sz="900">
              <a:solidFill>
                <a:schemeClr val="dk1"/>
              </a:solidFill>
              <a:latin typeface="Barlow"/>
              <a:ea typeface="Barlow"/>
              <a:cs typeface="Barlow"/>
              <a:sym typeface="Barlow"/>
            </a:endParaRPr>
          </a:p>
          <a:p>
            <a:pPr indent="-247650" lvl="0" marL="457200" rtl="0" algn="l">
              <a:spcBef>
                <a:spcPts val="0"/>
              </a:spcBef>
              <a:spcAft>
                <a:spcPts val="0"/>
              </a:spcAft>
              <a:buClr>
                <a:schemeClr val="dk1"/>
              </a:buClr>
              <a:buSzPts val="300"/>
              <a:buFont typeface="Barlow"/>
              <a:buChar char="●"/>
            </a:pPr>
            <a:r>
              <a:rPr b="0" lang="en" sz="900">
                <a:solidFill>
                  <a:schemeClr val="dk1"/>
                </a:solidFill>
                <a:latin typeface="Barlow"/>
                <a:ea typeface="Barlow"/>
                <a:cs typeface="Barlow"/>
                <a:sym typeface="Barlow"/>
              </a:rPr>
              <a:t>Pi Hat PCB Design</a:t>
            </a:r>
            <a:endParaRPr b="0" sz="900">
              <a:solidFill>
                <a:schemeClr val="dk1"/>
              </a:solidFill>
              <a:latin typeface="Barlow"/>
              <a:ea typeface="Barlow"/>
              <a:cs typeface="Barlow"/>
              <a:sym typeface="Barlow"/>
            </a:endParaRPr>
          </a:p>
          <a:p>
            <a:pPr indent="-247650" lvl="0" marL="457200" rtl="0" algn="l">
              <a:spcBef>
                <a:spcPts val="0"/>
              </a:spcBef>
              <a:spcAft>
                <a:spcPts val="0"/>
              </a:spcAft>
              <a:buClr>
                <a:schemeClr val="dk1"/>
              </a:buClr>
              <a:buSzPts val="300"/>
              <a:buFont typeface="Barlow"/>
              <a:buChar char="●"/>
            </a:pPr>
            <a:r>
              <a:rPr b="0" lang="en" sz="900">
                <a:solidFill>
                  <a:schemeClr val="dk1"/>
                </a:solidFill>
                <a:latin typeface="Barlow"/>
                <a:ea typeface="Barlow"/>
                <a:cs typeface="Barlow"/>
                <a:sym typeface="Barlow"/>
              </a:rPr>
              <a:t>Pi to Wheelchair Communication Debugging and Prototyping</a:t>
            </a:r>
            <a:endParaRPr b="0" sz="900">
              <a:solidFill>
                <a:schemeClr val="dk1"/>
              </a:solidFill>
              <a:latin typeface="Barlow"/>
              <a:ea typeface="Barlow"/>
              <a:cs typeface="Barlow"/>
              <a:sym typeface="Barlow"/>
            </a:endParaRPr>
          </a:p>
          <a:p>
            <a:pPr indent="-247650" lvl="0" marL="457200" rtl="0" algn="l">
              <a:spcBef>
                <a:spcPts val="0"/>
              </a:spcBef>
              <a:spcAft>
                <a:spcPts val="0"/>
              </a:spcAft>
              <a:buClr>
                <a:schemeClr val="dk1"/>
              </a:buClr>
              <a:buSzPts val="300"/>
              <a:buFont typeface="Barlow"/>
              <a:buChar char="●"/>
            </a:pPr>
            <a:r>
              <a:rPr b="0" lang="en" sz="900">
                <a:solidFill>
                  <a:schemeClr val="dk1"/>
                </a:solidFill>
                <a:latin typeface="Barlow"/>
                <a:ea typeface="Barlow"/>
                <a:cs typeface="Barlow"/>
                <a:sym typeface="Barlow"/>
              </a:rPr>
              <a:t>Coordinates, leads meetings, and ensures meeting milestones</a:t>
            </a:r>
            <a:endParaRPr b="0" sz="900">
              <a:solidFill>
                <a:schemeClr val="dk1"/>
              </a:solidFill>
              <a:latin typeface="Barlow"/>
              <a:ea typeface="Barlow"/>
              <a:cs typeface="Barlow"/>
              <a:sym typeface="Barlow"/>
            </a:endParaRPr>
          </a:p>
        </p:txBody>
      </p:sp>
      <p:sp>
        <p:nvSpPr>
          <p:cNvPr id="3561" name="Google Shape;3561;p104"/>
          <p:cNvSpPr txBox="1"/>
          <p:nvPr>
            <p:ph idx="7" type="title"/>
          </p:nvPr>
        </p:nvSpPr>
        <p:spPr>
          <a:xfrm>
            <a:off x="5986200" y="1275675"/>
            <a:ext cx="2448300" cy="1550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Matthew Itskovich</a:t>
            </a:r>
            <a:endParaRPr/>
          </a:p>
          <a:p>
            <a:pPr indent="-317500" lvl="0" marL="457200" rtl="0" algn="l">
              <a:spcBef>
                <a:spcPts val="0"/>
              </a:spcBef>
              <a:spcAft>
                <a:spcPts val="0"/>
              </a:spcAft>
              <a:buClr>
                <a:schemeClr val="dk1"/>
              </a:buClr>
              <a:buSzPts val="1400"/>
              <a:buFont typeface="Barlow"/>
              <a:buChar char="●"/>
            </a:pPr>
            <a:r>
              <a:rPr b="0" lang="en" sz="1400">
                <a:solidFill>
                  <a:schemeClr val="dk1"/>
                </a:solidFill>
                <a:latin typeface="Barlow"/>
                <a:ea typeface="Barlow"/>
                <a:cs typeface="Barlow"/>
                <a:sym typeface="Barlow"/>
              </a:rPr>
              <a:t>ESP32 PCB Design and Programming </a:t>
            </a:r>
            <a:endParaRPr b="0" sz="1400">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b="0" lang="en" sz="1400">
                <a:solidFill>
                  <a:schemeClr val="dk1"/>
                </a:solidFill>
                <a:latin typeface="Barlow"/>
                <a:ea typeface="Barlow"/>
                <a:cs typeface="Barlow"/>
                <a:sym typeface="Barlow"/>
              </a:rPr>
              <a:t>Bluetooth Communication Programming</a:t>
            </a:r>
            <a:endParaRPr b="0" sz="1400">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b="0" lang="en" sz="1400">
                <a:solidFill>
                  <a:schemeClr val="dk1"/>
                </a:solidFill>
                <a:latin typeface="Barlow"/>
                <a:ea typeface="Barlow"/>
                <a:cs typeface="Barlow"/>
                <a:sym typeface="Barlow"/>
              </a:rPr>
              <a:t>Software Debugging</a:t>
            </a:r>
            <a:endParaRPr b="0" sz="1400">
              <a:solidFill>
                <a:schemeClr val="dk1"/>
              </a:solidFill>
              <a:latin typeface="Barlow"/>
              <a:ea typeface="Barlow"/>
              <a:cs typeface="Barlow"/>
              <a:sym typeface="Barlow"/>
            </a:endParaRPr>
          </a:p>
        </p:txBody>
      </p:sp>
      <p:pic>
        <p:nvPicPr>
          <p:cNvPr id="3562" name="Google Shape;3562;p104"/>
          <p:cNvPicPr preferRelativeResize="0"/>
          <p:nvPr/>
        </p:nvPicPr>
        <p:blipFill>
          <a:blip r:embed="rId4">
            <a:alphaModFix/>
          </a:blip>
          <a:stretch>
            <a:fillRect/>
          </a:stretch>
        </p:blipFill>
        <p:spPr>
          <a:xfrm>
            <a:off x="8151976" y="169200"/>
            <a:ext cx="695349" cy="732549"/>
          </a:xfrm>
          <a:prstGeom prst="rect">
            <a:avLst/>
          </a:prstGeom>
          <a:noFill/>
          <a:ln>
            <a:noFill/>
          </a:ln>
        </p:spPr>
      </p:pic>
      <p:pic>
        <p:nvPicPr>
          <p:cNvPr id="3563" name="Google Shape;3563;p104" title="distro.mp3">
            <a:hlinkClick r:id="rId7"/>
          </p:cNvPr>
          <p:cNvPicPr preferRelativeResize="0"/>
          <p:nvPr/>
        </p:nvPicPr>
        <p:blipFill>
          <a:blip r:embed="rId8">
            <a:alphaModFix/>
          </a:blip>
          <a:stretch>
            <a:fillRect/>
          </a:stretch>
        </p:blipFill>
        <p:spPr>
          <a:xfrm>
            <a:off x="152400" y="4601409"/>
            <a:ext cx="389691" cy="389691"/>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7" name="Shape 3567"/>
        <p:cNvGrpSpPr/>
        <p:nvPr/>
      </p:nvGrpSpPr>
      <p:grpSpPr>
        <a:xfrm>
          <a:off x="0" y="0"/>
          <a:ext cx="0" cy="0"/>
          <a:chOff x="0" y="0"/>
          <a:chExt cx="0" cy="0"/>
        </a:xfrm>
      </p:grpSpPr>
      <p:sp>
        <p:nvSpPr>
          <p:cNvPr id="3568" name="Google Shape;3568;p105"/>
          <p:cNvSpPr txBox="1"/>
          <p:nvPr/>
        </p:nvSpPr>
        <p:spPr>
          <a:xfrm>
            <a:off x="45775" y="173700"/>
            <a:ext cx="8340000" cy="56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3000">
                <a:solidFill>
                  <a:srgbClr val="FBFFFF"/>
                </a:solidFill>
                <a:latin typeface="Space Grotesk"/>
                <a:ea typeface="Space Grotesk"/>
                <a:cs typeface="Space Grotesk"/>
                <a:sym typeface="Space Grotesk"/>
              </a:rPr>
              <a:t>SmartStride: The Wireless Controller</a:t>
            </a:r>
            <a:endParaRPr b="1" sz="3000">
              <a:solidFill>
                <a:srgbClr val="FBFFFF"/>
              </a:solidFill>
              <a:latin typeface="Space Grotesk"/>
              <a:ea typeface="Space Grotesk"/>
              <a:cs typeface="Space Grotesk"/>
              <a:sym typeface="Space Grotesk"/>
            </a:endParaRPr>
          </a:p>
        </p:txBody>
      </p:sp>
      <p:sp>
        <p:nvSpPr>
          <p:cNvPr id="3569" name="Google Shape;3569;p105"/>
          <p:cNvSpPr txBox="1"/>
          <p:nvPr/>
        </p:nvSpPr>
        <p:spPr>
          <a:xfrm>
            <a:off x="45775" y="738000"/>
            <a:ext cx="4746600" cy="431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Using the SmartStride Wireless Controller, users only need to remove the stock joystick that came with their char</a:t>
            </a:r>
            <a:endParaRPr>
              <a:solidFill>
                <a:schemeClr val="dk1"/>
              </a:solidFill>
              <a:latin typeface="Barlow"/>
              <a:ea typeface="Barlow"/>
              <a:cs typeface="Barlow"/>
              <a:sym typeface="Barlow"/>
            </a:endParaRPr>
          </a:p>
          <a:p>
            <a:pPr indent="0" lvl="0" marL="0" rtl="0" algn="l">
              <a:spcBef>
                <a:spcPts val="0"/>
              </a:spcBef>
              <a:spcAft>
                <a:spcPts val="0"/>
              </a:spcAft>
              <a:buNone/>
            </a:pPr>
            <a:r>
              <a:rPr lang="en">
                <a:solidFill>
                  <a:schemeClr val="dk1"/>
                </a:solidFill>
                <a:latin typeface="Barlow"/>
                <a:ea typeface="Barlow"/>
                <a:cs typeface="Barlow"/>
                <a:sym typeface="Barlow"/>
              </a:rPr>
              <a:t>Features included:</a:t>
            </a:r>
            <a:endParaRPr>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On/Off button for the controller itself</a:t>
            </a:r>
            <a:endParaRPr>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Emergency stop button for the chair </a:t>
            </a:r>
            <a:endParaRPr>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LCD screen with menu displaying the current status of the chairs</a:t>
            </a:r>
            <a:endParaRPr>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Functions that can be chosen through the controller</a:t>
            </a:r>
            <a:endParaRPr>
              <a:solidFill>
                <a:schemeClr val="dk1"/>
              </a:solidFill>
              <a:latin typeface="Barlow"/>
              <a:ea typeface="Barlow"/>
              <a:cs typeface="Barlow"/>
              <a:sym typeface="Barlow"/>
            </a:endParaRPr>
          </a:p>
          <a:p>
            <a:pPr indent="-317500" lvl="1" marL="9144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Manual Drive</a:t>
            </a:r>
            <a:endParaRPr>
              <a:solidFill>
                <a:schemeClr val="dk1"/>
              </a:solidFill>
              <a:latin typeface="Barlow"/>
              <a:ea typeface="Barlow"/>
              <a:cs typeface="Barlow"/>
              <a:sym typeface="Barlow"/>
            </a:endParaRPr>
          </a:p>
          <a:p>
            <a:pPr indent="-317500" lvl="1" marL="9144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Automatic Cruise Control</a:t>
            </a:r>
            <a:endParaRPr>
              <a:solidFill>
                <a:schemeClr val="dk1"/>
              </a:solidFill>
              <a:latin typeface="Barlow"/>
              <a:ea typeface="Barlow"/>
              <a:cs typeface="Barlow"/>
              <a:sym typeface="Barlow"/>
            </a:endParaRPr>
          </a:p>
          <a:p>
            <a:pPr indent="-317500" lvl="1" marL="9144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Follow Command</a:t>
            </a:r>
            <a:endParaRPr>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Manual Drive will also display the input on an X and Y axis</a:t>
            </a:r>
            <a:endParaRPr>
              <a:solidFill>
                <a:schemeClr val="dk1"/>
              </a:solidFill>
              <a:latin typeface="Barlow"/>
              <a:ea typeface="Barlow"/>
              <a:cs typeface="Barlow"/>
              <a:sym typeface="Barlow"/>
            </a:endParaRPr>
          </a:p>
        </p:txBody>
      </p:sp>
      <p:pic>
        <p:nvPicPr>
          <p:cNvPr id="3570" name="Google Shape;3570;p105" title="IMG_5933.png"/>
          <p:cNvPicPr preferRelativeResize="0"/>
          <p:nvPr/>
        </p:nvPicPr>
        <p:blipFill>
          <a:blip r:embed="rId3">
            <a:alphaModFix/>
          </a:blip>
          <a:stretch>
            <a:fillRect/>
          </a:stretch>
        </p:blipFill>
        <p:spPr>
          <a:xfrm>
            <a:off x="5300275" y="1299863"/>
            <a:ext cx="3391698" cy="2543773"/>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4" name="Shape 3574"/>
        <p:cNvGrpSpPr/>
        <p:nvPr/>
      </p:nvGrpSpPr>
      <p:grpSpPr>
        <a:xfrm>
          <a:off x="0" y="0"/>
          <a:ext cx="0" cy="0"/>
          <a:chOff x="0" y="0"/>
          <a:chExt cx="0" cy="0"/>
        </a:xfrm>
      </p:grpSpPr>
      <p:sp>
        <p:nvSpPr>
          <p:cNvPr id="3575" name="Google Shape;3575;p106"/>
          <p:cNvSpPr txBox="1"/>
          <p:nvPr>
            <p:ph type="ctrTitle"/>
          </p:nvPr>
        </p:nvSpPr>
        <p:spPr>
          <a:xfrm>
            <a:off x="720000" y="647588"/>
            <a:ext cx="3785400" cy="1126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Thanks</a:t>
            </a:r>
            <a:endParaRPr/>
          </a:p>
        </p:txBody>
      </p:sp>
      <p:sp>
        <p:nvSpPr>
          <p:cNvPr id="3576" name="Google Shape;3576;p106"/>
          <p:cNvSpPr txBox="1"/>
          <p:nvPr>
            <p:ph idx="1" type="subTitle"/>
          </p:nvPr>
        </p:nvSpPr>
        <p:spPr>
          <a:xfrm>
            <a:off x="720000" y="1674600"/>
            <a:ext cx="3785400" cy="112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chemeClr val="accent2"/>
                </a:solidFill>
                <a:latin typeface="Space Grotesk"/>
                <a:ea typeface="Space Grotesk"/>
                <a:cs typeface="Space Grotesk"/>
                <a:sym typeface="Space Grotesk"/>
              </a:rPr>
              <a:t>Do you have any questions?</a:t>
            </a:r>
            <a:endParaRPr b="1" sz="2000">
              <a:solidFill>
                <a:schemeClr val="accent2"/>
              </a:solidFill>
              <a:latin typeface="Space Grotesk"/>
              <a:ea typeface="Space Grotesk"/>
              <a:cs typeface="Space Grotesk"/>
              <a:sym typeface="Space Grotesk"/>
            </a:endParaRPr>
          </a:p>
          <a:p>
            <a:pPr indent="0" lvl="0" marL="0" rtl="0" algn="l">
              <a:spcBef>
                <a:spcPts val="0"/>
              </a:spcBef>
              <a:spcAft>
                <a:spcPts val="0"/>
              </a:spcAft>
              <a:buNone/>
            </a:pPr>
            <a:r>
              <a:rPr lang="en"/>
              <a:t>youremail@freepik.com</a:t>
            </a:r>
            <a:endParaRPr/>
          </a:p>
          <a:p>
            <a:pPr indent="0" lvl="0" marL="0" rtl="0" algn="l">
              <a:spcBef>
                <a:spcPts val="0"/>
              </a:spcBef>
              <a:spcAft>
                <a:spcPts val="0"/>
              </a:spcAft>
              <a:buNone/>
            </a:pPr>
            <a:r>
              <a:rPr lang="en"/>
              <a:t>+34 654 321 432</a:t>
            </a:r>
            <a:endParaRPr/>
          </a:p>
          <a:p>
            <a:pPr indent="0" lvl="0" marL="0" rtl="0" algn="l">
              <a:spcBef>
                <a:spcPts val="0"/>
              </a:spcBef>
              <a:spcAft>
                <a:spcPts val="0"/>
              </a:spcAft>
              <a:buNone/>
            </a:pPr>
            <a:r>
              <a:rPr lang="en"/>
              <a:t>yourwebsite.com</a:t>
            </a:r>
            <a:endParaRPr/>
          </a:p>
        </p:txBody>
      </p:sp>
      <p:grpSp>
        <p:nvGrpSpPr>
          <p:cNvPr id="3577" name="Google Shape;3577;p106"/>
          <p:cNvGrpSpPr/>
          <p:nvPr/>
        </p:nvGrpSpPr>
        <p:grpSpPr>
          <a:xfrm>
            <a:off x="4970679" y="987095"/>
            <a:ext cx="3128790" cy="3169320"/>
            <a:chOff x="5619406" y="1097509"/>
            <a:chExt cx="2910773" cy="2948479"/>
          </a:xfrm>
        </p:grpSpPr>
        <p:sp>
          <p:nvSpPr>
            <p:cNvPr id="3578" name="Google Shape;3578;p106"/>
            <p:cNvSpPr/>
            <p:nvPr/>
          </p:nvSpPr>
          <p:spPr>
            <a:xfrm>
              <a:off x="5741416" y="1188890"/>
              <a:ext cx="2706240" cy="2706240"/>
            </a:xfrm>
            <a:custGeom>
              <a:rect b="b" l="l" r="r" t="t"/>
              <a:pathLst>
                <a:path extrusionOk="0" h="10691" w="10691">
                  <a:moveTo>
                    <a:pt x="5345" y="1"/>
                  </a:moveTo>
                  <a:cubicBezTo>
                    <a:pt x="2394" y="1"/>
                    <a:pt x="0" y="2394"/>
                    <a:pt x="0" y="5346"/>
                  </a:cubicBezTo>
                  <a:cubicBezTo>
                    <a:pt x="0" y="6763"/>
                    <a:pt x="563" y="8123"/>
                    <a:pt x="1566" y="9125"/>
                  </a:cubicBezTo>
                  <a:cubicBezTo>
                    <a:pt x="2568" y="10128"/>
                    <a:pt x="3928" y="10691"/>
                    <a:pt x="5345" y="10691"/>
                  </a:cubicBezTo>
                  <a:cubicBezTo>
                    <a:pt x="6763" y="10691"/>
                    <a:pt x="8123" y="10128"/>
                    <a:pt x="9125" y="9125"/>
                  </a:cubicBezTo>
                  <a:cubicBezTo>
                    <a:pt x="10128" y="8123"/>
                    <a:pt x="10690" y="6763"/>
                    <a:pt x="10690" y="5346"/>
                  </a:cubicBezTo>
                  <a:cubicBezTo>
                    <a:pt x="10690" y="3929"/>
                    <a:pt x="10128" y="2568"/>
                    <a:pt x="9125" y="1566"/>
                  </a:cubicBezTo>
                  <a:cubicBezTo>
                    <a:pt x="8123" y="563"/>
                    <a:pt x="6763" y="1"/>
                    <a:pt x="534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9" name="Google Shape;3579;p106"/>
            <p:cNvSpPr/>
            <p:nvPr/>
          </p:nvSpPr>
          <p:spPr>
            <a:xfrm>
              <a:off x="6377286" y="2857532"/>
              <a:ext cx="935831" cy="738641"/>
            </a:xfrm>
            <a:custGeom>
              <a:rect b="b" l="l" r="r" t="t"/>
              <a:pathLst>
                <a:path extrusionOk="0" h="2918" w="3697">
                  <a:moveTo>
                    <a:pt x="0" y="0"/>
                  </a:moveTo>
                  <a:lnTo>
                    <a:pt x="0" y="1565"/>
                  </a:lnTo>
                  <a:cubicBezTo>
                    <a:pt x="0" y="2311"/>
                    <a:pt x="607" y="2917"/>
                    <a:pt x="1353" y="2917"/>
                  </a:cubicBezTo>
                  <a:lnTo>
                    <a:pt x="3697" y="2917"/>
                  </a:lnTo>
                  <a:lnTo>
                    <a:pt x="3697" y="2617"/>
                  </a:lnTo>
                  <a:lnTo>
                    <a:pt x="1353" y="2617"/>
                  </a:lnTo>
                  <a:cubicBezTo>
                    <a:pt x="772" y="2617"/>
                    <a:pt x="301" y="2145"/>
                    <a:pt x="301" y="1565"/>
                  </a:cubicBezTo>
                  <a:lnTo>
                    <a:pt x="301"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0" name="Google Shape;3580;p106"/>
            <p:cNvSpPr/>
            <p:nvPr/>
          </p:nvSpPr>
          <p:spPr>
            <a:xfrm>
              <a:off x="6456010" y="1649589"/>
              <a:ext cx="1156056" cy="608784"/>
            </a:xfrm>
            <a:custGeom>
              <a:rect b="b" l="l" r="r" t="t"/>
              <a:pathLst>
                <a:path extrusionOk="0" h="2405" w="4567">
                  <a:moveTo>
                    <a:pt x="1202" y="1"/>
                  </a:moveTo>
                  <a:cubicBezTo>
                    <a:pt x="539" y="1"/>
                    <a:pt x="0" y="540"/>
                    <a:pt x="0" y="1203"/>
                  </a:cubicBezTo>
                  <a:cubicBezTo>
                    <a:pt x="0" y="1746"/>
                    <a:pt x="65" y="2181"/>
                    <a:pt x="67" y="2201"/>
                  </a:cubicBezTo>
                  <a:cubicBezTo>
                    <a:pt x="85" y="2319"/>
                    <a:pt x="188" y="2405"/>
                    <a:pt x="305" y="2405"/>
                  </a:cubicBezTo>
                  <a:cubicBezTo>
                    <a:pt x="316" y="2405"/>
                    <a:pt x="329" y="2404"/>
                    <a:pt x="343" y="2402"/>
                  </a:cubicBezTo>
                  <a:cubicBezTo>
                    <a:pt x="473" y="2382"/>
                    <a:pt x="564" y="2259"/>
                    <a:pt x="545" y="2128"/>
                  </a:cubicBezTo>
                  <a:cubicBezTo>
                    <a:pt x="545" y="2124"/>
                    <a:pt x="483" y="1710"/>
                    <a:pt x="483" y="1203"/>
                  </a:cubicBezTo>
                  <a:cubicBezTo>
                    <a:pt x="483" y="806"/>
                    <a:pt x="807" y="482"/>
                    <a:pt x="1203" y="482"/>
                  </a:cubicBezTo>
                  <a:lnTo>
                    <a:pt x="3366" y="482"/>
                  </a:lnTo>
                  <a:cubicBezTo>
                    <a:pt x="3763" y="482"/>
                    <a:pt x="4086" y="806"/>
                    <a:pt x="4086" y="1203"/>
                  </a:cubicBezTo>
                  <a:cubicBezTo>
                    <a:pt x="4086" y="1706"/>
                    <a:pt x="4026" y="2124"/>
                    <a:pt x="4025" y="2128"/>
                  </a:cubicBezTo>
                  <a:cubicBezTo>
                    <a:pt x="4005" y="2260"/>
                    <a:pt x="4096" y="2382"/>
                    <a:pt x="4226" y="2402"/>
                  </a:cubicBezTo>
                  <a:cubicBezTo>
                    <a:pt x="4239" y="2403"/>
                    <a:pt x="4251" y="2404"/>
                    <a:pt x="4263" y="2404"/>
                  </a:cubicBezTo>
                  <a:cubicBezTo>
                    <a:pt x="4380" y="2404"/>
                    <a:pt x="4482" y="2319"/>
                    <a:pt x="4499" y="2201"/>
                  </a:cubicBezTo>
                  <a:cubicBezTo>
                    <a:pt x="4502" y="2181"/>
                    <a:pt x="4566" y="1746"/>
                    <a:pt x="4566" y="1203"/>
                  </a:cubicBezTo>
                  <a:cubicBezTo>
                    <a:pt x="4566" y="540"/>
                    <a:pt x="4027" y="1"/>
                    <a:pt x="336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1" name="Google Shape;3581;p106"/>
            <p:cNvSpPr/>
            <p:nvPr/>
          </p:nvSpPr>
          <p:spPr>
            <a:xfrm>
              <a:off x="6533216" y="3085603"/>
              <a:ext cx="1023668" cy="277686"/>
            </a:xfrm>
            <a:custGeom>
              <a:rect b="b" l="l" r="r" t="t"/>
              <a:pathLst>
                <a:path extrusionOk="0" h="1097" w="4044">
                  <a:moveTo>
                    <a:pt x="120" y="1"/>
                  </a:moveTo>
                  <a:cubicBezTo>
                    <a:pt x="54" y="1"/>
                    <a:pt x="0" y="54"/>
                    <a:pt x="0" y="121"/>
                  </a:cubicBezTo>
                  <a:lnTo>
                    <a:pt x="0" y="977"/>
                  </a:lnTo>
                  <a:cubicBezTo>
                    <a:pt x="0" y="1043"/>
                    <a:pt x="54" y="1097"/>
                    <a:pt x="120" y="1097"/>
                  </a:cubicBezTo>
                  <a:lnTo>
                    <a:pt x="3924" y="1097"/>
                  </a:lnTo>
                  <a:cubicBezTo>
                    <a:pt x="3990" y="1097"/>
                    <a:pt x="4043" y="1043"/>
                    <a:pt x="4043" y="977"/>
                  </a:cubicBezTo>
                  <a:lnTo>
                    <a:pt x="4043" y="121"/>
                  </a:lnTo>
                  <a:cubicBezTo>
                    <a:pt x="4043" y="54"/>
                    <a:pt x="3990" y="1"/>
                    <a:pt x="3924"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2" name="Google Shape;3582;p106"/>
            <p:cNvSpPr/>
            <p:nvPr/>
          </p:nvSpPr>
          <p:spPr>
            <a:xfrm>
              <a:off x="7163516" y="3473148"/>
              <a:ext cx="76699" cy="169852"/>
            </a:xfrm>
            <a:custGeom>
              <a:rect b="b" l="l" r="r" t="t"/>
              <a:pathLst>
                <a:path extrusionOk="0" h="671" w="303">
                  <a:moveTo>
                    <a:pt x="73" y="1"/>
                  </a:moveTo>
                  <a:cubicBezTo>
                    <a:pt x="34" y="1"/>
                    <a:pt x="1" y="34"/>
                    <a:pt x="1" y="74"/>
                  </a:cubicBezTo>
                  <a:lnTo>
                    <a:pt x="1" y="597"/>
                  </a:lnTo>
                  <a:cubicBezTo>
                    <a:pt x="1" y="637"/>
                    <a:pt x="34" y="670"/>
                    <a:pt x="73" y="670"/>
                  </a:cubicBezTo>
                  <a:lnTo>
                    <a:pt x="228" y="670"/>
                  </a:lnTo>
                  <a:cubicBezTo>
                    <a:pt x="270" y="670"/>
                    <a:pt x="302" y="637"/>
                    <a:pt x="302" y="597"/>
                  </a:cubicBezTo>
                  <a:lnTo>
                    <a:pt x="302" y="74"/>
                  </a:lnTo>
                  <a:cubicBezTo>
                    <a:pt x="302" y="34"/>
                    <a:pt x="269" y="1"/>
                    <a:pt x="22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3" name="Google Shape;3583;p106"/>
            <p:cNvSpPr/>
            <p:nvPr/>
          </p:nvSpPr>
          <p:spPr>
            <a:xfrm>
              <a:off x="6306662" y="1870319"/>
              <a:ext cx="1503354" cy="1492216"/>
            </a:xfrm>
            <a:custGeom>
              <a:rect b="b" l="l" r="r" t="t"/>
              <a:pathLst>
                <a:path extrusionOk="0" h="5895" w="5939">
                  <a:moveTo>
                    <a:pt x="2969" y="0"/>
                  </a:moveTo>
                  <a:cubicBezTo>
                    <a:pt x="2955" y="0"/>
                    <a:pt x="2942" y="0"/>
                    <a:pt x="2929" y="0"/>
                  </a:cubicBezTo>
                  <a:cubicBezTo>
                    <a:pt x="1302" y="23"/>
                    <a:pt x="0" y="1361"/>
                    <a:pt x="23" y="2988"/>
                  </a:cubicBezTo>
                  <a:cubicBezTo>
                    <a:pt x="44" y="4602"/>
                    <a:pt x="1359" y="5895"/>
                    <a:pt x="2968" y="5895"/>
                  </a:cubicBezTo>
                  <a:cubicBezTo>
                    <a:pt x="2982" y="5895"/>
                    <a:pt x="2995" y="5895"/>
                    <a:pt x="3009" y="5894"/>
                  </a:cubicBezTo>
                  <a:cubicBezTo>
                    <a:pt x="4637" y="5873"/>
                    <a:pt x="5938" y="4535"/>
                    <a:pt x="5917" y="2908"/>
                  </a:cubicBezTo>
                  <a:cubicBezTo>
                    <a:pt x="5894" y="1294"/>
                    <a:pt x="4578" y="0"/>
                    <a:pt x="296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4" name="Google Shape;3584;p106"/>
            <p:cNvSpPr/>
            <p:nvPr/>
          </p:nvSpPr>
          <p:spPr>
            <a:xfrm>
              <a:off x="6443860" y="2002201"/>
              <a:ext cx="1229718" cy="1229465"/>
            </a:xfrm>
            <a:custGeom>
              <a:rect b="b" l="l" r="r" t="t"/>
              <a:pathLst>
                <a:path extrusionOk="0" h="4857" w="4858">
                  <a:moveTo>
                    <a:pt x="2429" y="0"/>
                  </a:moveTo>
                  <a:cubicBezTo>
                    <a:pt x="1087" y="0"/>
                    <a:pt x="0" y="1088"/>
                    <a:pt x="0" y="2429"/>
                  </a:cubicBezTo>
                  <a:cubicBezTo>
                    <a:pt x="0" y="3771"/>
                    <a:pt x="1088" y="4857"/>
                    <a:pt x="2429" y="4857"/>
                  </a:cubicBezTo>
                  <a:cubicBezTo>
                    <a:pt x="3771" y="4857"/>
                    <a:pt x="4857" y="3770"/>
                    <a:pt x="4857" y="2429"/>
                  </a:cubicBezTo>
                  <a:cubicBezTo>
                    <a:pt x="4857" y="1088"/>
                    <a:pt x="3771" y="1"/>
                    <a:pt x="2429"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5" name="Google Shape;3585;p106"/>
            <p:cNvSpPr/>
            <p:nvPr/>
          </p:nvSpPr>
          <p:spPr>
            <a:xfrm>
              <a:off x="6602068" y="2160914"/>
              <a:ext cx="439944" cy="439944"/>
            </a:xfrm>
            <a:custGeom>
              <a:rect b="b" l="l" r="r" t="t"/>
              <a:pathLst>
                <a:path extrusionOk="0" h="1738" w="1738">
                  <a:moveTo>
                    <a:pt x="870" y="1"/>
                  </a:moveTo>
                  <a:cubicBezTo>
                    <a:pt x="869" y="1"/>
                    <a:pt x="869" y="1"/>
                    <a:pt x="868" y="1"/>
                  </a:cubicBezTo>
                  <a:cubicBezTo>
                    <a:pt x="390" y="1"/>
                    <a:pt x="1" y="389"/>
                    <a:pt x="1" y="868"/>
                  </a:cubicBezTo>
                  <a:cubicBezTo>
                    <a:pt x="1" y="1348"/>
                    <a:pt x="388" y="1737"/>
                    <a:pt x="868" y="1737"/>
                  </a:cubicBezTo>
                  <a:cubicBezTo>
                    <a:pt x="1348" y="1737"/>
                    <a:pt x="1737" y="1348"/>
                    <a:pt x="1737" y="868"/>
                  </a:cubicBezTo>
                  <a:cubicBezTo>
                    <a:pt x="1737" y="390"/>
                    <a:pt x="1349" y="1"/>
                    <a:pt x="87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6" name="Google Shape;3586;p106"/>
            <p:cNvSpPr/>
            <p:nvPr/>
          </p:nvSpPr>
          <p:spPr>
            <a:xfrm>
              <a:off x="6674970" y="2235335"/>
              <a:ext cx="294393" cy="291102"/>
            </a:xfrm>
            <a:custGeom>
              <a:rect b="b" l="l" r="r" t="t"/>
              <a:pathLst>
                <a:path extrusionOk="0" h="1150" w="1163">
                  <a:moveTo>
                    <a:pt x="487" y="1"/>
                  </a:moveTo>
                  <a:cubicBezTo>
                    <a:pt x="211" y="45"/>
                    <a:pt x="1" y="285"/>
                    <a:pt x="1" y="574"/>
                  </a:cubicBezTo>
                  <a:cubicBezTo>
                    <a:pt x="1" y="864"/>
                    <a:pt x="210" y="1103"/>
                    <a:pt x="487" y="1149"/>
                  </a:cubicBezTo>
                  <a:lnTo>
                    <a:pt x="487" y="1051"/>
                  </a:lnTo>
                  <a:cubicBezTo>
                    <a:pt x="487" y="1038"/>
                    <a:pt x="498" y="1027"/>
                    <a:pt x="511" y="1027"/>
                  </a:cubicBezTo>
                  <a:lnTo>
                    <a:pt x="661" y="1027"/>
                  </a:lnTo>
                  <a:cubicBezTo>
                    <a:pt x="675" y="1027"/>
                    <a:pt x="686" y="1038"/>
                    <a:pt x="686" y="1051"/>
                  </a:cubicBezTo>
                  <a:lnTo>
                    <a:pt x="686" y="1146"/>
                  </a:lnTo>
                  <a:cubicBezTo>
                    <a:pt x="958" y="1098"/>
                    <a:pt x="1163" y="861"/>
                    <a:pt x="1163" y="574"/>
                  </a:cubicBezTo>
                  <a:cubicBezTo>
                    <a:pt x="1163" y="289"/>
                    <a:pt x="959" y="52"/>
                    <a:pt x="686" y="2"/>
                  </a:cubicBezTo>
                  <a:lnTo>
                    <a:pt x="686" y="93"/>
                  </a:lnTo>
                  <a:cubicBezTo>
                    <a:pt x="686" y="107"/>
                    <a:pt x="675" y="117"/>
                    <a:pt x="661" y="117"/>
                  </a:cubicBezTo>
                  <a:lnTo>
                    <a:pt x="511" y="117"/>
                  </a:lnTo>
                  <a:cubicBezTo>
                    <a:pt x="498" y="117"/>
                    <a:pt x="487" y="107"/>
                    <a:pt x="487" y="93"/>
                  </a:cubicBezTo>
                  <a:lnTo>
                    <a:pt x="487" y="1"/>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7" name="Google Shape;3587;p106"/>
            <p:cNvSpPr/>
            <p:nvPr/>
          </p:nvSpPr>
          <p:spPr>
            <a:xfrm>
              <a:off x="6724078" y="2346713"/>
              <a:ext cx="67080" cy="67333"/>
            </a:xfrm>
            <a:custGeom>
              <a:rect b="b" l="l" r="r" t="t"/>
              <a:pathLst>
                <a:path extrusionOk="0" h="266" w="265">
                  <a:moveTo>
                    <a:pt x="133" y="0"/>
                  </a:moveTo>
                  <a:cubicBezTo>
                    <a:pt x="59" y="0"/>
                    <a:pt x="0" y="59"/>
                    <a:pt x="0" y="133"/>
                  </a:cubicBezTo>
                  <a:cubicBezTo>
                    <a:pt x="0" y="207"/>
                    <a:pt x="59" y="266"/>
                    <a:pt x="133" y="266"/>
                  </a:cubicBezTo>
                  <a:cubicBezTo>
                    <a:pt x="205" y="266"/>
                    <a:pt x="264" y="207"/>
                    <a:pt x="264" y="133"/>
                  </a:cubicBezTo>
                  <a:cubicBezTo>
                    <a:pt x="264" y="61"/>
                    <a:pt x="205" y="0"/>
                    <a:pt x="133"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8" name="Google Shape;3588;p106"/>
            <p:cNvSpPr/>
            <p:nvPr/>
          </p:nvSpPr>
          <p:spPr>
            <a:xfrm>
              <a:off x="6857732" y="2346713"/>
              <a:ext cx="67080" cy="67333"/>
            </a:xfrm>
            <a:custGeom>
              <a:rect b="b" l="l" r="r" t="t"/>
              <a:pathLst>
                <a:path extrusionOk="0" h="266" w="265">
                  <a:moveTo>
                    <a:pt x="132" y="0"/>
                  </a:moveTo>
                  <a:cubicBezTo>
                    <a:pt x="59" y="0"/>
                    <a:pt x="0" y="59"/>
                    <a:pt x="0" y="133"/>
                  </a:cubicBezTo>
                  <a:cubicBezTo>
                    <a:pt x="0" y="207"/>
                    <a:pt x="59" y="266"/>
                    <a:pt x="132" y="266"/>
                  </a:cubicBezTo>
                  <a:cubicBezTo>
                    <a:pt x="206" y="266"/>
                    <a:pt x="264" y="207"/>
                    <a:pt x="264" y="133"/>
                  </a:cubicBezTo>
                  <a:cubicBezTo>
                    <a:pt x="264" y="61"/>
                    <a:pt x="206" y="0"/>
                    <a:pt x="132"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9" name="Google Shape;3589;p106"/>
            <p:cNvSpPr/>
            <p:nvPr/>
          </p:nvSpPr>
          <p:spPr>
            <a:xfrm>
              <a:off x="7075932" y="2160914"/>
              <a:ext cx="439691" cy="439944"/>
            </a:xfrm>
            <a:custGeom>
              <a:rect b="b" l="l" r="r" t="t"/>
              <a:pathLst>
                <a:path extrusionOk="0" h="1738" w="1737">
                  <a:moveTo>
                    <a:pt x="870" y="1"/>
                  </a:moveTo>
                  <a:cubicBezTo>
                    <a:pt x="870" y="1"/>
                    <a:pt x="869" y="1"/>
                    <a:pt x="868" y="1"/>
                  </a:cubicBezTo>
                  <a:cubicBezTo>
                    <a:pt x="389" y="1"/>
                    <a:pt x="0" y="389"/>
                    <a:pt x="0" y="868"/>
                  </a:cubicBezTo>
                  <a:cubicBezTo>
                    <a:pt x="0" y="1348"/>
                    <a:pt x="389" y="1737"/>
                    <a:pt x="868" y="1737"/>
                  </a:cubicBezTo>
                  <a:cubicBezTo>
                    <a:pt x="1348" y="1737"/>
                    <a:pt x="1737" y="1348"/>
                    <a:pt x="1737" y="868"/>
                  </a:cubicBezTo>
                  <a:cubicBezTo>
                    <a:pt x="1737" y="390"/>
                    <a:pt x="1349" y="1"/>
                    <a:pt x="87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0" name="Google Shape;3590;p106"/>
            <p:cNvSpPr/>
            <p:nvPr/>
          </p:nvSpPr>
          <p:spPr>
            <a:xfrm>
              <a:off x="7148075" y="2235335"/>
              <a:ext cx="295152" cy="291102"/>
            </a:xfrm>
            <a:custGeom>
              <a:rect b="b" l="l" r="r" t="t"/>
              <a:pathLst>
                <a:path extrusionOk="0" h="1150" w="1166">
                  <a:moveTo>
                    <a:pt x="487" y="1"/>
                  </a:moveTo>
                  <a:cubicBezTo>
                    <a:pt x="212" y="45"/>
                    <a:pt x="1" y="285"/>
                    <a:pt x="1" y="574"/>
                  </a:cubicBezTo>
                  <a:cubicBezTo>
                    <a:pt x="1" y="864"/>
                    <a:pt x="211" y="1103"/>
                    <a:pt x="487" y="1149"/>
                  </a:cubicBezTo>
                  <a:lnTo>
                    <a:pt x="487" y="1051"/>
                  </a:lnTo>
                  <a:cubicBezTo>
                    <a:pt x="487" y="1038"/>
                    <a:pt x="498" y="1027"/>
                    <a:pt x="512" y="1027"/>
                  </a:cubicBezTo>
                  <a:lnTo>
                    <a:pt x="664" y="1027"/>
                  </a:lnTo>
                  <a:cubicBezTo>
                    <a:pt x="678" y="1027"/>
                    <a:pt x="688" y="1038"/>
                    <a:pt x="688" y="1051"/>
                  </a:cubicBezTo>
                  <a:lnTo>
                    <a:pt x="688" y="1146"/>
                  </a:lnTo>
                  <a:cubicBezTo>
                    <a:pt x="960" y="1098"/>
                    <a:pt x="1165" y="861"/>
                    <a:pt x="1165" y="574"/>
                  </a:cubicBezTo>
                  <a:cubicBezTo>
                    <a:pt x="1165" y="289"/>
                    <a:pt x="960" y="52"/>
                    <a:pt x="688" y="2"/>
                  </a:cubicBezTo>
                  <a:lnTo>
                    <a:pt x="688" y="93"/>
                  </a:lnTo>
                  <a:cubicBezTo>
                    <a:pt x="688" y="107"/>
                    <a:pt x="678" y="117"/>
                    <a:pt x="664" y="117"/>
                  </a:cubicBezTo>
                  <a:lnTo>
                    <a:pt x="512" y="117"/>
                  </a:lnTo>
                  <a:cubicBezTo>
                    <a:pt x="498" y="117"/>
                    <a:pt x="487" y="107"/>
                    <a:pt x="487" y="93"/>
                  </a:cubicBezTo>
                  <a:lnTo>
                    <a:pt x="487" y="1"/>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1" name="Google Shape;3591;p106"/>
            <p:cNvSpPr/>
            <p:nvPr/>
          </p:nvSpPr>
          <p:spPr>
            <a:xfrm>
              <a:off x="7197689" y="2346713"/>
              <a:ext cx="67080" cy="67333"/>
            </a:xfrm>
            <a:custGeom>
              <a:rect b="b" l="l" r="r" t="t"/>
              <a:pathLst>
                <a:path extrusionOk="0" h="266" w="265">
                  <a:moveTo>
                    <a:pt x="133" y="0"/>
                  </a:moveTo>
                  <a:cubicBezTo>
                    <a:pt x="60" y="0"/>
                    <a:pt x="0" y="59"/>
                    <a:pt x="0" y="133"/>
                  </a:cubicBezTo>
                  <a:cubicBezTo>
                    <a:pt x="0" y="207"/>
                    <a:pt x="59" y="266"/>
                    <a:pt x="133" y="266"/>
                  </a:cubicBezTo>
                  <a:cubicBezTo>
                    <a:pt x="206" y="266"/>
                    <a:pt x="264" y="207"/>
                    <a:pt x="264" y="133"/>
                  </a:cubicBezTo>
                  <a:cubicBezTo>
                    <a:pt x="264" y="61"/>
                    <a:pt x="205" y="0"/>
                    <a:pt x="133"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2" name="Google Shape;3592;p106"/>
            <p:cNvSpPr/>
            <p:nvPr/>
          </p:nvSpPr>
          <p:spPr>
            <a:xfrm>
              <a:off x="7331344" y="2346713"/>
              <a:ext cx="67080" cy="67333"/>
            </a:xfrm>
            <a:custGeom>
              <a:rect b="b" l="l" r="r" t="t"/>
              <a:pathLst>
                <a:path extrusionOk="0" h="266" w="265">
                  <a:moveTo>
                    <a:pt x="132" y="0"/>
                  </a:moveTo>
                  <a:cubicBezTo>
                    <a:pt x="59" y="0"/>
                    <a:pt x="1" y="59"/>
                    <a:pt x="1" y="133"/>
                  </a:cubicBezTo>
                  <a:cubicBezTo>
                    <a:pt x="1" y="207"/>
                    <a:pt x="59" y="266"/>
                    <a:pt x="132" y="266"/>
                  </a:cubicBezTo>
                  <a:cubicBezTo>
                    <a:pt x="206" y="266"/>
                    <a:pt x="265" y="207"/>
                    <a:pt x="265" y="133"/>
                  </a:cubicBezTo>
                  <a:cubicBezTo>
                    <a:pt x="265" y="61"/>
                    <a:pt x="205" y="0"/>
                    <a:pt x="132"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3" name="Google Shape;3593;p106"/>
            <p:cNvSpPr/>
            <p:nvPr/>
          </p:nvSpPr>
          <p:spPr>
            <a:xfrm>
              <a:off x="6602068" y="2645914"/>
              <a:ext cx="439944" cy="439691"/>
            </a:xfrm>
            <a:custGeom>
              <a:rect b="b" l="l" r="r" t="t"/>
              <a:pathLst>
                <a:path extrusionOk="0" h="1737" w="1738">
                  <a:moveTo>
                    <a:pt x="868" y="0"/>
                  </a:moveTo>
                  <a:cubicBezTo>
                    <a:pt x="390" y="0"/>
                    <a:pt x="1" y="389"/>
                    <a:pt x="1" y="869"/>
                  </a:cubicBezTo>
                  <a:cubicBezTo>
                    <a:pt x="1" y="1347"/>
                    <a:pt x="388" y="1737"/>
                    <a:pt x="868" y="1737"/>
                  </a:cubicBezTo>
                  <a:cubicBezTo>
                    <a:pt x="1348" y="1737"/>
                    <a:pt x="1737" y="1349"/>
                    <a:pt x="1737" y="869"/>
                  </a:cubicBezTo>
                  <a:cubicBezTo>
                    <a:pt x="1737" y="389"/>
                    <a:pt x="1348" y="0"/>
                    <a:pt x="868"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4" name="Google Shape;3594;p106"/>
            <p:cNvSpPr/>
            <p:nvPr/>
          </p:nvSpPr>
          <p:spPr>
            <a:xfrm>
              <a:off x="6674970" y="2720335"/>
              <a:ext cx="294393" cy="290849"/>
            </a:xfrm>
            <a:custGeom>
              <a:rect b="b" l="l" r="r" t="t"/>
              <a:pathLst>
                <a:path extrusionOk="0" h="1149" w="1163">
                  <a:moveTo>
                    <a:pt x="487" y="0"/>
                  </a:moveTo>
                  <a:cubicBezTo>
                    <a:pt x="211" y="46"/>
                    <a:pt x="1" y="287"/>
                    <a:pt x="1" y="575"/>
                  </a:cubicBezTo>
                  <a:cubicBezTo>
                    <a:pt x="1" y="864"/>
                    <a:pt x="210" y="1104"/>
                    <a:pt x="487" y="1149"/>
                  </a:cubicBezTo>
                  <a:lnTo>
                    <a:pt x="487" y="1051"/>
                  </a:lnTo>
                  <a:cubicBezTo>
                    <a:pt x="487" y="1037"/>
                    <a:pt x="498" y="1027"/>
                    <a:pt x="511" y="1027"/>
                  </a:cubicBezTo>
                  <a:lnTo>
                    <a:pt x="661" y="1027"/>
                  </a:lnTo>
                  <a:cubicBezTo>
                    <a:pt x="675" y="1027"/>
                    <a:pt x="686" y="1037"/>
                    <a:pt x="686" y="1051"/>
                  </a:cubicBezTo>
                  <a:lnTo>
                    <a:pt x="686" y="1147"/>
                  </a:lnTo>
                  <a:cubicBezTo>
                    <a:pt x="958" y="1099"/>
                    <a:pt x="1163" y="861"/>
                    <a:pt x="1163" y="575"/>
                  </a:cubicBezTo>
                  <a:cubicBezTo>
                    <a:pt x="1163" y="289"/>
                    <a:pt x="959" y="52"/>
                    <a:pt x="686" y="2"/>
                  </a:cubicBezTo>
                  <a:lnTo>
                    <a:pt x="686" y="92"/>
                  </a:lnTo>
                  <a:cubicBezTo>
                    <a:pt x="686" y="106"/>
                    <a:pt x="675" y="117"/>
                    <a:pt x="661" y="117"/>
                  </a:cubicBezTo>
                  <a:lnTo>
                    <a:pt x="511" y="117"/>
                  </a:lnTo>
                  <a:cubicBezTo>
                    <a:pt x="498" y="117"/>
                    <a:pt x="487" y="106"/>
                    <a:pt x="487" y="92"/>
                  </a:cubicBezTo>
                  <a:lnTo>
                    <a:pt x="487" y="0"/>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5" name="Google Shape;3595;p106"/>
            <p:cNvSpPr/>
            <p:nvPr/>
          </p:nvSpPr>
          <p:spPr>
            <a:xfrm>
              <a:off x="6724078" y="2831966"/>
              <a:ext cx="67080" cy="67080"/>
            </a:xfrm>
            <a:custGeom>
              <a:rect b="b" l="l" r="r" t="t"/>
              <a:pathLst>
                <a:path extrusionOk="0" h="265" w="265">
                  <a:moveTo>
                    <a:pt x="133" y="1"/>
                  </a:moveTo>
                  <a:cubicBezTo>
                    <a:pt x="59" y="1"/>
                    <a:pt x="0" y="60"/>
                    <a:pt x="0" y="133"/>
                  </a:cubicBezTo>
                  <a:cubicBezTo>
                    <a:pt x="0" y="206"/>
                    <a:pt x="59" y="265"/>
                    <a:pt x="133" y="265"/>
                  </a:cubicBezTo>
                  <a:cubicBezTo>
                    <a:pt x="205" y="265"/>
                    <a:pt x="264" y="206"/>
                    <a:pt x="264" y="133"/>
                  </a:cubicBezTo>
                  <a:cubicBezTo>
                    <a:pt x="264" y="61"/>
                    <a:pt x="205" y="1"/>
                    <a:pt x="133"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6" name="Google Shape;3596;p106"/>
            <p:cNvSpPr/>
            <p:nvPr/>
          </p:nvSpPr>
          <p:spPr>
            <a:xfrm>
              <a:off x="6857732" y="2831966"/>
              <a:ext cx="67080" cy="67080"/>
            </a:xfrm>
            <a:custGeom>
              <a:rect b="b" l="l" r="r" t="t"/>
              <a:pathLst>
                <a:path extrusionOk="0" h="265" w="265">
                  <a:moveTo>
                    <a:pt x="132" y="1"/>
                  </a:moveTo>
                  <a:cubicBezTo>
                    <a:pt x="59" y="1"/>
                    <a:pt x="0" y="60"/>
                    <a:pt x="0" y="133"/>
                  </a:cubicBezTo>
                  <a:cubicBezTo>
                    <a:pt x="0" y="206"/>
                    <a:pt x="59" y="265"/>
                    <a:pt x="132" y="265"/>
                  </a:cubicBezTo>
                  <a:cubicBezTo>
                    <a:pt x="206" y="265"/>
                    <a:pt x="264" y="206"/>
                    <a:pt x="264" y="133"/>
                  </a:cubicBezTo>
                  <a:cubicBezTo>
                    <a:pt x="264" y="61"/>
                    <a:pt x="206" y="1"/>
                    <a:pt x="132"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7" name="Google Shape;3597;p106"/>
            <p:cNvSpPr/>
            <p:nvPr/>
          </p:nvSpPr>
          <p:spPr>
            <a:xfrm>
              <a:off x="7075932" y="2645914"/>
              <a:ext cx="439691" cy="439691"/>
            </a:xfrm>
            <a:custGeom>
              <a:rect b="b" l="l" r="r" t="t"/>
              <a:pathLst>
                <a:path extrusionOk="0" h="1737" w="1737">
                  <a:moveTo>
                    <a:pt x="868" y="0"/>
                  </a:moveTo>
                  <a:cubicBezTo>
                    <a:pt x="389" y="0"/>
                    <a:pt x="0" y="389"/>
                    <a:pt x="0" y="869"/>
                  </a:cubicBezTo>
                  <a:cubicBezTo>
                    <a:pt x="0" y="1347"/>
                    <a:pt x="389" y="1737"/>
                    <a:pt x="868" y="1737"/>
                  </a:cubicBezTo>
                  <a:cubicBezTo>
                    <a:pt x="1348" y="1737"/>
                    <a:pt x="1737" y="1349"/>
                    <a:pt x="1737" y="869"/>
                  </a:cubicBezTo>
                  <a:cubicBezTo>
                    <a:pt x="1737" y="389"/>
                    <a:pt x="1348" y="0"/>
                    <a:pt x="868"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8" name="Google Shape;3598;p106"/>
            <p:cNvSpPr/>
            <p:nvPr/>
          </p:nvSpPr>
          <p:spPr>
            <a:xfrm>
              <a:off x="7148075" y="2720335"/>
              <a:ext cx="295152" cy="290849"/>
            </a:xfrm>
            <a:custGeom>
              <a:rect b="b" l="l" r="r" t="t"/>
              <a:pathLst>
                <a:path extrusionOk="0" h="1149" w="1166">
                  <a:moveTo>
                    <a:pt x="487" y="0"/>
                  </a:moveTo>
                  <a:cubicBezTo>
                    <a:pt x="212" y="46"/>
                    <a:pt x="1" y="287"/>
                    <a:pt x="1" y="575"/>
                  </a:cubicBezTo>
                  <a:cubicBezTo>
                    <a:pt x="1" y="864"/>
                    <a:pt x="211" y="1104"/>
                    <a:pt x="487" y="1149"/>
                  </a:cubicBezTo>
                  <a:lnTo>
                    <a:pt x="487" y="1051"/>
                  </a:lnTo>
                  <a:cubicBezTo>
                    <a:pt x="487" y="1037"/>
                    <a:pt x="498" y="1027"/>
                    <a:pt x="512" y="1027"/>
                  </a:cubicBezTo>
                  <a:lnTo>
                    <a:pt x="664" y="1027"/>
                  </a:lnTo>
                  <a:cubicBezTo>
                    <a:pt x="678" y="1027"/>
                    <a:pt x="688" y="1037"/>
                    <a:pt x="688" y="1051"/>
                  </a:cubicBezTo>
                  <a:lnTo>
                    <a:pt x="688" y="1147"/>
                  </a:lnTo>
                  <a:cubicBezTo>
                    <a:pt x="960" y="1099"/>
                    <a:pt x="1165" y="861"/>
                    <a:pt x="1165" y="575"/>
                  </a:cubicBezTo>
                  <a:cubicBezTo>
                    <a:pt x="1165" y="289"/>
                    <a:pt x="960" y="52"/>
                    <a:pt x="688" y="2"/>
                  </a:cubicBezTo>
                  <a:lnTo>
                    <a:pt x="688" y="92"/>
                  </a:lnTo>
                  <a:cubicBezTo>
                    <a:pt x="688" y="106"/>
                    <a:pt x="678" y="117"/>
                    <a:pt x="664" y="117"/>
                  </a:cubicBezTo>
                  <a:lnTo>
                    <a:pt x="512" y="117"/>
                  </a:lnTo>
                  <a:cubicBezTo>
                    <a:pt x="498" y="117"/>
                    <a:pt x="487" y="106"/>
                    <a:pt x="487" y="92"/>
                  </a:cubicBezTo>
                  <a:lnTo>
                    <a:pt x="487" y="0"/>
                  </a:lnTo>
                  <a:close/>
                </a:path>
              </a:pathLst>
            </a:custGeom>
            <a:solidFill>
              <a:srgbClr val="202020">
                <a:alpha val="62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9" name="Google Shape;3599;p106"/>
            <p:cNvSpPr/>
            <p:nvPr/>
          </p:nvSpPr>
          <p:spPr>
            <a:xfrm>
              <a:off x="7197689" y="2831966"/>
              <a:ext cx="67080" cy="67080"/>
            </a:xfrm>
            <a:custGeom>
              <a:rect b="b" l="l" r="r" t="t"/>
              <a:pathLst>
                <a:path extrusionOk="0" h="265" w="265">
                  <a:moveTo>
                    <a:pt x="133" y="1"/>
                  </a:moveTo>
                  <a:cubicBezTo>
                    <a:pt x="60" y="1"/>
                    <a:pt x="0" y="60"/>
                    <a:pt x="0" y="133"/>
                  </a:cubicBezTo>
                  <a:cubicBezTo>
                    <a:pt x="0" y="206"/>
                    <a:pt x="59" y="265"/>
                    <a:pt x="133" y="265"/>
                  </a:cubicBezTo>
                  <a:cubicBezTo>
                    <a:pt x="206" y="265"/>
                    <a:pt x="264" y="206"/>
                    <a:pt x="264" y="133"/>
                  </a:cubicBezTo>
                  <a:cubicBezTo>
                    <a:pt x="264" y="61"/>
                    <a:pt x="205" y="1"/>
                    <a:pt x="133"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0" name="Google Shape;3600;p106"/>
            <p:cNvSpPr/>
            <p:nvPr/>
          </p:nvSpPr>
          <p:spPr>
            <a:xfrm>
              <a:off x="7331344" y="2831966"/>
              <a:ext cx="67080" cy="67080"/>
            </a:xfrm>
            <a:custGeom>
              <a:rect b="b" l="l" r="r" t="t"/>
              <a:pathLst>
                <a:path extrusionOk="0" h="265" w="265">
                  <a:moveTo>
                    <a:pt x="132" y="1"/>
                  </a:moveTo>
                  <a:cubicBezTo>
                    <a:pt x="59" y="1"/>
                    <a:pt x="1" y="60"/>
                    <a:pt x="1" y="133"/>
                  </a:cubicBezTo>
                  <a:cubicBezTo>
                    <a:pt x="1" y="206"/>
                    <a:pt x="59" y="265"/>
                    <a:pt x="132" y="265"/>
                  </a:cubicBezTo>
                  <a:cubicBezTo>
                    <a:pt x="206" y="265"/>
                    <a:pt x="265" y="206"/>
                    <a:pt x="265" y="133"/>
                  </a:cubicBezTo>
                  <a:cubicBezTo>
                    <a:pt x="265" y="61"/>
                    <a:pt x="205" y="1"/>
                    <a:pt x="132"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1" name="Google Shape;3601;p106"/>
            <p:cNvSpPr/>
            <p:nvPr/>
          </p:nvSpPr>
          <p:spPr>
            <a:xfrm>
              <a:off x="7369567" y="3606548"/>
              <a:ext cx="172130" cy="35439"/>
            </a:xfrm>
            <a:custGeom>
              <a:rect b="b" l="l" r="r" t="t"/>
              <a:pathLst>
                <a:path extrusionOk="0" h="140" w="680">
                  <a:moveTo>
                    <a:pt x="66" y="0"/>
                  </a:moveTo>
                  <a:cubicBezTo>
                    <a:pt x="29" y="0"/>
                    <a:pt x="0" y="30"/>
                    <a:pt x="0" y="65"/>
                  </a:cubicBezTo>
                  <a:lnTo>
                    <a:pt x="0" y="74"/>
                  </a:lnTo>
                  <a:cubicBezTo>
                    <a:pt x="0" y="110"/>
                    <a:pt x="29" y="139"/>
                    <a:pt x="66" y="139"/>
                  </a:cubicBezTo>
                  <a:lnTo>
                    <a:pt x="614" y="139"/>
                  </a:lnTo>
                  <a:cubicBezTo>
                    <a:pt x="649" y="139"/>
                    <a:pt x="679" y="110"/>
                    <a:pt x="679" y="74"/>
                  </a:cubicBezTo>
                  <a:lnTo>
                    <a:pt x="679" y="65"/>
                  </a:lnTo>
                  <a:cubicBezTo>
                    <a:pt x="679" y="30"/>
                    <a:pt x="649" y="0"/>
                    <a:pt x="61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2" name="Google Shape;3602;p106"/>
            <p:cNvSpPr/>
            <p:nvPr/>
          </p:nvSpPr>
          <p:spPr>
            <a:xfrm>
              <a:off x="7369567" y="3473907"/>
              <a:ext cx="172130" cy="35439"/>
            </a:xfrm>
            <a:custGeom>
              <a:rect b="b" l="l" r="r" t="t"/>
              <a:pathLst>
                <a:path extrusionOk="0" h="140" w="680">
                  <a:moveTo>
                    <a:pt x="66" y="0"/>
                  </a:moveTo>
                  <a:cubicBezTo>
                    <a:pt x="29" y="0"/>
                    <a:pt x="0" y="29"/>
                    <a:pt x="0" y="65"/>
                  </a:cubicBezTo>
                  <a:lnTo>
                    <a:pt x="0" y="74"/>
                  </a:lnTo>
                  <a:cubicBezTo>
                    <a:pt x="0" y="109"/>
                    <a:pt x="29" y="139"/>
                    <a:pt x="66" y="139"/>
                  </a:cubicBezTo>
                  <a:lnTo>
                    <a:pt x="614" y="139"/>
                  </a:lnTo>
                  <a:cubicBezTo>
                    <a:pt x="649" y="139"/>
                    <a:pt x="679" y="110"/>
                    <a:pt x="679" y="74"/>
                  </a:cubicBezTo>
                  <a:lnTo>
                    <a:pt x="679" y="65"/>
                  </a:lnTo>
                  <a:cubicBezTo>
                    <a:pt x="679" y="30"/>
                    <a:pt x="649" y="0"/>
                    <a:pt x="61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3" name="Google Shape;3603;p106"/>
            <p:cNvSpPr/>
            <p:nvPr/>
          </p:nvSpPr>
          <p:spPr>
            <a:xfrm>
              <a:off x="7193639" y="3416699"/>
              <a:ext cx="253132" cy="282243"/>
            </a:xfrm>
            <a:custGeom>
              <a:rect b="b" l="l" r="r" t="t"/>
              <a:pathLst>
                <a:path extrusionOk="0" h="1115" w="1000">
                  <a:moveTo>
                    <a:pt x="74" y="0"/>
                  </a:moveTo>
                  <a:cubicBezTo>
                    <a:pt x="32" y="0"/>
                    <a:pt x="0" y="33"/>
                    <a:pt x="0" y="74"/>
                  </a:cubicBezTo>
                  <a:lnTo>
                    <a:pt x="0" y="1042"/>
                  </a:lnTo>
                  <a:cubicBezTo>
                    <a:pt x="0" y="1082"/>
                    <a:pt x="32" y="1115"/>
                    <a:pt x="74" y="1115"/>
                  </a:cubicBezTo>
                  <a:lnTo>
                    <a:pt x="925" y="1115"/>
                  </a:lnTo>
                  <a:cubicBezTo>
                    <a:pt x="967" y="1115"/>
                    <a:pt x="999" y="1082"/>
                    <a:pt x="999" y="1042"/>
                  </a:cubicBezTo>
                  <a:lnTo>
                    <a:pt x="999" y="74"/>
                  </a:lnTo>
                  <a:cubicBezTo>
                    <a:pt x="999" y="33"/>
                    <a:pt x="967" y="0"/>
                    <a:pt x="925"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4" name="Google Shape;3604;p106"/>
            <p:cNvSpPr/>
            <p:nvPr/>
          </p:nvSpPr>
          <p:spPr>
            <a:xfrm>
              <a:off x="7375389" y="3416699"/>
              <a:ext cx="71383" cy="282243"/>
            </a:xfrm>
            <a:custGeom>
              <a:rect b="b" l="l" r="r" t="t"/>
              <a:pathLst>
                <a:path extrusionOk="0" h="1115" w="282">
                  <a:moveTo>
                    <a:pt x="1" y="0"/>
                  </a:moveTo>
                  <a:lnTo>
                    <a:pt x="1" y="1115"/>
                  </a:lnTo>
                  <a:lnTo>
                    <a:pt x="207" y="1115"/>
                  </a:lnTo>
                  <a:cubicBezTo>
                    <a:pt x="249" y="1115"/>
                    <a:pt x="281" y="1082"/>
                    <a:pt x="281" y="1042"/>
                  </a:cubicBezTo>
                  <a:lnTo>
                    <a:pt x="281" y="74"/>
                  </a:lnTo>
                  <a:cubicBezTo>
                    <a:pt x="281" y="33"/>
                    <a:pt x="249" y="0"/>
                    <a:pt x="207" y="0"/>
                  </a:cubicBez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5" name="Google Shape;3605;p106"/>
            <p:cNvSpPr/>
            <p:nvPr/>
          </p:nvSpPr>
          <p:spPr>
            <a:xfrm>
              <a:off x="8306158" y="2745142"/>
              <a:ext cx="186559" cy="736869"/>
            </a:xfrm>
            <a:custGeom>
              <a:rect b="b" l="l" r="r" t="t"/>
              <a:pathLst>
                <a:path extrusionOk="0" h="2911" w="737">
                  <a:moveTo>
                    <a:pt x="111" y="0"/>
                  </a:moveTo>
                  <a:cubicBezTo>
                    <a:pt x="49" y="0"/>
                    <a:pt x="0" y="50"/>
                    <a:pt x="0" y="111"/>
                  </a:cubicBezTo>
                  <a:lnTo>
                    <a:pt x="0" y="2799"/>
                  </a:lnTo>
                  <a:cubicBezTo>
                    <a:pt x="0" y="2861"/>
                    <a:pt x="49" y="2910"/>
                    <a:pt x="111" y="2910"/>
                  </a:cubicBezTo>
                  <a:lnTo>
                    <a:pt x="626" y="2910"/>
                  </a:lnTo>
                  <a:cubicBezTo>
                    <a:pt x="687" y="2910"/>
                    <a:pt x="737" y="2861"/>
                    <a:pt x="737" y="2799"/>
                  </a:cubicBezTo>
                  <a:lnTo>
                    <a:pt x="737" y="111"/>
                  </a:lnTo>
                  <a:cubicBezTo>
                    <a:pt x="737" y="50"/>
                    <a:pt x="687" y="0"/>
                    <a:pt x="626"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6" name="Google Shape;3606;p106"/>
            <p:cNvSpPr/>
            <p:nvPr/>
          </p:nvSpPr>
          <p:spPr>
            <a:xfrm>
              <a:off x="8305652" y="2745142"/>
              <a:ext cx="186559" cy="558410"/>
            </a:xfrm>
            <a:custGeom>
              <a:rect b="b" l="l" r="r" t="t"/>
              <a:pathLst>
                <a:path extrusionOk="0" h="2206" w="737">
                  <a:moveTo>
                    <a:pt x="111" y="0"/>
                  </a:moveTo>
                  <a:cubicBezTo>
                    <a:pt x="50" y="0"/>
                    <a:pt x="0" y="50"/>
                    <a:pt x="0" y="111"/>
                  </a:cubicBezTo>
                  <a:lnTo>
                    <a:pt x="0" y="2205"/>
                  </a:lnTo>
                  <a:lnTo>
                    <a:pt x="737" y="2205"/>
                  </a:lnTo>
                  <a:lnTo>
                    <a:pt x="737" y="111"/>
                  </a:lnTo>
                  <a:cubicBezTo>
                    <a:pt x="737" y="50"/>
                    <a:pt x="688" y="0"/>
                    <a:pt x="62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7" name="Google Shape;3607;p106"/>
            <p:cNvSpPr/>
            <p:nvPr/>
          </p:nvSpPr>
          <p:spPr>
            <a:xfrm>
              <a:off x="8344634" y="3481754"/>
              <a:ext cx="109606" cy="19744"/>
            </a:xfrm>
            <a:custGeom>
              <a:rect b="b" l="l" r="r" t="t"/>
              <a:pathLst>
                <a:path extrusionOk="0" h="78" w="433">
                  <a:moveTo>
                    <a:pt x="40" y="0"/>
                  </a:moveTo>
                  <a:cubicBezTo>
                    <a:pt x="18" y="0"/>
                    <a:pt x="0" y="17"/>
                    <a:pt x="0" y="39"/>
                  </a:cubicBezTo>
                  <a:cubicBezTo>
                    <a:pt x="0" y="60"/>
                    <a:pt x="18" y="77"/>
                    <a:pt x="40" y="77"/>
                  </a:cubicBezTo>
                  <a:lnTo>
                    <a:pt x="394" y="77"/>
                  </a:lnTo>
                  <a:cubicBezTo>
                    <a:pt x="415" y="77"/>
                    <a:pt x="432" y="60"/>
                    <a:pt x="432" y="39"/>
                  </a:cubicBezTo>
                  <a:cubicBezTo>
                    <a:pt x="432" y="17"/>
                    <a:pt x="415" y="0"/>
                    <a:pt x="39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8" name="Google Shape;3608;p106"/>
            <p:cNvSpPr/>
            <p:nvPr/>
          </p:nvSpPr>
          <p:spPr>
            <a:xfrm>
              <a:off x="8391464" y="2832219"/>
              <a:ext cx="16200" cy="64802"/>
            </a:xfrm>
            <a:custGeom>
              <a:rect b="b" l="l" r="r" t="t"/>
              <a:pathLst>
                <a:path extrusionOk="0" h="256" w="64">
                  <a:moveTo>
                    <a:pt x="0" y="1"/>
                  </a:moveTo>
                  <a:lnTo>
                    <a:pt x="0" y="255"/>
                  </a:lnTo>
                  <a:lnTo>
                    <a:pt x="63" y="255"/>
                  </a:lnTo>
                  <a:lnTo>
                    <a:pt x="6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9" name="Google Shape;3609;p106"/>
            <p:cNvSpPr/>
            <p:nvPr/>
          </p:nvSpPr>
          <p:spPr>
            <a:xfrm>
              <a:off x="8366910" y="3382780"/>
              <a:ext cx="64549" cy="64043"/>
            </a:xfrm>
            <a:custGeom>
              <a:rect b="b" l="l" r="r" t="t"/>
              <a:pathLst>
                <a:path extrusionOk="0" h="253" w="255">
                  <a:moveTo>
                    <a:pt x="105" y="1"/>
                  </a:moveTo>
                  <a:lnTo>
                    <a:pt x="105" y="102"/>
                  </a:lnTo>
                  <a:lnTo>
                    <a:pt x="1" y="102"/>
                  </a:lnTo>
                  <a:lnTo>
                    <a:pt x="1" y="149"/>
                  </a:lnTo>
                  <a:lnTo>
                    <a:pt x="105" y="149"/>
                  </a:lnTo>
                  <a:lnTo>
                    <a:pt x="105" y="252"/>
                  </a:lnTo>
                  <a:lnTo>
                    <a:pt x="151" y="252"/>
                  </a:lnTo>
                  <a:lnTo>
                    <a:pt x="151" y="149"/>
                  </a:lnTo>
                  <a:lnTo>
                    <a:pt x="254" y="149"/>
                  </a:lnTo>
                  <a:lnTo>
                    <a:pt x="254" y="102"/>
                  </a:lnTo>
                  <a:lnTo>
                    <a:pt x="151" y="102"/>
                  </a:lnTo>
                  <a:lnTo>
                    <a:pt x="15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0" name="Google Shape;3610;p106"/>
            <p:cNvSpPr/>
            <p:nvPr/>
          </p:nvSpPr>
          <p:spPr>
            <a:xfrm>
              <a:off x="8354507" y="3154455"/>
              <a:ext cx="90115" cy="83027"/>
            </a:xfrm>
            <a:custGeom>
              <a:rect b="b" l="l" r="r" t="t"/>
              <a:pathLst>
                <a:path extrusionOk="0" h="328" w="356">
                  <a:moveTo>
                    <a:pt x="207" y="111"/>
                  </a:moveTo>
                  <a:lnTo>
                    <a:pt x="207" y="215"/>
                  </a:lnTo>
                  <a:lnTo>
                    <a:pt x="115" y="183"/>
                  </a:lnTo>
                  <a:cubicBezTo>
                    <a:pt x="92" y="176"/>
                    <a:pt x="70" y="168"/>
                    <a:pt x="50" y="165"/>
                  </a:cubicBezTo>
                  <a:cubicBezTo>
                    <a:pt x="56" y="162"/>
                    <a:pt x="67" y="160"/>
                    <a:pt x="81" y="155"/>
                  </a:cubicBezTo>
                  <a:cubicBezTo>
                    <a:pt x="95" y="150"/>
                    <a:pt x="104" y="148"/>
                    <a:pt x="111" y="145"/>
                  </a:cubicBezTo>
                  <a:lnTo>
                    <a:pt x="207" y="111"/>
                  </a:lnTo>
                  <a:close/>
                  <a:moveTo>
                    <a:pt x="356" y="0"/>
                  </a:moveTo>
                  <a:lnTo>
                    <a:pt x="1" y="133"/>
                  </a:lnTo>
                  <a:lnTo>
                    <a:pt x="1" y="196"/>
                  </a:lnTo>
                  <a:lnTo>
                    <a:pt x="356" y="327"/>
                  </a:lnTo>
                  <a:lnTo>
                    <a:pt x="356" y="267"/>
                  </a:lnTo>
                  <a:lnTo>
                    <a:pt x="257" y="231"/>
                  </a:lnTo>
                  <a:lnTo>
                    <a:pt x="257" y="96"/>
                  </a:lnTo>
                  <a:lnTo>
                    <a:pt x="356" y="60"/>
                  </a:lnTo>
                  <a:lnTo>
                    <a:pt x="3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1" name="Google Shape;3611;p106"/>
            <p:cNvSpPr/>
            <p:nvPr/>
          </p:nvSpPr>
          <p:spPr>
            <a:xfrm>
              <a:off x="8354507" y="3070669"/>
              <a:ext cx="90115" cy="83534"/>
            </a:xfrm>
            <a:custGeom>
              <a:rect b="b" l="l" r="r" t="t"/>
              <a:pathLst>
                <a:path extrusionOk="0" h="330" w="356">
                  <a:moveTo>
                    <a:pt x="207" y="113"/>
                  </a:moveTo>
                  <a:lnTo>
                    <a:pt x="207" y="218"/>
                  </a:lnTo>
                  <a:lnTo>
                    <a:pt x="115" y="186"/>
                  </a:lnTo>
                  <a:cubicBezTo>
                    <a:pt x="92" y="177"/>
                    <a:pt x="70" y="171"/>
                    <a:pt x="50" y="167"/>
                  </a:cubicBezTo>
                  <a:cubicBezTo>
                    <a:pt x="56" y="164"/>
                    <a:pt x="67" y="161"/>
                    <a:pt x="81" y="158"/>
                  </a:cubicBezTo>
                  <a:cubicBezTo>
                    <a:pt x="95" y="153"/>
                    <a:pt x="104" y="149"/>
                    <a:pt x="111" y="147"/>
                  </a:cubicBezTo>
                  <a:lnTo>
                    <a:pt x="207" y="113"/>
                  </a:lnTo>
                  <a:close/>
                  <a:moveTo>
                    <a:pt x="356" y="1"/>
                  </a:moveTo>
                  <a:lnTo>
                    <a:pt x="1" y="133"/>
                  </a:lnTo>
                  <a:lnTo>
                    <a:pt x="1" y="197"/>
                  </a:lnTo>
                  <a:lnTo>
                    <a:pt x="356" y="329"/>
                  </a:lnTo>
                  <a:lnTo>
                    <a:pt x="356" y="267"/>
                  </a:lnTo>
                  <a:lnTo>
                    <a:pt x="257" y="233"/>
                  </a:lnTo>
                  <a:lnTo>
                    <a:pt x="257" y="97"/>
                  </a:lnTo>
                  <a:lnTo>
                    <a:pt x="356" y="63"/>
                  </a:lnTo>
                  <a:lnTo>
                    <a:pt x="35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2" name="Google Shape;3612;p106"/>
            <p:cNvSpPr/>
            <p:nvPr/>
          </p:nvSpPr>
          <p:spPr>
            <a:xfrm>
              <a:off x="8354507" y="2987895"/>
              <a:ext cx="90115" cy="83027"/>
            </a:xfrm>
            <a:custGeom>
              <a:rect b="b" l="l" r="r" t="t"/>
              <a:pathLst>
                <a:path extrusionOk="0" h="328" w="356">
                  <a:moveTo>
                    <a:pt x="207" y="113"/>
                  </a:moveTo>
                  <a:lnTo>
                    <a:pt x="207" y="218"/>
                  </a:lnTo>
                  <a:lnTo>
                    <a:pt x="115" y="186"/>
                  </a:lnTo>
                  <a:cubicBezTo>
                    <a:pt x="92" y="177"/>
                    <a:pt x="70" y="171"/>
                    <a:pt x="50" y="166"/>
                  </a:cubicBezTo>
                  <a:cubicBezTo>
                    <a:pt x="56" y="164"/>
                    <a:pt x="67" y="161"/>
                    <a:pt x="81" y="157"/>
                  </a:cubicBezTo>
                  <a:cubicBezTo>
                    <a:pt x="95" y="151"/>
                    <a:pt x="104" y="149"/>
                    <a:pt x="111" y="146"/>
                  </a:cubicBezTo>
                  <a:lnTo>
                    <a:pt x="207" y="113"/>
                  </a:lnTo>
                  <a:close/>
                  <a:moveTo>
                    <a:pt x="356" y="1"/>
                  </a:moveTo>
                  <a:lnTo>
                    <a:pt x="1" y="133"/>
                  </a:lnTo>
                  <a:lnTo>
                    <a:pt x="1" y="196"/>
                  </a:lnTo>
                  <a:lnTo>
                    <a:pt x="356" y="328"/>
                  </a:lnTo>
                  <a:lnTo>
                    <a:pt x="356" y="267"/>
                  </a:lnTo>
                  <a:lnTo>
                    <a:pt x="257" y="232"/>
                  </a:lnTo>
                  <a:lnTo>
                    <a:pt x="257" y="97"/>
                  </a:lnTo>
                  <a:lnTo>
                    <a:pt x="356" y="63"/>
                  </a:lnTo>
                  <a:lnTo>
                    <a:pt x="35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3" name="Google Shape;3613;p106"/>
            <p:cNvSpPr/>
            <p:nvPr/>
          </p:nvSpPr>
          <p:spPr>
            <a:xfrm>
              <a:off x="7938356" y="2760076"/>
              <a:ext cx="284015" cy="915074"/>
            </a:xfrm>
            <a:custGeom>
              <a:rect b="b" l="l" r="r" t="t"/>
              <a:pathLst>
                <a:path extrusionOk="0" h="3615" w="1122">
                  <a:moveTo>
                    <a:pt x="170" y="0"/>
                  </a:moveTo>
                  <a:cubicBezTo>
                    <a:pt x="76" y="0"/>
                    <a:pt x="1" y="76"/>
                    <a:pt x="0" y="169"/>
                  </a:cubicBezTo>
                  <a:lnTo>
                    <a:pt x="0" y="3445"/>
                  </a:lnTo>
                  <a:cubicBezTo>
                    <a:pt x="0" y="3538"/>
                    <a:pt x="76" y="3615"/>
                    <a:pt x="170" y="3615"/>
                  </a:cubicBezTo>
                  <a:lnTo>
                    <a:pt x="952" y="3615"/>
                  </a:lnTo>
                  <a:cubicBezTo>
                    <a:pt x="1046" y="3615"/>
                    <a:pt x="1122" y="3538"/>
                    <a:pt x="1122" y="3445"/>
                  </a:cubicBezTo>
                  <a:lnTo>
                    <a:pt x="1122" y="169"/>
                  </a:lnTo>
                  <a:cubicBezTo>
                    <a:pt x="1122" y="76"/>
                    <a:pt x="1046" y="0"/>
                    <a:pt x="952"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4" name="Google Shape;3614;p106"/>
            <p:cNvSpPr/>
            <p:nvPr/>
          </p:nvSpPr>
          <p:spPr>
            <a:xfrm>
              <a:off x="7938609" y="3031180"/>
              <a:ext cx="284015" cy="643969"/>
            </a:xfrm>
            <a:custGeom>
              <a:rect b="b" l="l" r="r" t="t"/>
              <a:pathLst>
                <a:path extrusionOk="0" h="2544" w="1122">
                  <a:moveTo>
                    <a:pt x="0" y="1"/>
                  </a:moveTo>
                  <a:lnTo>
                    <a:pt x="0" y="2374"/>
                  </a:lnTo>
                  <a:cubicBezTo>
                    <a:pt x="0" y="2467"/>
                    <a:pt x="77" y="2544"/>
                    <a:pt x="170" y="2544"/>
                  </a:cubicBezTo>
                  <a:lnTo>
                    <a:pt x="952" y="2544"/>
                  </a:lnTo>
                  <a:cubicBezTo>
                    <a:pt x="1046" y="2544"/>
                    <a:pt x="1122" y="2467"/>
                    <a:pt x="1122" y="2374"/>
                  </a:cubicBezTo>
                  <a:lnTo>
                    <a:pt x="112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5" name="Google Shape;3615;p106"/>
            <p:cNvSpPr/>
            <p:nvPr/>
          </p:nvSpPr>
          <p:spPr>
            <a:xfrm>
              <a:off x="7997589" y="2730460"/>
              <a:ext cx="166308" cy="30123"/>
            </a:xfrm>
            <a:custGeom>
              <a:rect b="b" l="l" r="r" t="t"/>
              <a:pathLst>
                <a:path extrusionOk="0" h="119" w="657">
                  <a:moveTo>
                    <a:pt x="59" y="1"/>
                  </a:moveTo>
                  <a:cubicBezTo>
                    <a:pt x="27" y="1"/>
                    <a:pt x="0" y="27"/>
                    <a:pt x="0" y="60"/>
                  </a:cubicBezTo>
                  <a:cubicBezTo>
                    <a:pt x="0" y="92"/>
                    <a:pt x="27" y="118"/>
                    <a:pt x="59" y="118"/>
                  </a:cubicBezTo>
                  <a:lnTo>
                    <a:pt x="598" y="118"/>
                  </a:lnTo>
                  <a:cubicBezTo>
                    <a:pt x="630" y="118"/>
                    <a:pt x="657" y="92"/>
                    <a:pt x="657" y="60"/>
                  </a:cubicBezTo>
                  <a:cubicBezTo>
                    <a:pt x="657" y="27"/>
                    <a:pt x="630" y="1"/>
                    <a:pt x="5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6" name="Google Shape;3616;p106"/>
            <p:cNvSpPr/>
            <p:nvPr/>
          </p:nvSpPr>
          <p:spPr>
            <a:xfrm>
              <a:off x="8068466" y="3523268"/>
              <a:ext cx="24301" cy="97962"/>
            </a:xfrm>
            <a:custGeom>
              <a:rect b="b" l="l" r="r" t="t"/>
              <a:pathLst>
                <a:path extrusionOk="0" h="387" w="96">
                  <a:moveTo>
                    <a:pt x="0" y="1"/>
                  </a:moveTo>
                  <a:lnTo>
                    <a:pt x="0" y="387"/>
                  </a:lnTo>
                  <a:lnTo>
                    <a:pt x="96" y="387"/>
                  </a:lnTo>
                  <a:lnTo>
                    <a:pt x="9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7" name="Google Shape;3617;p106"/>
            <p:cNvSpPr/>
            <p:nvPr/>
          </p:nvSpPr>
          <p:spPr>
            <a:xfrm>
              <a:off x="8031256" y="2814247"/>
              <a:ext cx="98215" cy="96697"/>
            </a:xfrm>
            <a:custGeom>
              <a:rect b="b" l="l" r="r" t="t"/>
              <a:pathLst>
                <a:path extrusionOk="0" h="382" w="388">
                  <a:moveTo>
                    <a:pt x="160" y="0"/>
                  </a:moveTo>
                  <a:lnTo>
                    <a:pt x="160" y="156"/>
                  </a:lnTo>
                  <a:lnTo>
                    <a:pt x="1" y="156"/>
                  </a:lnTo>
                  <a:lnTo>
                    <a:pt x="1" y="227"/>
                  </a:lnTo>
                  <a:lnTo>
                    <a:pt x="160" y="227"/>
                  </a:lnTo>
                  <a:lnTo>
                    <a:pt x="160" y="382"/>
                  </a:lnTo>
                  <a:lnTo>
                    <a:pt x="230" y="382"/>
                  </a:lnTo>
                  <a:lnTo>
                    <a:pt x="230" y="227"/>
                  </a:lnTo>
                  <a:lnTo>
                    <a:pt x="388" y="227"/>
                  </a:lnTo>
                  <a:lnTo>
                    <a:pt x="388" y="156"/>
                  </a:lnTo>
                  <a:lnTo>
                    <a:pt x="230" y="156"/>
                  </a:lnTo>
                  <a:lnTo>
                    <a:pt x="23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8" name="Google Shape;3618;p106"/>
            <p:cNvSpPr/>
            <p:nvPr/>
          </p:nvSpPr>
          <p:spPr>
            <a:xfrm>
              <a:off x="8018093" y="3297221"/>
              <a:ext cx="125047" cy="115682"/>
            </a:xfrm>
            <a:custGeom>
              <a:rect b="b" l="l" r="r" t="t"/>
              <a:pathLst>
                <a:path extrusionOk="0" h="457" w="494">
                  <a:moveTo>
                    <a:pt x="288" y="156"/>
                  </a:moveTo>
                  <a:lnTo>
                    <a:pt x="288" y="297"/>
                  </a:lnTo>
                  <a:lnTo>
                    <a:pt x="160" y="253"/>
                  </a:lnTo>
                  <a:cubicBezTo>
                    <a:pt x="126" y="241"/>
                    <a:pt x="97" y="233"/>
                    <a:pt x="69" y="226"/>
                  </a:cubicBezTo>
                  <a:cubicBezTo>
                    <a:pt x="79" y="224"/>
                    <a:pt x="92" y="219"/>
                    <a:pt x="112" y="215"/>
                  </a:cubicBezTo>
                  <a:cubicBezTo>
                    <a:pt x="132" y="209"/>
                    <a:pt x="145" y="205"/>
                    <a:pt x="154" y="201"/>
                  </a:cubicBezTo>
                  <a:lnTo>
                    <a:pt x="288" y="156"/>
                  </a:lnTo>
                  <a:close/>
                  <a:moveTo>
                    <a:pt x="493" y="1"/>
                  </a:moveTo>
                  <a:lnTo>
                    <a:pt x="0" y="185"/>
                  </a:lnTo>
                  <a:lnTo>
                    <a:pt x="0" y="271"/>
                  </a:lnTo>
                  <a:lnTo>
                    <a:pt x="493" y="456"/>
                  </a:lnTo>
                  <a:lnTo>
                    <a:pt x="493" y="372"/>
                  </a:lnTo>
                  <a:lnTo>
                    <a:pt x="358" y="324"/>
                  </a:lnTo>
                  <a:lnTo>
                    <a:pt x="358" y="136"/>
                  </a:lnTo>
                  <a:lnTo>
                    <a:pt x="493" y="86"/>
                  </a:lnTo>
                  <a:lnTo>
                    <a:pt x="493"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9" name="Google Shape;3619;p106"/>
            <p:cNvSpPr/>
            <p:nvPr/>
          </p:nvSpPr>
          <p:spPr>
            <a:xfrm>
              <a:off x="8018093" y="3181793"/>
              <a:ext cx="125047" cy="115682"/>
            </a:xfrm>
            <a:custGeom>
              <a:rect b="b" l="l" r="r" t="t"/>
              <a:pathLst>
                <a:path extrusionOk="0" h="457" w="494">
                  <a:moveTo>
                    <a:pt x="288" y="157"/>
                  </a:moveTo>
                  <a:lnTo>
                    <a:pt x="288" y="299"/>
                  </a:lnTo>
                  <a:lnTo>
                    <a:pt x="160" y="255"/>
                  </a:lnTo>
                  <a:cubicBezTo>
                    <a:pt x="126" y="243"/>
                    <a:pt x="97" y="234"/>
                    <a:pt x="69" y="228"/>
                  </a:cubicBezTo>
                  <a:cubicBezTo>
                    <a:pt x="79" y="226"/>
                    <a:pt x="92" y="221"/>
                    <a:pt x="112" y="216"/>
                  </a:cubicBezTo>
                  <a:cubicBezTo>
                    <a:pt x="132" y="211"/>
                    <a:pt x="145" y="207"/>
                    <a:pt x="154" y="202"/>
                  </a:cubicBezTo>
                  <a:lnTo>
                    <a:pt x="288" y="157"/>
                  </a:lnTo>
                  <a:close/>
                  <a:moveTo>
                    <a:pt x="493" y="0"/>
                  </a:moveTo>
                  <a:lnTo>
                    <a:pt x="0" y="185"/>
                  </a:lnTo>
                  <a:lnTo>
                    <a:pt x="0" y="272"/>
                  </a:lnTo>
                  <a:lnTo>
                    <a:pt x="493" y="457"/>
                  </a:lnTo>
                  <a:lnTo>
                    <a:pt x="493" y="372"/>
                  </a:lnTo>
                  <a:lnTo>
                    <a:pt x="358" y="324"/>
                  </a:lnTo>
                  <a:lnTo>
                    <a:pt x="358" y="136"/>
                  </a:lnTo>
                  <a:lnTo>
                    <a:pt x="493" y="86"/>
                  </a:lnTo>
                  <a:lnTo>
                    <a:pt x="49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0" name="Google Shape;3620;p106"/>
            <p:cNvSpPr/>
            <p:nvPr/>
          </p:nvSpPr>
          <p:spPr>
            <a:xfrm>
              <a:off x="8172757" y="1682749"/>
              <a:ext cx="170611" cy="34932"/>
            </a:xfrm>
            <a:custGeom>
              <a:rect b="b" l="l" r="r" t="t"/>
              <a:pathLst>
                <a:path extrusionOk="0" h="138" w="674">
                  <a:moveTo>
                    <a:pt x="64" y="0"/>
                  </a:moveTo>
                  <a:cubicBezTo>
                    <a:pt x="28" y="0"/>
                    <a:pt x="0" y="29"/>
                    <a:pt x="0" y="66"/>
                  </a:cubicBezTo>
                  <a:lnTo>
                    <a:pt x="0" y="73"/>
                  </a:lnTo>
                  <a:cubicBezTo>
                    <a:pt x="0" y="109"/>
                    <a:pt x="30" y="137"/>
                    <a:pt x="64" y="137"/>
                  </a:cubicBezTo>
                  <a:lnTo>
                    <a:pt x="610" y="137"/>
                  </a:lnTo>
                  <a:cubicBezTo>
                    <a:pt x="646" y="137"/>
                    <a:pt x="674" y="108"/>
                    <a:pt x="674" y="73"/>
                  </a:cubicBezTo>
                  <a:lnTo>
                    <a:pt x="674" y="66"/>
                  </a:lnTo>
                  <a:cubicBezTo>
                    <a:pt x="674" y="29"/>
                    <a:pt x="645" y="0"/>
                    <a:pt x="61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1" name="Google Shape;3621;p106"/>
            <p:cNvSpPr/>
            <p:nvPr/>
          </p:nvSpPr>
          <p:spPr>
            <a:xfrm>
              <a:off x="8172757" y="1814884"/>
              <a:ext cx="170611" cy="35439"/>
            </a:xfrm>
            <a:custGeom>
              <a:rect b="b" l="l" r="r" t="t"/>
              <a:pathLst>
                <a:path extrusionOk="0" h="140" w="674">
                  <a:moveTo>
                    <a:pt x="64" y="0"/>
                  </a:moveTo>
                  <a:cubicBezTo>
                    <a:pt x="28" y="0"/>
                    <a:pt x="0" y="30"/>
                    <a:pt x="0" y="67"/>
                  </a:cubicBezTo>
                  <a:lnTo>
                    <a:pt x="0" y="74"/>
                  </a:lnTo>
                  <a:cubicBezTo>
                    <a:pt x="0" y="110"/>
                    <a:pt x="30" y="139"/>
                    <a:pt x="64" y="139"/>
                  </a:cubicBezTo>
                  <a:lnTo>
                    <a:pt x="610" y="139"/>
                  </a:lnTo>
                  <a:cubicBezTo>
                    <a:pt x="646" y="139"/>
                    <a:pt x="674" y="110"/>
                    <a:pt x="674" y="74"/>
                  </a:cubicBezTo>
                  <a:lnTo>
                    <a:pt x="674" y="67"/>
                  </a:lnTo>
                  <a:cubicBezTo>
                    <a:pt x="674" y="30"/>
                    <a:pt x="645" y="0"/>
                    <a:pt x="61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2" name="Google Shape;3622;p106"/>
            <p:cNvSpPr/>
            <p:nvPr/>
          </p:nvSpPr>
          <p:spPr>
            <a:xfrm>
              <a:off x="7132887" y="1276726"/>
              <a:ext cx="995317" cy="530313"/>
            </a:xfrm>
            <a:custGeom>
              <a:rect b="b" l="l" r="r" t="t"/>
              <a:pathLst>
                <a:path extrusionOk="0" h="2095" w="3932">
                  <a:moveTo>
                    <a:pt x="694" y="0"/>
                  </a:moveTo>
                  <a:cubicBezTo>
                    <a:pt x="311" y="0"/>
                    <a:pt x="1" y="311"/>
                    <a:pt x="1" y="692"/>
                  </a:cubicBezTo>
                  <a:lnTo>
                    <a:pt x="1" y="1402"/>
                  </a:lnTo>
                  <a:cubicBezTo>
                    <a:pt x="1" y="1784"/>
                    <a:pt x="312" y="2094"/>
                    <a:pt x="694" y="2094"/>
                  </a:cubicBezTo>
                  <a:lnTo>
                    <a:pt x="3932" y="2094"/>
                  </a:lnTo>
                  <a:lnTo>
                    <a:pt x="3932" y="1803"/>
                  </a:lnTo>
                  <a:lnTo>
                    <a:pt x="694" y="1803"/>
                  </a:lnTo>
                  <a:cubicBezTo>
                    <a:pt x="471" y="1803"/>
                    <a:pt x="293" y="1623"/>
                    <a:pt x="293" y="1402"/>
                  </a:cubicBezTo>
                  <a:lnTo>
                    <a:pt x="293" y="692"/>
                  </a:lnTo>
                  <a:cubicBezTo>
                    <a:pt x="293" y="472"/>
                    <a:pt x="471" y="291"/>
                    <a:pt x="694" y="291"/>
                  </a:cubicBezTo>
                  <a:lnTo>
                    <a:pt x="952" y="291"/>
                  </a:lnTo>
                  <a:lnTo>
                    <a:pt x="95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3" name="Google Shape;3623;p106"/>
            <p:cNvSpPr/>
            <p:nvPr/>
          </p:nvSpPr>
          <p:spPr>
            <a:xfrm>
              <a:off x="7997589" y="1625794"/>
              <a:ext cx="251867" cy="280977"/>
            </a:xfrm>
            <a:custGeom>
              <a:rect b="b" l="l" r="r" t="t"/>
              <a:pathLst>
                <a:path extrusionOk="0" h="1110" w="995">
                  <a:moveTo>
                    <a:pt x="74" y="1"/>
                  </a:moveTo>
                  <a:cubicBezTo>
                    <a:pt x="32" y="1"/>
                    <a:pt x="0" y="34"/>
                    <a:pt x="0" y="74"/>
                  </a:cubicBezTo>
                  <a:lnTo>
                    <a:pt x="0" y="1036"/>
                  </a:lnTo>
                  <a:cubicBezTo>
                    <a:pt x="0" y="1077"/>
                    <a:pt x="32" y="1110"/>
                    <a:pt x="74" y="1110"/>
                  </a:cubicBezTo>
                  <a:lnTo>
                    <a:pt x="921" y="1110"/>
                  </a:lnTo>
                  <a:cubicBezTo>
                    <a:pt x="962" y="1110"/>
                    <a:pt x="995" y="1078"/>
                    <a:pt x="995" y="1036"/>
                  </a:cubicBezTo>
                  <a:lnTo>
                    <a:pt x="995" y="74"/>
                  </a:lnTo>
                  <a:cubicBezTo>
                    <a:pt x="995" y="34"/>
                    <a:pt x="963" y="1"/>
                    <a:pt x="92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4" name="Google Shape;3624;p106"/>
            <p:cNvSpPr/>
            <p:nvPr/>
          </p:nvSpPr>
          <p:spPr>
            <a:xfrm>
              <a:off x="7316409" y="1232428"/>
              <a:ext cx="76699" cy="169093"/>
            </a:xfrm>
            <a:custGeom>
              <a:rect b="b" l="l" r="r" t="t"/>
              <a:pathLst>
                <a:path extrusionOk="0" h="668" w="303">
                  <a:moveTo>
                    <a:pt x="74" y="0"/>
                  </a:moveTo>
                  <a:cubicBezTo>
                    <a:pt x="34" y="0"/>
                    <a:pt x="1" y="32"/>
                    <a:pt x="1" y="74"/>
                  </a:cubicBezTo>
                  <a:lnTo>
                    <a:pt x="1" y="594"/>
                  </a:lnTo>
                  <a:cubicBezTo>
                    <a:pt x="1" y="633"/>
                    <a:pt x="33" y="667"/>
                    <a:pt x="74" y="667"/>
                  </a:cubicBezTo>
                  <a:lnTo>
                    <a:pt x="229" y="667"/>
                  </a:lnTo>
                  <a:cubicBezTo>
                    <a:pt x="269" y="667"/>
                    <a:pt x="302" y="635"/>
                    <a:pt x="302" y="594"/>
                  </a:cubicBezTo>
                  <a:lnTo>
                    <a:pt x="302" y="74"/>
                  </a:lnTo>
                  <a:cubicBezTo>
                    <a:pt x="302" y="33"/>
                    <a:pt x="270" y="0"/>
                    <a:pt x="22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5" name="Google Shape;3625;p106"/>
            <p:cNvSpPr/>
            <p:nvPr/>
          </p:nvSpPr>
          <p:spPr>
            <a:xfrm>
              <a:off x="7967466" y="1681736"/>
              <a:ext cx="76699" cy="169093"/>
            </a:xfrm>
            <a:custGeom>
              <a:rect b="b" l="l" r="r" t="t"/>
              <a:pathLst>
                <a:path extrusionOk="0" h="668" w="303">
                  <a:moveTo>
                    <a:pt x="73" y="0"/>
                  </a:moveTo>
                  <a:cubicBezTo>
                    <a:pt x="34" y="0"/>
                    <a:pt x="1" y="32"/>
                    <a:pt x="1" y="74"/>
                  </a:cubicBezTo>
                  <a:lnTo>
                    <a:pt x="1" y="594"/>
                  </a:lnTo>
                  <a:cubicBezTo>
                    <a:pt x="1" y="633"/>
                    <a:pt x="33" y="667"/>
                    <a:pt x="73" y="667"/>
                  </a:cubicBezTo>
                  <a:lnTo>
                    <a:pt x="228" y="667"/>
                  </a:lnTo>
                  <a:cubicBezTo>
                    <a:pt x="269" y="667"/>
                    <a:pt x="302" y="635"/>
                    <a:pt x="302" y="594"/>
                  </a:cubicBezTo>
                  <a:lnTo>
                    <a:pt x="302" y="74"/>
                  </a:lnTo>
                  <a:cubicBezTo>
                    <a:pt x="302" y="33"/>
                    <a:pt x="270" y="0"/>
                    <a:pt x="228"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6" name="Google Shape;3626;p106"/>
            <p:cNvSpPr/>
            <p:nvPr/>
          </p:nvSpPr>
          <p:spPr>
            <a:xfrm>
              <a:off x="7373870" y="1097509"/>
              <a:ext cx="1156309" cy="429060"/>
            </a:xfrm>
            <a:custGeom>
              <a:rect b="b" l="l" r="r" t="t"/>
              <a:pathLst>
                <a:path extrusionOk="0" h="1695" w="4568">
                  <a:moveTo>
                    <a:pt x="182" y="1"/>
                  </a:moveTo>
                  <a:cubicBezTo>
                    <a:pt x="82" y="1"/>
                    <a:pt x="0" y="83"/>
                    <a:pt x="0" y="182"/>
                  </a:cubicBezTo>
                  <a:lnTo>
                    <a:pt x="0" y="1513"/>
                  </a:lnTo>
                  <a:cubicBezTo>
                    <a:pt x="0" y="1613"/>
                    <a:pt x="82" y="1694"/>
                    <a:pt x="182" y="1694"/>
                  </a:cubicBezTo>
                  <a:lnTo>
                    <a:pt x="4386" y="1694"/>
                  </a:lnTo>
                  <a:cubicBezTo>
                    <a:pt x="4486" y="1694"/>
                    <a:pt x="4568" y="1613"/>
                    <a:pt x="4568" y="1513"/>
                  </a:cubicBezTo>
                  <a:lnTo>
                    <a:pt x="4568" y="182"/>
                  </a:lnTo>
                  <a:cubicBezTo>
                    <a:pt x="4568" y="83"/>
                    <a:pt x="4486" y="1"/>
                    <a:pt x="438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7" name="Google Shape;3627;p106"/>
            <p:cNvSpPr/>
            <p:nvPr/>
          </p:nvSpPr>
          <p:spPr>
            <a:xfrm>
              <a:off x="8149469" y="1141301"/>
              <a:ext cx="341982" cy="341982"/>
            </a:xfrm>
            <a:custGeom>
              <a:rect b="b" l="l" r="r" t="t"/>
              <a:pathLst>
                <a:path extrusionOk="0" h="1351" w="1351">
                  <a:moveTo>
                    <a:pt x="671" y="1"/>
                  </a:moveTo>
                  <a:cubicBezTo>
                    <a:pt x="301" y="1"/>
                    <a:pt x="0" y="304"/>
                    <a:pt x="0" y="675"/>
                  </a:cubicBezTo>
                  <a:cubicBezTo>
                    <a:pt x="0" y="1049"/>
                    <a:pt x="303" y="1350"/>
                    <a:pt x="675" y="1350"/>
                  </a:cubicBezTo>
                  <a:cubicBezTo>
                    <a:pt x="1048" y="1350"/>
                    <a:pt x="1351" y="1049"/>
                    <a:pt x="1351" y="675"/>
                  </a:cubicBezTo>
                  <a:cubicBezTo>
                    <a:pt x="1351" y="302"/>
                    <a:pt x="1048" y="1"/>
                    <a:pt x="675" y="1"/>
                  </a:cubicBezTo>
                  <a:cubicBezTo>
                    <a:pt x="674" y="1"/>
                    <a:pt x="672" y="1"/>
                    <a:pt x="67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8" name="Google Shape;3628;p106"/>
            <p:cNvSpPr/>
            <p:nvPr/>
          </p:nvSpPr>
          <p:spPr>
            <a:xfrm>
              <a:off x="8205918" y="1199015"/>
              <a:ext cx="229085" cy="226300"/>
            </a:xfrm>
            <a:custGeom>
              <a:rect b="b" l="l" r="r" t="t"/>
              <a:pathLst>
                <a:path extrusionOk="0" h="894" w="905">
                  <a:moveTo>
                    <a:pt x="526" y="1"/>
                  </a:moveTo>
                  <a:lnTo>
                    <a:pt x="526" y="73"/>
                  </a:lnTo>
                  <a:cubicBezTo>
                    <a:pt x="526" y="84"/>
                    <a:pt x="518" y="91"/>
                    <a:pt x="507" y="91"/>
                  </a:cubicBezTo>
                  <a:lnTo>
                    <a:pt x="390" y="91"/>
                  </a:lnTo>
                  <a:cubicBezTo>
                    <a:pt x="379" y="91"/>
                    <a:pt x="371" y="84"/>
                    <a:pt x="371" y="73"/>
                  </a:cubicBezTo>
                  <a:lnTo>
                    <a:pt x="371" y="3"/>
                  </a:lnTo>
                  <a:cubicBezTo>
                    <a:pt x="160" y="40"/>
                    <a:pt x="1" y="225"/>
                    <a:pt x="1" y="447"/>
                  </a:cubicBezTo>
                  <a:cubicBezTo>
                    <a:pt x="1" y="669"/>
                    <a:pt x="160" y="854"/>
                    <a:pt x="371" y="892"/>
                  </a:cubicBezTo>
                  <a:lnTo>
                    <a:pt x="371" y="817"/>
                  </a:lnTo>
                  <a:cubicBezTo>
                    <a:pt x="371" y="807"/>
                    <a:pt x="379" y="799"/>
                    <a:pt x="390" y="799"/>
                  </a:cubicBezTo>
                  <a:lnTo>
                    <a:pt x="507" y="799"/>
                  </a:lnTo>
                  <a:cubicBezTo>
                    <a:pt x="518" y="799"/>
                    <a:pt x="526" y="807"/>
                    <a:pt x="526" y="817"/>
                  </a:cubicBezTo>
                  <a:lnTo>
                    <a:pt x="526" y="893"/>
                  </a:lnTo>
                  <a:cubicBezTo>
                    <a:pt x="741" y="859"/>
                    <a:pt x="904" y="672"/>
                    <a:pt x="904" y="447"/>
                  </a:cubicBezTo>
                  <a:cubicBezTo>
                    <a:pt x="904" y="223"/>
                    <a:pt x="739" y="36"/>
                    <a:pt x="52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9" name="Google Shape;3629;p106"/>
            <p:cNvSpPr/>
            <p:nvPr/>
          </p:nvSpPr>
          <p:spPr>
            <a:xfrm>
              <a:off x="8344634" y="1285586"/>
              <a:ext cx="52398" cy="52652"/>
            </a:xfrm>
            <a:custGeom>
              <a:rect b="b" l="l" r="r" t="t"/>
              <a:pathLst>
                <a:path extrusionOk="0" h="208" w="207">
                  <a:moveTo>
                    <a:pt x="103" y="1"/>
                  </a:moveTo>
                  <a:cubicBezTo>
                    <a:pt x="46" y="1"/>
                    <a:pt x="0" y="47"/>
                    <a:pt x="0" y="104"/>
                  </a:cubicBezTo>
                  <a:cubicBezTo>
                    <a:pt x="0" y="161"/>
                    <a:pt x="46" y="207"/>
                    <a:pt x="103" y="207"/>
                  </a:cubicBezTo>
                  <a:cubicBezTo>
                    <a:pt x="160" y="207"/>
                    <a:pt x="206" y="161"/>
                    <a:pt x="206" y="104"/>
                  </a:cubicBezTo>
                  <a:cubicBezTo>
                    <a:pt x="206" y="47"/>
                    <a:pt x="160" y="1"/>
                    <a:pt x="10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0" name="Google Shape;3630;p106"/>
            <p:cNvSpPr/>
            <p:nvPr/>
          </p:nvSpPr>
          <p:spPr>
            <a:xfrm>
              <a:off x="8240344" y="1285586"/>
              <a:ext cx="52398" cy="52652"/>
            </a:xfrm>
            <a:custGeom>
              <a:rect b="b" l="l" r="r" t="t"/>
              <a:pathLst>
                <a:path extrusionOk="0" h="208" w="207">
                  <a:moveTo>
                    <a:pt x="104" y="1"/>
                  </a:moveTo>
                  <a:cubicBezTo>
                    <a:pt x="47" y="1"/>
                    <a:pt x="0" y="47"/>
                    <a:pt x="0" y="104"/>
                  </a:cubicBezTo>
                  <a:cubicBezTo>
                    <a:pt x="0" y="161"/>
                    <a:pt x="46" y="207"/>
                    <a:pt x="104" y="207"/>
                  </a:cubicBezTo>
                  <a:cubicBezTo>
                    <a:pt x="160" y="207"/>
                    <a:pt x="207" y="161"/>
                    <a:pt x="207" y="104"/>
                  </a:cubicBezTo>
                  <a:cubicBezTo>
                    <a:pt x="207" y="47"/>
                    <a:pt x="161" y="1"/>
                    <a:pt x="10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1" name="Google Shape;3631;p106"/>
            <p:cNvSpPr/>
            <p:nvPr/>
          </p:nvSpPr>
          <p:spPr>
            <a:xfrm>
              <a:off x="7781161" y="1141301"/>
              <a:ext cx="342235" cy="341982"/>
            </a:xfrm>
            <a:custGeom>
              <a:rect b="b" l="l" r="r" t="t"/>
              <a:pathLst>
                <a:path extrusionOk="0" h="1351" w="1352">
                  <a:moveTo>
                    <a:pt x="672" y="1"/>
                  </a:moveTo>
                  <a:cubicBezTo>
                    <a:pt x="301" y="1"/>
                    <a:pt x="1" y="304"/>
                    <a:pt x="1" y="675"/>
                  </a:cubicBezTo>
                  <a:cubicBezTo>
                    <a:pt x="1" y="1049"/>
                    <a:pt x="303" y="1350"/>
                    <a:pt x="676" y="1350"/>
                  </a:cubicBezTo>
                  <a:cubicBezTo>
                    <a:pt x="1049" y="1350"/>
                    <a:pt x="1351" y="1049"/>
                    <a:pt x="1351" y="675"/>
                  </a:cubicBezTo>
                  <a:cubicBezTo>
                    <a:pt x="1351" y="302"/>
                    <a:pt x="1049" y="1"/>
                    <a:pt x="676" y="1"/>
                  </a:cubicBezTo>
                  <a:cubicBezTo>
                    <a:pt x="674" y="1"/>
                    <a:pt x="673" y="1"/>
                    <a:pt x="67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2" name="Google Shape;3632;p106"/>
            <p:cNvSpPr/>
            <p:nvPr/>
          </p:nvSpPr>
          <p:spPr>
            <a:xfrm>
              <a:off x="7837609" y="1199015"/>
              <a:ext cx="229085" cy="226300"/>
            </a:xfrm>
            <a:custGeom>
              <a:rect b="b" l="l" r="r" t="t"/>
              <a:pathLst>
                <a:path extrusionOk="0" h="894" w="905">
                  <a:moveTo>
                    <a:pt x="526" y="1"/>
                  </a:moveTo>
                  <a:lnTo>
                    <a:pt x="526" y="73"/>
                  </a:lnTo>
                  <a:cubicBezTo>
                    <a:pt x="526" y="84"/>
                    <a:pt x="518" y="91"/>
                    <a:pt x="508" y="91"/>
                  </a:cubicBezTo>
                  <a:lnTo>
                    <a:pt x="391" y="91"/>
                  </a:lnTo>
                  <a:cubicBezTo>
                    <a:pt x="380" y="91"/>
                    <a:pt x="371" y="84"/>
                    <a:pt x="371" y="73"/>
                  </a:cubicBezTo>
                  <a:lnTo>
                    <a:pt x="371" y="3"/>
                  </a:lnTo>
                  <a:cubicBezTo>
                    <a:pt x="161" y="40"/>
                    <a:pt x="0" y="225"/>
                    <a:pt x="0" y="447"/>
                  </a:cubicBezTo>
                  <a:cubicBezTo>
                    <a:pt x="0" y="669"/>
                    <a:pt x="158" y="854"/>
                    <a:pt x="371" y="892"/>
                  </a:cubicBezTo>
                  <a:lnTo>
                    <a:pt x="371" y="817"/>
                  </a:lnTo>
                  <a:cubicBezTo>
                    <a:pt x="371" y="807"/>
                    <a:pt x="380" y="799"/>
                    <a:pt x="391" y="799"/>
                  </a:cubicBezTo>
                  <a:lnTo>
                    <a:pt x="508" y="799"/>
                  </a:lnTo>
                  <a:cubicBezTo>
                    <a:pt x="518" y="799"/>
                    <a:pt x="526" y="807"/>
                    <a:pt x="526" y="817"/>
                  </a:cubicBezTo>
                  <a:lnTo>
                    <a:pt x="526" y="893"/>
                  </a:lnTo>
                  <a:cubicBezTo>
                    <a:pt x="741" y="859"/>
                    <a:pt x="905" y="672"/>
                    <a:pt x="905" y="447"/>
                  </a:cubicBezTo>
                  <a:cubicBezTo>
                    <a:pt x="905" y="223"/>
                    <a:pt x="740" y="36"/>
                    <a:pt x="52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3" name="Google Shape;3633;p106"/>
            <p:cNvSpPr/>
            <p:nvPr/>
          </p:nvSpPr>
          <p:spPr>
            <a:xfrm>
              <a:off x="7976073" y="1285586"/>
              <a:ext cx="52652" cy="52652"/>
            </a:xfrm>
            <a:custGeom>
              <a:rect b="b" l="l" r="r" t="t"/>
              <a:pathLst>
                <a:path extrusionOk="0" h="208" w="208">
                  <a:moveTo>
                    <a:pt x="103" y="1"/>
                  </a:moveTo>
                  <a:cubicBezTo>
                    <a:pt x="48" y="1"/>
                    <a:pt x="1" y="47"/>
                    <a:pt x="1" y="104"/>
                  </a:cubicBezTo>
                  <a:cubicBezTo>
                    <a:pt x="1" y="161"/>
                    <a:pt x="47" y="207"/>
                    <a:pt x="103" y="207"/>
                  </a:cubicBezTo>
                  <a:cubicBezTo>
                    <a:pt x="160" y="207"/>
                    <a:pt x="207" y="161"/>
                    <a:pt x="207" y="104"/>
                  </a:cubicBezTo>
                  <a:cubicBezTo>
                    <a:pt x="207" y="47"/>
                    <a:pt x="161" y="1"/>
                    <a:pt x="10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4" name="Google Shape;3634;p106"/>
            <p:cNvSpPr/>
            <p:nvPr/>
          </p:nvSpPr>
          <p:spPr>
            <a:xfrm>
              <a:off x="7872288" y="1285586"/>
              <a:ext cx="52398" cy="52652"/>
            </a:xfrm>
            <a:custGeom>
              <a:rect b="b" l="l" r="r" t="t"/>
              <a:pathLst>
                <a:path extrusionOk="0" h="208" w="207">
                  <a:moveTo>
                    <a:pt x="104" y="1"/>
                  </a:moveTo>
                  <a:cubicBezTo>
                    <a:pt x="47" y="1"/>
                    <a:pt x="0" y="47"/>
                    <a:pt x="0" y="104"/>
                  </a:cubicBezTo>
                  <a:cubicBezTo>
                    <a:pt x="0" y="161"/>
                    <a:pt x="46" y="207"/>
                    <a:pt x="104" y="207"/>
                  </a:cubicBezTo>
                  <a:cubicBezTo>
                    <a:pt x="159" y="207"/>
                    <a:pt x="206" y="161"/>
                    <a:pt x="206" y="104"/>
                  </a:cubicBezTo>
                  <a:cubicBezTo>
                    <a:pt x="206" y="47"/>
                    <a:pt x="159" y="1"/>
                    <a:pt x="10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5" name="Google Shape;3635;p106"/>
            <p:cNvSpPr/>
            <p:nvPr/>
          </p:nvSpPr>
          <p:spPr>
            <a:xfrm>
              <a:off x="7413105" y="1141301"/>
              <a:ext cx="342235" cy="341982"/>
            </a:xfrm>
            <a:custGeom>
              <a:rect b="b" l="l" r="r" t="t"/>
              <a:pathLst>
                <a:path extrusionOk="0" h="1351" w="1352">
                  <a:moveTo>
                    <a:pt x="671" y="1"/>
                  </a:moveTo>
                  <a:cubicBezTo>
                    <a:pt x="301" y="1"/>
                    <a:pt x="1" y="304"/>
                    <a:pt x="1" y="675"/>
                  </a:cubicBezTo>
                  <a:cubicBezTo>
                    <a:pt x="1" y="1049"/>
                    <a:pt x="303" y="1350"/>
                    <a:pt x="675" y="1350"/>
                  </a:cubicBezTo>
                  <a:cubicBezTo>
                    <a:pt x="1048" y="1350"/>
                    <a:pt x="1351" y="1049"/>
                    <a:pt x="1351" y="675"/>
                  </a:cubicBezTo>
                  <a:cubicBezTo>
                    <a:pt x="1351" y="302"/>
                    <a:pt x="1048" y="1"/>
                    <a:pt x="675" y="1"/>
                  </a:cubicBezTo>
                  <a:cubicBezTo>
                    <a:pt x="674" y="1"/>
                    <a:pt x="673" y="1"/>
                    <a:pt x="67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6" name="Google Shape;3636;p106"/>
            <p:cNvSpPr/>
            <p:nvPr/>
          </p:nvSpPr>
          <p:spPr>
            <a:xfrm>
              <a:off x="7469301" y="1199015"/>
              <a:ext cx="228832" cy="226300"/>
            </a:xfrm>
            <a:custGeom>
              <a:rect b="b" l="l" r="r" t="t"/>
              <a:pathLst>
                <a:path extrusionOk="0" h="894" w="904">
                  <a:moveTo>
                    <a:pt x="526" y="1"/>
                  </a:moveTo>
                  <a:lnTo>
                    <a:pt x="526" y="73"/>
                  </a:lnTo>
                  <a:cubicBezTo>
                    <a:pt x="526" y="84"/>
                    <a:pt x="517" y="91"/>
                    <a:pt x="507" y="91"/>
                  </a:cubicBezTo>
                  <a:lnTo>
                    <a:pt x="389" y="91"/>
                  </a:lnTo>
                  <a:cubicBezTo>
                    <a:pt x="378" y="91"/>
                    <a:pt x="371" y="84"/>
                    <a:pt x="371" y="73"/>
                  </a:cubicBezTo>
                  <a:lnTo>
                    <a:pt x="371" y="3"/>
                  </a:lnTo>
                  <a:cubicBezTo>
                    <a:pt x="159" y="40"/>
                    <a:pt x="1" y="225"/>
                    <a:pt x="1" y="447"/>
                  </a:cubicBezTo>
                  <a:cubicBezTo>
                    <a:pt x="1" y="669"/>
                    <a:pt x="159" y="854"/>
                    <a:pt x="371" y="892"/>
                  </a:cubicBezTo>
                  <a:lnTo>
                    <a:pt x="371" y="817"/>
                  </a:lnTo>
                  <a:cubicBezTo>
                    <a:pt x="371" y="807"/>
                    <a:pt x="378" y="799"/>
                    <a:pt x="389" y="799"/>
                  </a:cubicBezTo>
                  <a:lnTo>
                    <a:pt x="507" y="799"/>
                  </a:lnTo>
                  <a:cubicBezTo>
                    <a:pt x="517" y="799"/>
                    <a:pt x="526" y="807"/>
                    <a:pt x="526" y="817"/>
                  </a:cubicBezTo>
                  <a:lnTo>
                    <a:pt x="526" y="893"/>
                  </a:lnTo>
                  <a:cubicBezTo>
                    <a:pt x="741" y="859"/>
                    <a:pt x="903" y="672"/>
                    <a:pt x="903" y="447"/>
                  </a:cubicBezTo>
                  <a:cubicBezTo>
                    <a:pt x="903" y="223"/>
                    <a:pt x="740" y="36"/>
                    <a:pt x="52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7" name="Google Shape;3637;p106"/>
            <p:cNvSpPr/>
            <p:nvPr/>
          </p:nvSpPr>
          <p:spPr>
            <a:xfrm>
              <a:off x="7608018" y="1285586"/>
              <a:ext cx="52398" cy="52652"/>
            </a:xfrm>
            <a:custGeom>
              <a:rect b="b" l="l" r="r" t="t"/>
              <a:pathLst>
                <a:path extrusionOk="0" h="208" w="207">
                  <a:moveTo>
                    <a:pt x="103" y="1"/>
                  </a:moveTo>
                  <a:cubicBezTo>
                    <a:pt x="46" y="1"/>
                    <a:pt x="0" y="47"/>
                    <a:pt x="0" y="104"/>
                  </a:cubicBezTo>
                  <a:cubicBezTo>
                    <a:pt x="0" y="161"/>
                    <a:pt x="46" y="207"/>
                    <a:pt x="103" y="207"/>
                  </a:cubicBezTo>
                  <a:cubicBezTo>
                    <a:pt x="161" y="207"/>
                    <a:pt x="207" y="161"/>
                    <a:pt x="207" y="104"/>
                  </a:cubicBezTo>
                  <a:cubicBezTo>
                    <a:pt x="207" y="47"/>
                    <a:pt x="160" y="1"/>
                    <a:pt x="10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8" name="Google Shape;3638;p106"/>
            <p:cNvSpPr/>
            <p:nvPr/>
          </p:nvSpPr>
          <p:spPr>
            <a:xfrm>
              <a:off x="7503980" y="1285586"/>
              <a:ext cx="52652" cy="52652"/>
            </a:xfrm>
            <a:custGeom>
              <a:rect b="b" l="l" r="r" t="t"/>
              <a:pathLst>
                <a:path extrusionOk="0" h="208" w="208">
                  <a:moveTo>
                    <a:pt x="105" y="1"/>
                  </a:moveTo>
                  <a:cubicBezTo>
                    <a:pt x="47" y="1"/>
                    <a:pt x="1" y="47"/>
                    <a:pt x="1" y="104"/>
                  </a:cubicBezTo>
                  <a:cubicBezTo>
                    <a:pt x="1" y="161"/>
                    <a:pt x="47" y="207"/>
                    <a:pt x="105" y="207"/>
                  </a:cubicBezTo>
                  <a:cubicBezTo>
                    <a:pt x="160" y="207"/>
                    <a:pt x="207" y="161"/>
                    <a:pt x="207" y="104"/>
                  </a:cubicBezTo>
                  <a:cubicBezTo>
                    <a:pt x="207" y="47"/>
                    <a:pt x="161" y="1"/>
                    <a:pt x="10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9" name="Google Shape;3639;p106"/>
            <p:cNvSpPr/>
            <p:nvPr/>
          </p:nvSpPr>
          <p:spPr>
            <a:xfrm>
              <a:off x="8178579" y="1625794"/>
              <a:ext cx="70624" cy="280977"/>
            </a:xfrm>
            <a:custGeom>
              <a:rect b="b" l="l" r="r" t="t"/>
              <a:pathLst>
                <a:path extrusionOk="0" h="1110" w="279">
                  <a:moveTo>
                    <a:pt x="1" y="1"/>
                  </a:moveTo>
                  <a:lnTo>
                    <a:pt x="1" y="1110"/>
                  </a:lnTo>
                  <a:lnTo>
                    <a:pt x="205" y="1110"/>
                  </a:lnTo>
                  <a:cubicBezTo>
                    <a:pt x="244" y="1110"/>
                    <a:pt x="279" y="1078"/>
                    <a:pt x="279" y="1036"/>
                  </a:cubicBezTo>
                  <a:lnTo>
                    <a:pt x="279" y="74"/>
                  </a:lnTo>
                  <a:cubicBezTo>
                    <a:pt x="279" y="34"/>
                    <a:pt x="247" y="1"/>
                    <a:pt x="205" y="1"/>
                  </a:cubicBezTo>
                  <a:close/>
                </a:path>
              </a:pathLst>
            </a:custGeom>
            <a:solidFill>
              <a:srgbClr val="FBFFFF">
                <a:alpha val="474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0" name="Google Shape;3640;p106"/>
            <p:cNvSpPr/>
            <p:nvPr/>
          </p:nvSpPr>
          <p:spPr>
            <a:xfrm>
              <a:off x="6054035" y="3202550"/>
              <a:ext cx="573345" cy="706240"/>
            </a:xfrm>
            <a:custGeom>
              <a:rect b="b" l="l" r="r" t="t"/>
              <a:pathLst>
                <a:path extrusionOk="0" h="2790" w="2265">
                  <a:moveTo>
                    <a:pt x="108" y="1"/>
                  </a:moveTo>
                  <a:cubicBezTo>
                    <a:pt x="49" y="1"/>
                    <a:pt x="0" y="49"/>
                    <a:pt x="0" y="109"/>
                  </a:cubicBezTo>
                  <a:lnTo>
                    <a:pt x="0" y="1244"/>
                  </a:lnTo>
                  <a:cubicBezTo>
                    <a:pt x="0" y="1601"/>
                    <a:pt x="289" y="1891"/>
                    <a:pt x="645" y="1891"/>
                  </a:cubicBezTo>
                  <a:cubicBezTo>
                    <a:pt x="646" y="1891"/>
                    <a:pt x="647" y="1891"/>
                    <a:pt x="649" y="1891"/>
                  </a:cubicBezTo>
                  <a:lnTo>
                    <a:pt x="1616" y="1891"/>
                  </a:lnTo>
                  <a:cubicBezTo>
                    <a:pt x="1855" y="1891"/>
                    <a:pt x="2048" y="2086"/>
                    <a:pt x="2048" y="2323"/>
                  </a:cubicBezTo>
                  <a:lnTo>
                    <a:pt x="2048" y="2681"/>
                  </a:lnTo>
                  <a:cubicBezTo>
                    <a:pt x="2048" y="2741"/>
                    <a:pt x="2096" y="2789"/>
                    <a:pt x="2156" y="2789"/>
                  </a:cubicBezTo>
                  <a:cubicBezTo>
                    <a:pt x="2216" y="2789"/>
                    <a:pt x="2264" y="2741"/>
                    <a:pt x="2264" y="2681"/>
                  </a:cubicBezTo>
                  <a:lnTo>
                    <a:pt x="2264" y="2323"/>
                  </a:lnTo>
                  <a:cubicBezTo>
                    <a:pt x="2264" y="1966"/>
                    <a:pt x="1973" y="1676"/>
                    <a:pt x="1616" y="1676"/>
                  </a:cubicBezTo>
                  <a:lnTo>
                    <a:pt x="649" y="1676"/>
                  </a:lnTo>
                  <a:cubicBezTo>
                    <a:pt x="411" y="1676"/>
                    <a:pt x="216" y="1483"/>
                    <a:pt x="216" y="1244"/>
                  </a:cubicBezTo>
                  <a:lnTo>
                    <a:pt x="216" y="109"/>
                  </a:lnTo>
                  <a:cubicBezTo>
                    <a:pt x="216" y="49"/>
                    <a:pt x="168" y="1"/>
                    <a:pt x="10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1" name="Google Shape;3641;p106"/>
            <p:cNvSpPr/>
            <p:nvPr/>
          </p:nvSpPr>
          <p:spPr>
            <a:xfrm>
              <a:off x="6129469" y="2875504"/>
              <a:ext cx="34679" cy="169346"/>
            </a:xfrm>
            <a:custGeom>
              <a:rect b="b" l="l" r="r" t="t"/>
              <a:pathLst>
                <a:path extrusionOk="0" h="669" w="137">
                  <a:moveTo>
                    <a:pt x="65" y="1"/>
                  </a:moveTo>
                  <a:cubicBezTo>
                    <a:pt x="29" y="1"/>
                    <a:pt x="1" y="31"/>
                    <a:pt x="1" y="65"/>
                  </a:cubicBezTo>
                  <a:lnTo>
                    <a:pt x="1" y="604"/>
                  </a:lnTo>
                  <a:cubicBezTo>
                    <a:pt x="1" y="640"/>
                    <a:pt x="30" y="668"/>
                    <a:pt x="65" y="668"/>
                  </a:cubicBezTo>
                  <a:lnTo>
                    <a:pt x="72" y="668"/>
                  </a:lnTo>
                  <a:cubicBezTo>
                    <a:pt x="109" y="668"/>
                    <a:pt x="137" y="638"/>
                    <a:pt x="137" y="604"/>
                  </a:cubicBezTo>
                  <a:lnTo>
                    <a:pt x="137" y="65"/>
                  </a:lnTo>
                  <a:cubicBezTo>
                    <a:pt x="137" y="29"/>
                    <a:pt x="108" y="1"/>
                    <a:pt x="7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2" name="Google Shape;3642;p106"/>
            <p:cNvSpPr/>
            <p:nvPr/>
          </p:nvSpPr>
          <p:spPr>
            <a:xfrm>
              <a:off x="5998852" y="2875504"/>
              <a:ext cx="34932" cy="169346"/>
            </a:xfrm>
            <a:custGeom>
              <a:rect b="b" l="l" r="r" t="t"/>
              <a:pathLst>
                <a:path extrusionOk="0" h="669" w="138">
                  <a:moveTo>
                    <a:pt x="65" y="1"/>
                  </a:moveTo>
                  <a:cubicBezTo>
                    <a:pt x="28" y="1"/>
                    <a:pt x="0" y="31"/>
                    <a:pt x="0" y="65"/>
                  </a:cubicBezTo>
                  <a:lnTo>
                    <a:pt x="0" y="604"/>
                  </a:lnTo>
                  <a:cubicBezTo>
                    <a:pt x="0" y="640"/>
                    <a:pt x="30" y="668"/>
                    <a:pt x="65" y="668"/>
                  </a:cubicBezTo>
                  <a:lnTo>
                    <a:pt x="73" y="668"/>
                  </a:lnTo>
                  <a:cubicBezTo>
                    <a:pt x="108" y="668"/>
                    <a:pt x="137" y="638"/>
                    <a:pt x="137" y="604"/>
                  </a:cubicBezTo>
                  <a:lnTo>
                    <a:pt x="137" y="65"/>
                  </a:lnTo>
                  <a:cubicBezTo>
                    <a:pt x="137" y="29"/>
                    <a:pt x="107" y="1"/>
                    <a:pt x="7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3" name="Google Shape;3643;p106"/>
            <p:cNvSpPr/>
            <p:nvPr/>
          </p:nvSpPr>
          <p:spPr>
            <a:xfrm>
              <a:off x="5943163" y="2968910"/>
              <a:ext cx="277433" cy="248829"/>
            </a:xfrm>
            <a:custGeom>
              <a:rect b="b" l="l" r="r" t="t"/>
              <a:pathLst>
                <a:path extrusionOk="0" h="983" w="1096">
                  <a:moveTo>
                    <a:pt x="72" y="1"/>
                  </a:moveTo>
                  <a:cubicBezTo>
                    <a:pt x="32" y="1"/>
                    <a:pt x="0" y="33"/>
                    <a:pt x="0" y="73"/>
                  </a:cubicBezTo>
                  <a:lnTo>
                    <a:pt x="0" y="910"/>
                  </a:lnTo>
                  <a:cubicBezTo>
                    <a:pt x="0" y="950"/>
                    <a:pt x="32" y="982"/>
                    <a:pt x="72" y="982"/>
                  </a:cubicBezTo>
                  <a:lnTo>
                    <a:pt x="1022" y="982"/>
                  </a:lnTo>
                  <a:cubicBezTo>
                    <a:pt x="1061" y="982"/>
                    <a:pt x="1093" y="950"/>
                    <a:pt x="1095" y="910"/>
                  </a:cubicBezTo>
                  <a:lnTo>
                    <a:pt x="1095" y="73"/>
                  </a:lnTo>
                  <a:cubicBezTo>
                    <a:pt x="1095" y="33"/>
                    <a:pt x="1063" y="1"/>
                    <a:pt x="102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4" name="Google Shape;3644;p106"/>
            <p:cNvSpPr/>
            <p:nvPr/>
          </p:nvSpPr>
          <p:spPr>
            <a:xfrm>
              <a:off x="5998346" y="3171668"/>
              <a:ext cx="166055" cy="75180"/>
            </a:xfrm>
            <a:custGeom>
              <a:rect b="b" l="l" r="r" t="t"/>
              <a:pathLst>
                <a:path extrusionOk="0" h="297" w="656">
                  <a:moveTo>
                    <a:pt x="72" y="1"/>
                  </a:moveTo>
                  <a:cubicBezTo>
                    <a:pt x="32" y="1"/>
                    <a:pt x="0" y="33"/>
                    <a:pt x="0" y="72"/>
                  </a:cubicBezTo>
                  <a:lnTo>
                    <a:pt x="0" y="225"/>
                  </a:lnTo>
                  <a:cubicBezTo>
                    <a:pt x="0" y="265"/>
                    <a:pt x="32" y="297"/>
                    <a:pt x="72" y="297"/>
                  </a:cubicBezTo>
                  <a:lnTo>
                    <a:pt x="584" y="297"/>
                  </a:lnTo>
                  <a:cubicBezTo>
                    <a:pt x="624" y="297"/>
                    <a:pt x="656" y="265"/>
                    <a:pt x="656" y="225"/>
                  </a:cubicBezTo>
                  <a:lnTo>
                    <a:pt x="656" y="72"/>
                  </a:lnTo>
                  <a:cubicBezTo>
                    <a:pt x="656" y="33"/>
                    <a:pt x="624" y="1"/>
                    <a:pt x="58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5" name="Google Shape;3645;p106"/>
            <p:cNvSpPr/>
            <p:nvPr/>
          </p:nvSpPr>
          <p:spPr>
            <a:xfrm>
              <a:off x="5942910" y="2969163"/>
              <a:ext cx="276927" cy="69865"/>
            </a:xfrm>
            <a:custGeom>
              <a:rect b="b" l="l" r="r" t="t"/>
              <a:pathLst>
                <a:path extrusionOk="0" h="276" w="1094">
                  <a:moveTo>
                    <a:pt x="72" y="1"/>
                  </a:moveTo>
                  <a:cubicBezTo>
                    <a:pt x="32" y="1"/>
                    <a:pt x="0" y="33"/>
                    <a:pt x="0" y="74"/>
                  </a:cubicBezTo>
                  <a:lnTo>
                    <a:pt x="0" y="276"/>
                  </a:lnTo>
                  <a:lnTo>
                    <a:pt x="1094" y="276"/>
                  </a:lnTo>
                  <a:lnTo>
                    <a:pt x="1094" y="74"/>
                  </a:lnTo>
                  <a:cubicBezTo>
                    <a:pt x="1094" y="33"/>
                    <a:pt x="1062" y="1"/>
                    <a:pt x="1022" y="1"/>
                  </a:cubicBez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6" name="Google Shape;3646;p106"/>
            <p:cNvSpPr/>
            <p:nvPr/>
          </p:nvSpPr>
          <p:spPr>
            <a:xfrm>
              <a:off x="6038847" y="3854110"/>
              <a:ext cx="588533" cy="191874"/>
            </a:xfrm>
            <a:custGeom>
              <a:rect b="b" l="l" r="r" t="t"/>
              <a:pathLst>
                <a:path extrusionOk="0" h="758" w="2325">
                  <a:moveTo>
                    <a:pt x="2216" y="0"/>
                  </a:moveTo>
                  <a:cubicBezTo>
                    <a:pt x="2156" y="0"/>
                    <a:pt x="2108" y="49"/>
                    <a:pt x="2108" y="108"/>
                  </a:cubicBezTo>
                  <a:cubicBezTo>
                    <a:pt x="2108" y="347"/>
                    <a:pt x="1915" y="540"/>
                    <a:pt x="1676" y="540"/>
                  </a:cubicBezTo>
                  <a:lnTo>
                    <a:pt x="109" y="540"/>
                  </a:lnTo>
                  <a:cubicBezTo>
                    <a:pt x="49" y="540"/>
                    <a:pt x="1" y="589"/>
                    <a:pt x="1" y="648"/>
                  </a:cubicBezTo>
                  <a:cubicBezTo>
                    <a:pt x="1" y="707"/>
                    <a:pt x="49" y="755"/>
                    <a:pt x="109" y="758"/>
                  </a:cubicBezTo>
                  <a:lnTo>
                    <a:pt x="1676" y="758"/>
                  </a:lnTo>
                  <a:cubicBezTo>
                    <a:pt x="2034" y="758"/>
                    <a:pt x="2324" y="466"/>
                    <a:pt x="2324" y="108"/>
                  </a:cubicBezTo>
                  <a:cubicBezTo>
                    <a:pt x="2324" y="49"/>
                    <a:pt x="2276" y="0"/>
                    <a:pt x="2216" y="0"/>
                  </a:cubicBezTo>
                  <a:close/>
                </a:path>
              </a:pathLst>
            </a:custGeom>
            <a:solidFill>
              <a:srgbClr val="DFE8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7" name="Google Shape;3647;p106"/>
            <p:cNvSpPr/>
            <p:nvPr/>
          </p:nvSpPr>
          <p:spPr>
            <a:xfrm>
              <a:off x="5656363" y="3210903"/>
              <a:ext cx="553854" cy="835084"/>
            </a:xfrm>
            <a:custGeom>
              <a:rect b="b" l="l" r="r" t="t"/>
              <a:pathLst>
                <a:path extrusionOk="0" h="3299" w="2188">
                  <a:moveTo>
                    <a:pt x="109" y="1"/>
                  </a:moveTo>
                  <a:cubicBezTo>
                    <a:pt x="49" y="1"/>
                    <a:pt x="1" y="49"/>
                    <a:pt x="1" y="109"/>
                  </a:cubicBezTo>
                  <a:lnTo>
                    <a:pt x="1" y="2649"/>
                  </a:lnTo>
                  <a:cubicBezTo>
                    <a:pt x="1" y="3007"/>
                    <a:pt x="290" y="3296"/>
                    <a:pt x="649" y="3299"/>
                  </a:cubicBezTo>
                  <a:lnTo>
                    <a:pt x="2079" y="3299"/>
                  </a:lnTo>
                  <a:cubicBezTo>
                    <a:pt x="2139" y="3299"/>
                    <a:pt x="2187" y="3250"/>
                    <a:pt x="2187" y="3189"/>
                  </a:cubicBezTo>
                  <a:cubicBezTo>
                    <a:pt x="2187" y="3130"/>
                    <a:pt x="2139" y="3081"/>
                    <a:pt x="2079" y="3081"/>
                  </a:cubicBezTo>
                  <a:lnTo>
                    <a:pt x="649" y="3081"/>
                  </a:lnTo>
                  <a:cubicBezTo>
                    <a:pt x="411" y="3081"/>
                    <a:pt x="218" y="2888"/>
                    <a:pt x="218" y="2649"/>
                  </a:cubicBezTo>
                  <a:lnTo>
                    <a:pt x="218" y="109"/>
                  </a:lnTo>
                  <a:cubicBezTo>
                    <a:pt x="218" y="49"/>
                    <a:pt x="170" y="1"/>
                    <a:pt x="10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8" name="Google Shape;3648;p106"/>
            <p:cNvSpPr/>
            <p:nvPr/>
          </p:nvSpPr>
          <p:spPr>
            <a:xfrm>
              <a:off x="5635606" y="3066619"/>
              <a:ext cx="96443" cy="130616"/>
            </a:xfrm>
            <a:custGeom>
              <a:rect b="b" l="l" r="r" t="t"/>
              <a:pathLst>
                <a:path extrusionOk="0" h="516" w="381">
                  <a:moveTo>
                    <a:pt x="57" y="1"/>
                  </a:moveTo>
                  <a:cubicBezTo>
                    <a:pt x="25" y="1"/>
                    <a:pt x="0" y="26"/>
                    <a:pt x="0" y="59"/>
                  </a:cubicBezTo>
                  <a:lnTo>
                    <a:pt x="0" y="458"/>
                  </a:lnTo>
                  <a:cubicBezTo>
                    <a:pt x="0" y="491"/>
                    <a:pt x="25" y="515"/>
                    <a:pt x="57" y="515"/>
                  </a:cubicBezTo>
                  <a:lnTo>
                    <a:pt x="323" y="515"/>
                  </a:lnTo>
                  <a:cubicBezTo>
                    <a:pt x="355" y="515"/>
                    <a:pt x="381" y="491"/>
                    <a:pt x="381" y="458"/>
                  </a:cubicBezTo>
                  <a:lnTo>
                    <a:pt x="381" y="59"/>
                  </a:lnTo>
                  <a:cubicBezTo>
                    <a:pt x="381" y="26"/>
                    <a:pt x="355" y="1"/>
                    <a:pt x="32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9" name="Google Shape;3649;p106"/>
            <p:cNvSpPr/>
            <p:nvPr/>
          </p:nvSpPr>
          <p:spPr>
            <a:xfrm>
              <a:off x="5635606" y="3316712"/>
              <a:ext cx="96443" cy="51892"/>
            </a:xfrm>
            <a:custGeom>
              <a:rect b="b" l="l" r="r" t="t"/>
              <a:pathLst>
                <a:path extrusionOk="0" h="205" w="381">
                  <a:moveTo>
                    <a:pt x="57" y="1"/>
                  </a:moveTo>
                  <a:cubicBezTo>
                    <a:pt x="25" y="1"/>
                    <a:pt x="0" y="27"/>
                    <a:pt x="0" y="59"/>
                  </a:cubicBezTo>
                  <a:lnTo>
                    <a:pt x="0" y="146"/>
                  </a:lnTo>
                  <a:cubicBezTo>
                    <a:pt x="0" y="178"/>
                    <a:pt x="25" y="204"/>
                    <a:pt x="57" y="204"/>
                  </a:cubicBezTo>
                  <a:lnTo>
                    <a:pt x="323" y="204"/>
                  </a:lnTo>
                  <a:cubicBezTo>
                    <a:pt x="355" y="204"/>
                    <a:pt x="381" y="178"/>
                    <a:pt x="381" y="146"/>
                  </a:cubicBezTo>
                  <a:lnTo>
                    <a:pt x="381" y="59"/>
                  </a:lnTo>
                  <a:cubicBezTo>
                    <a:pt x="381" y="27"/>
                    <a:pt x="355" y="1"/>
                    <a:pt x="32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0" name="Google Shape;3650;p106"/>
            <p:cNvSpPr/>
            <p:nvPr/>
          </p:nvSpPr>
          <p:spPr>
            <a:xfrm>
              <a:off x="5619406" y="3153189"/>
              <a:ext cx="129098" cy="175927"/>
            </a:xfrm>
            <a:custGeom>
              <a:rect b="b" l="l" r="r" t="t"/>
              <a:pathLst>
                <a:path extrusionOk="0" h="695" w="510">
                  <a:moveTo>
                    <a:pt x="57" y="1"/>
                  </a:moveTo>
                  <a:cubicBezTo>
                    <a:pt x="25" y="1"/>
                    <a:pt x="0" y="27"/>
                    <a:pt x="0" y="59"/>
                  </a:cubicBezTo>
                  <a:lnTo>
                    <a:pt x="0" y="637"/>
                  </a:lnTo>
                  <a:cubicBezTo>
                    <a:pt x="0" y="669"/>
                    <a:pt x="27" y="695"/>
                    <a:pt x="57" y="695"/>
                  </a:cubicBezTo>
                  <a:lnTo>
                    <a:pt x="451" y="695"/>
                  </a:lnTo>
                  <a:cubicBezTo>
                    <a:pt x="484" y="695"/>
                    <a:pt x="509" y="669"/>
                    <a:pt x="509" y="637"/>
                  </a:cubicBezTo>
                  <a:lnTo>
                    <a:pt x="509" y="59"/>
                  </a:lnTo>
                  <a:cubicBezTo>
                    <a:pt x="509" y="27"/>
                    <a:pt x="484" y="1"/>
                    <a:pt x="45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1" name="Google Shape;3651;p106"/>
            <p:cNvSpPr/>
            <p:nvPr/>
          </p:nvSpPr>
          <p:spPr>
            <a:xfrm>
              <a:off x="5643707" y="3112435"/>
              <a:ext cx="30629" cy="19997"/>
            </a:xfrm>
            <a:custGeom>
              <a:rect b="b" l="l" r="r" t="t"/>
              <a:pathLst>
                <a:path extrusionOk="0" h="79" w="121">
                  <a:moveTo>
                    <a:pt x="11" y="1"/>
                  </a:moveTo>
                  <a:cubicBezTo>
                    <a:pt x="6" y="1"/>
                    <a:pt x="0" y="6"/>
                    <a:pt x="0" y="11"/>
                  </a:cubicBezTo>
                  <a:lnTo>
                    <a:pt x="0" y="68"/>
                  </a:lnTo>
                  <a:cubicBezTo>
                    <a:pt x="0" y="74"/>
                    <a:pt x="6" y="79"/>
                    <a:pt x="11" y="79"/>
                  </a:cubicBezTo>
                  <a:lnTo>
                    <a:pt x="109" y="79"/>
                  </a:lnTo>
                  <a:cubicBezTo>
                    <a:pt x="116" y="79"/>
                    <a:pt x="120" y="73"/>
                    <a:pt x="120" y="68"/>
                  </a:cubicBezTo>
                  <a:lnTo>
                    <a:pt x="120" y="11"/>
                  </a:lnTo>
                  <a:cubicBezTo>
                    <a:pt x="120" y="5"/>
                    <a:pt x="115" y="1"/>
                    <a:pt x="10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2" name="Google Shape;3652;p106"/>
            <p:cNvSpPr/>
            <p:nvPr/>
          </p:nvSpPr>
          <p:spPr>
            <a:xfrm>
              <a:off x="5692308" y="3112435"/>
              <a:ext cx="30629" cy="19997"/>
            </a:xfrm>
            <a:custGeom>
              <a:rect b="b" l="l" r="r" t="t"/>
              <a:pathLst>
                <a:path extrusionOk="0" h="79" w="121">
                  <a:moveTo>
                    <a:pt x="12" y="1"/>
                  </a:moveTo>
                  <a:cubicBezTo>
                    <a:pt x="4" y="1"/>
                    <a:pt x="1" y="6"/>
                    <a:pt x="1" y="11"/>
                  </a:cubicBezTo>
                  <a:lnTo>
                    <a:pt x="1" y="68"/>
                  </a:lnTo>
                  <a:cubicBezTo>
                    <a:pt x="1" y="74"/>
                    <a:pt x="6" y="79"/>
                    <a:pt x="12" y="79"/>
                  </a:cubicBezTo>
                  <a:lnTo>
                    <a:pt x="110" y="79"/>
                  </a:lnTo>
                  <a:cubicBezTo>
                    <a:pt x="116" y="79"/>
                    <a:pt x="121" y="73"/>
                    <a:pt x="121" y="68"/>
                  </a:cubicBezTo>
                  <a:lnTo>
                    <a:pt x="121" y="11"/>
                  </a:lnTo>
                  <a:cubicBezTo>
                    <a:pt x="121" y="5"/>
                    <a:pt x="115" y="1"/>
                    <a:pt x="11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1" name="Shape 1231"/>
        <p:cNvGrpSpPr/>
        <p:nvPr/>
      </p:nvGrpSpPr>
      <p:grpSpPr>
        <a:xfrm>
          <a:off x="0" y="0"/>
          <a:ext cx="0" cy="0"/>
          <a:chOff x="0" y="0"/>
          <a:chExt cx="0" cy="0"/>
        </a:xfrm>
      </p:grpSpPr>
      <p:sp>
        <p:nvSpPr>
          <p:cNvPr id="1232" name="Google Shape;1232;p48"/>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Kinect in the Medical Industry</a:t>
            </a:r>
            <a:endParaRPr/>
          </a:p>
        </p:txBody>
      </p:sp>
      <p:pic>
        <p:nvPicPr>
          <p:cNvPr id="1233" name="Google Shape;1233;p48"/>
          <p:cNvPicPr preferRelativeResize="0"/>
          <p:nvPr/>
        </p:nvPicPr>
        <p:blipFill>
          <a:blip r:embed="rId3">
            <a:alphaModFix/>
          </a:blip>
          <a:stretch>
            <a:fillRect/>
          </a:stretch>
        </p:blipFill>
        <p:spPr>
          <a:xfrm>
            <a:off x="4689600" y="1198600"/>
            <a:ext cx="3734402" cy="3734402"/>
          </a:xfrm>
          <a:prstGeom prst="rect">
            <a:avLst/>
          </a:prstGeom>
          <a:noFill/>
          <a:ln>
            <a:noFill/>
          </a:ln>
        </p:spPr>
      </p:pic>
      <p:sp>
        <p:nvSpPr>
          <p:cNvPr id="1234" name="Google Shape;1234;p48"/>
          <p:cNvSpPr txBox="1"/>
          <p:nvPr/>
        </p:nvSpPr>
        <p:spPr>
          <a:xfrm>
            <a:off x="720000" y="1198600"/>
            <a:ext cx="3857100" cy="324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a:ea typeface="Barlow"/>
                <a:cs typeface="Barlow"/>
                <a:sym typeface="Barlow"/>
              </a:rPr>
              <a:t>To go more into our motivation of a generic application to the medical industry is to reuse reliable components that are already in use</a:t>
            </a:r>
            <a:endParaRPr>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The Kinect was </a:t>
            </a:r>
            <a:r>
              <a:rPr lang="en">
                <a:solidFill>
                  <a:schemeClr val="dk1"/>
                </a:solidFill>
                <a:latin typeface="Barlow"/>
                <a:ea typeface="Barlow"/>
                <a:cs typeface="Barlow"/>
                <a:sym typeface="Barlow"/>
              </a:rPr>
              <a:t>the</a:t>
            </a:r>
            <a:r>
              <a:rPr lang="en">
                <a:solidFill>
                  <a:schemeClr val="dk1"/>
                </a:solidFill>
                <a:latin typeface="Barlow"/>
                <a:ea typeface="Barlow"/>
                <a:cs typeface="Barlow"/>
                <a:sym typeface="Barlow"/>
              </a:rPr>
              <a:t> first component that came in to mind for our designs</a:t>
            </a:r>
            <a:endParaRPr>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It is a cheap product capable of using multiple sensors for scanning their environment</a:t>
            </a:r>
            <a:endParaRPr>
              <a:solidFill>
                <a:schemeClr val="dk1"/>
              </a:solidFill>
              <a:latin typeface="Barlow"/>
              <a:ea typeface="Barlow"/>
              <a:cs typeface="Barlow"/>
              <a:sym typeface="Barlow"/>
            </a:endParaRPr>
          </a:p>
          <a:p>
            <a:pPr indent="-317500" lvl="0" marL="457200" rtl="0" algn="l">
              <a:spcBef>
                <a:spcPts val="0"/>
              </a:spcBef>
              <a:spcAft>
                <a:spcPts val="0"/>
              </a:spcAft>
              <a:buClr>
                <a:schemeClr val="dk1"/>
              </a:buClr>
              <a:buSzPts val="1400"/>
              <a:buFont typeface="Barlow"/>
              <a:buChar char="●"/>
            </a:pPr>
            <a:r>
              <a:rPr lang="en">
                <a:solidFill>
                  <a:schemeClr val="dk1"/>
                </a:solidFill>
                <a:latin typeface="Barlow"/>
                <a:ea typeface="Barlow"/>
                <a:cs typeface="Barlow"/>
                <a:sym typeface="Barlow"/>
              </a:rPr>
              <a:t>Already used by hospitals for medical services such as CT scans for helping align the devices with a person’s topography</a:t>
            </a:r>
            <a:endParaRPr>
              <a:solidFill>
                <a:schemeClr val="dk1"/>
              </a:solidFill>
              <a:latin typeface="Barlow"/>
              <a:ea typeface="Barlow"/>
              <a:cs typeface="Barlow"/>
              <a:sym typeface="Barlow"/>
            </a:endParaRPr>
          </a:p>
        </p:txBody>
      </p:sp>
      <p:pic>
        <p:nvPicPr>
          <p:cNvPr id="1235" name="Google Shape;1235;p48"/>
          <p:cNvPicPr preferRelativeResize="0"/>
          <p:nvPr/>
        </p:nvPicPr>
        <p:blipFill>
          <a:blip r:embed="rId4">
            <a:alphaModFix/>
          </a:blip>
          <a:stretch>
            <a:fillRect/>
          </a:stretch>
        </p:blipFill>
        <p:spPr>
          <a:xfrm>
            <a:off x="7993743" y="127850"/>
            <a:ext cx="926855" cy="976451"/>
          </a:xfrm>
          <a:prstGeom prst="rect">
            <a:avLst/>
          </a:prstGeom>
          <a:noFill/>
          <a:ln>
            <a:noFill/>
          </a:ln>
        </p:spPr>
      </p:pic>
      <p:pic>
        <p:nvPicPr>
          <p:cNvPr id="1236" name="Google Shape;1236;p48" title="medical_industry.mp3">
            <a:hlinkClick r:id="rId5"/>
          </p:cNvPr>
          <p:cNvPicPr preferRelativeResize="0"/>
          <p:nvPr/>
        </p:nvPicPr>
        <p:blipFill>
          <a:blip r:embed="rId6">
            <a:alphaModFix/>
          </a:blip>
          <a:stretch>
            <a:fillRect/>
          </a:stretch>
        </p:blipFill>
        <p:spPr>
          <a:xfrm>
            <a:off x="152400" y="152400"/>
            <a:ext cx="235200" cy="2352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0" name="Shape 1240"/>
        <p:cNvGrpSpPr/>
        <p:nvPr/>
      </p:nvGrpSpPr>
      <p:grpSpPr>
        <a:xfrm>
          <a:off x="0" y="0"/>
          <a:ext cx="0" cy="0"/>
          <a:chOff x="0" y="0"/>
          <a:chExt cx="0" cy="0"/>
        </a:xfrm>
      </p:grpSpPr>
      <p:sp>
        <p:nvSpPr>
          <p:cNvPr id="1241" name="Google Shape;1241;p49"/>
          <p:cNvSpPr txBox="1"/>
          <p:nvPr>
            <p:ph type="title"/>
          </p:nvPr>
        </p:nvSpPr>
        <p:spPr>
          <a:xfrm>
            <a:off x="255525" y="2446825"/>
            <a:ext cx="6063600" cy="841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Goals and Objectives</a:t>
            </a:r>
            <a:endParaRPr/>
          </a:p>
        </p:txBody>
      </p:sp>
      <p:sp>
        <p:nvSpPr>
          <p:cNvPr id="1242" name="Google Shape;1242;p49"/>
          <p:cNvSpPr txBox="1"/>
          <p:nvPr>
            <p:ph idx="2" type="title"/>
          </p:nvPr>
        </p:nvSpPr>
        <p:spPr>
          <a:xfrm>
            <a:off x="720001" y="1223135"/>
            <a:ext cx="1550100" cy="1223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02</a:t>
            </a:r>
            <a:endParaRPr/>
          </a:p>
        </p:txBody>
      </p:sp>
      <p:sp>
        <p:nvSpPr>
          <p:cNvPr id="1243" name="Google Shape;1243;p49"/>
          <p:cNvSpPr txBox="1"/>
          <p:nvPr>
            <p:ph idx="1" type="subTitle"/>
          </p:nvPr>
        </p:nvSpPr>
        <p:spPr>
          <a:xfrm rot="423">
            <a:off x="383300" y="3608175"/>
            <a:ext cx="4878600" cy="418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we intend to accomplish</a:t>
            </a:r>
            <a:endParaRPr/>
          </a:p>
        </p:txBody>
      </p:sp>
      <p:grpSp>
        <p:nvGrpSpPr>
          <p:cNvPr id="1244" name="Google Shape;1244;p49"/>
          <p:cNvGrpSpPr/>
          <p:nvPr/>
        </p:nvGrpSpPr>
        <p:grpSpPr>
          <a:xfrm>
            <a:off x="5879475" y="252875"/>
            <a:ext cx="2616825" cy="4637749"/>
            <a:chOff x="5879475" y="252875"/>
            <a:chExt cx="2616825" cy="4637749"/>
          </a:xfrm>
        </p:grpSpPr>
        <p:sp>
          <p:nvSpPr>
            <p:cNvPr id="1245" name="Google Shape;1245;p49"/>
            <p:cNvSpPr/>
            <p:nvPr/>
          </p:nvSpPr>
          <p:spPr>
            <a:xfrm>
              <a:off x="7397266" y="2032412"/>
              <a:ext cx="919406" cy="304490"/>
            </a:xfrm>
            <a:custGeom>
              <a:rect b="b" l="l" r="r" t="t"/>
              <a:pathLst>
                <a:path extrusionOk="0" h="1034" w="3122">
                  <a:moveTo>
                    <a:pt x="3024" y="0"/>
                  </a:moveTo>
                  <a:lnTo>
                    <a:pt x="3024" y="1"/>
                  </a:lnTo>
                  <a:lnTo>
                    <a:pt x="3024" y="435"/>
                  </a:lnTo>
                  <a:cubicBezTo>
                    <a:pt x="3024" y="667"/>
                    <a:pt x="2864" y="863"/>
                    <a:pt x="2649" y="920"/>
                  </a:cubicBezTo>
                  <a:cubicBezTo>
                    <a:pt x="2608" y="931"/>
                    <a:pt x="2565" y="936"/>
                    <a:pt x="2523" y="936"/>
                  </a:cubicBezTo>
                  <a:lnTo>
                    <a:pt x="0" y="936"/>
                  </a:lnTo>
                  <a:lnTo>
                    <a:pt x="0" y="1033"/>
                  </a:lnTo>
                  <a:lnTo>
                    <a:pt x="2523" y="1033"/>
                  </a:lnTo>
                  <a:cubicBezTo>
                    <a:pt x="2537" y="1033"/>
                    <a:pt x="2549" y="1032"/>
                    <a:pt x="2563" y="1031"/>
                  </a:cubicBezTo>
                  <a:cubicBezTo>
                    <a:pt x="2875" y="1011"/>
                    <a:pt x="3122" y="750"/>
                    <a:pt x="3122" y="434"/>
                  </a:cubicBezTo>
                  <a:lnTo>
                    <a:pt x="312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6" name="Google Shape;1246;p49"/>
            <p:cNvSpPr/>
            <p:nvPr/>
          </p:nvSpPr>
          <p:spPr>
            <a:xfrm>
              <a:off x="7359277" y="1914031"/>
              <a:ext cx="806615" cy="478231"/>
            </a:xfrm>
            <a:custGeom>
              <a:rect b="b" l="l" r="r" t="t"/>
              <a:pathLst>
                <a:path extrusionOk="0" h="1624" w="2739">
                  <a:moveTo>
                    <a:pt x="2642" y="0"/>
                  </a:moveTo>
                  <a:lnTo>
                    <a:pt x="2642" y="998"/>
                  </a:lnTo>
                  <a:cubicBezTo>
                    <a:pt x="2642" y="1126"/>
                    <a:pt x="2596" y="1244"/>
                    <a:pt x="2519" y="1337"/>
                  </a:cubicBezTo>
                  <a:cubicBezTo>
                    <a:pt x="2489" y="1374"/>
                    <a:pt x="2451" y="1408"/>
                    <a:pt x="2411" y="1434"/>
                  </a:cubicBezTo>
                  <a:cubicBezTo>
                    <a:pt x="2327" y="1492"/>
                    <a:pt x="2224" y="1526"/>
                    <a:pt x="2114" y="1526"/>
                  </a:cubicBezTo>
                  <a:lnTo>
                    <a:pt x="1" y="1526"/>
                  </a:lnTo>
                  <a:lnTo>
                    <a:pt x="1" y="1624"/>
                  </a:lnTo>
                  <a:lnTo>
                    <a:pt x="2169" y="1624"/>
                  </a:lnTo>
                  <a:lnTo>
                    <a:pt x="2169" y="1621"/>
                  </a:lnTo>
                  <a:cubicBezTo>
                    <a:pt x="2325" y="1608"/>
                    <a:pt x="2461" y="1538"/>
                    <a:pt x="2563" y="1433"/>
                  </a:cubicBezTo>
                  <a:cubicBezTo>
                    <a:pt x="2597" y="1399"/>
                    <a:pt x="2625" y="1361"/>
                    <a:pt x="2649" y="1321"/>
                  </a:cubicBezTo>
                  <a:cubicBezTo>
                    <a:pt x="2705" y="1227"/>
                    <a:pt x="2738" y="1116"/>
                    <a:pt x="2738" y="998"/>
                  </a:cubicBezTo>
                  <a:lnTo>
                    <a:pt x="273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7" name="Google Shape;1247;p49"/>
            <p:cNvSpPr/>
            <p:nvPr/>
          </p:nvSpPr>
          <p:spPr>
            <a:xfrm>
              <a:off x="8137020" y="1229662"/>
              <a:ext cx="30038" cy="145177"/>
            </a:xfrm>
            <a:custGeom>
              <a:rect b="b" l="l" r="r" t="t"/>
              <a:pathLst>
                <a:path extrusionOk="0" h="493" w="102">
                  <a:moveTo>
                    <a:pt x="51" y="1"/>
                  </a:moveTo>
                  <a:cubicBezTo>
                    <a:pt x="22" y="1"/>
                    <a:pt x="0" y="23"/>
                    <a:pt x="0" y="52"/>
                  </a:cubicBezTo>
                  <a:lnTo>
                    <a:pt x="0" y="442"/>
                  </a:lnTo>
                  <a:cubicBezTo>
                    <a:pt x="0" y="470"/>
                    <a:pt x="22" y="493"/>
                    <a:pt x="51" y="493"/>
                  </a:cubicBezTo>
                  <a:cubicBezTo>
                    <a:pt x="79" y="493"/>
                    <a:pt x="102" y="470"/>
                    <a:pt x="102" y="442"/>
                  </a:cubicBezTo>
                  <a:lnTo>
                    <a:pt x="102" y="52"/>
                  </a:lnTo>
                  <a:cubicBezTo>
                    <a:pt x="102" y="23"/>
                    <a:pt x="79" y="1"/>
                    <a:pt x="51"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8" name="Google Shape;1248;p49"/>
            <p:cNvSpPr/>
            <p:nvPr/>
          </p:nvSpPr>
          <p:spPr>
            <a:xfrm>
              <a:off x="8101976" y="1333613"/>
              <a:ext cx="100716" cy="820414"/>
            </a:xfrm>
            <a:custGeom>
              <a:rect b="b" l="l" r="r" t="t"/>
              <a:pathLst>
                <a:path extrusionOk="0" h="2786" w="342">
                  <a:moveTo>
                    <a:pt x="64" y="1"/>
                  </a:moveTo>
                  <a:lnTo>
                    <a:pt x="0" y="513"/>
                  </a:lnTo>
                  <a:lnTo>
                    <a:pt x="0" y="2785"/>
                  </a:lnTo>
                  <a:lnTo>
                    <a:pt x="341" y="2785"/>
                  </a:lnTo>
                  <a:lnTo>
                    <a:pt x="341" y="504"/>
                  </a:lnTo>
                  <a:lnTo>
                    <a:pt x="27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9" name="Google Shape;1249;p49"/>
            <p:cNvSpPr/>
            <p:nvPr/>
          </p:nvSpPr>
          <p:spPr>
            <a:xfrm>
              <a:off x="8065165" y="1467601"/>
              <a:ext cx="174045" cy="45644"/>
            </a:xfrm>
            <a:custGeom>
              <a:rect b="b" l="l" r="r" t="t"/>
              <a:pathLst>
                <a:path extrusionOk="0" h="155" w="591">
                  <a:moveTo>
                    <a:pt x="0" y="0"/>
                  </a:moveTo>
                  <a:lnTo>
                    <a:pt x="0" y="154"/>
                  </a:lnTo>
                  <a:lnTo>
                    <a:pt x="590" y="154"/>
                  </a:lnTo>
                  <a:lnTo>
                    <a:pt x="59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0" name="Google Shape;1250;p49"/>
            <p:cNvSpPr/>
            <p:nvPr/>
          </p:nvSpPr>
          <p:spPr>
            <a:xfrm>
              <a:off x="8065460" y="1333613"/>
              <a:ext cx="86875" cy="820414"/>
            </a:xfrm>
            <a:custGeom>
              <a:rect b="b" l="l" r="r" t="t"/>
              <a:pathLst>
                <a:path extrusionOk="0" h="2786" w="295">
                  <a:moveTo>
                    <a:pt x="188" y="1"/>
                  </a:moveTo>
                  <a:lnTo>
                    <a:pt x="131" y="455"/>
                  </a:lnTo>
                  <a:lnTo>
                    <a:pt x="0" y="455"/>
                  </a:lnTo>
                  <a:lnTo>
                    <a:pt x="0" y="610"/>
                  </a:lnTo>
                  <a:lnTo>
                    <a:pt x="124" y="610"/>
                  </a:lnTo>
                  <a:lnTo>
                    <a:pt x="124" y="2785"/>
                  </a:lnTo>
                  <a:lnTo>
                    <a:pt x="294" y="2785"/>
                  </a:lnTo>
                  <a:lnTo>
                    <a:pt x="294" y="1"/>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1" name="Google Shape;1251;p49"/>
            <p:cNvSpPr/>
            <p:nvPr/>
          </p:nvSpPr>
          <p:spPr>
            <a:xfrm>
              <a:off x="8286914" y="1138374"/>
              <a:ext cx="30038" cy="145177"/>
            </a:xfrm>
            <a:custGeom>
              <a:rect b="b" l="l" r="r" t="t"/>
              <a:pathLst>
                <a:path extrusionOk="0" h="493" w="102">
                  <a:moveTo>
                    <a:pt x="51" y="1"/>
                  </a:moveTo>
                  <a:cubicBezTo>
                    <a:pt x="24" y="1"/>
                    <a:pt x="0" y="23"/>
                    <a:pt x="0" y="52"/>
                  </a:cubicBezTo>
                  <a:lnTo>
                    <a:pt x="0" y="442"/>
                  </a:lnTo>
                  <a:cubicBezTo>
                    <a:pt x="0" y="470"/>
                    <a:pt x="24" y="493"/>
                    <a:pt x="51" y="493"/>
                  </a:cubicBezTo>
                  <a:cubicBezTo>
                    <a:pt x="79" y="493"/>
                    <a:pt x="102" y="470"/>
                    <a:pt x="102" y="442"/>
                  </a:cubicBezTo>
                  <a:lnTo>
                    <a:pt x="102" y="52"/>
                  </a:lnTo>
                  <a:cubicBezTo>
                    <a:pt x="102" y="23"/>
                    <a:pt x="79" y="1"/>
                    <a:pt x="51"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2" name="Google Shape;1252;p49"/>
            <p:cNvSpPr/>
            <p:nvPr/>
          </p:nvSpPr>
          <p:spPr>
            <a:xfrm>
              <a:off x="8251576" y="1242619"/>
              <a:ext cx="100716" cy="820120"/>
            </a:xfrm>
            <a:custGeom>
              <a:rect b="b" l="l" r="r" t="t"/>
              <a:pathLst>
                <a:path extrusionOk="0" h="2785" w="342">
                  <a:moveTo>
                    <a:pt x="65" y="1"/>
                  </a:moveTo>
                  <a:lnTo>
                    <a:pt x="0" y="512"/>
                  </a:lnTo>
                  <a:lnTo>
                    <a:pt x="0" y="2784"/>
                  </a:lnTo>
                  <a:lnTo>
                    <a:pt x="341" y="2784"/>
                  </a:lnTo>
                  <a:lnTo>
                    <a:pt x="341" y="503"/>
                  </a:lnTo>
                  <a:lnTo>
                    <a:pt x="277"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3" name="Google Shape;1253;p49"/>
            <p:cNvSpPr/>
            <p:nvPr/>
          </p:nvSpPr>
          <p:spPr>
            <a:xfrm>
              <a:off x="8214765" y="1376607"/>
              <a:ext cx="174045" cy="45644"/>
            </a:xfrm>
            <a:custGeom>
              <a:rect b="b" l="l" r="r" t="t"/>
              <a:pathLst>
                <a:path extrusionOk="0" h="155" w="591">
                  <a:moveTo>
                    <a:pt x="0" y="0"/>
                  </a:moveTo>
                  <a:lnTo>
                    <a:pt x="0" y="154"/>
                  </a:lnTo>
                  <a:lnTo>
                    <a:pt x="590" y="154"/>
                  </a:lnTo>
                  <a:lnTo>
                    <a:pt x="59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4" name="Google Shape;1254;p49"/>
            <p:cNvSpPr/>
            <p:nvPr/>
          </p:nvSpPr>
          <p:spPr>
            <a:xfrm>
              <a:off x="8215059" y="1242619"/>
              <a:ext cx="87170" cy="820120"/>
            </a:xfrm>
            <a:custGeom>
              <a:rect b="b" l="l" r="r" t="t"/>
              <a:pathLst>
                <a:path extrusionOk="0" h="2785" w="296">
                  <a:moveTo>
                    <a:pt x="189" y="1"/>
                  </a:moveTo>
                  <a:lnTo>
                    <a:pt x="131" y="455"/>
                  </a:lnTo>
                  <a:lnTo>
                    <a:pt x="0" y="455"/>
                  </a:lnTo>
                  <a:lnTo>
                    <a:pt x="0" y="609"/>
                  </a:lnTo>
                  <a:lnTo>
                    <a:pt x="124" y="609"/>
                  </a:lnTo>
                  <a:lnTo>
                    <a:pt x="124" y="2784"/>
                  </a:lnTo>
                  <a:lnTo>
                    <a:pt x="295" y="2784"/>
                  </a:lnTo>
                  <a:lnTo>
                    <a:pt x="295" y="1"/>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5" name="Google Shape;1255;p49"/>
            <p:cNvSpPr/>
            <p:nvPr/>
          </p:nvSpPr>
          <p:spPr>
            <a:xfrm>
              <a:off x="6238161" y="331206"/>
              <a:ext cx="1060467" cy="751212"/>
            </a:xfrm>
            <a:custGeom>
              <a:rect b="b" l="l" r="r" t="t"/>
              <a:pathLst>
                <a:path extrusionOk="0" h="2551" w="3601">
                  <a:moveTo>
                    <a:pt x="389" y="1"/>
                  </a:moveTo>
                  <a:cubicBezTo>
                    <a:pt x="174" y="1"/>
                    <a:pt x="0" y="176"/>
                    <a:pt x="0" y="390"/>
                  </a:cubicBezTo>
                  <a:lnTo>
                    <a:pt x="0" y="2550"/>
                  </a:lnTo>
                  <a:lnTo>
                    <a:pt x="110" y="2550"/>
                  </a:lnTo>
                  <a:lnTo>
                    <a:pt x="110" y="390"/>
                  </a:lnTo>
                  <a:cubicBezTo>
                    <a:pt x="110" y="236"/>
                    <a:pt x="235" y="111"/>
                    <a:pt x="389" y="111"/>
                  </a:cubicBezTo>
                  <a:lnTo>
                    <a:pt x="3600" y="111"/>
                  </a:lnTo>
                  <a:lnTo>
                    <a:pt x="360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6" name="Google Shape;1256;p49"/>
            <p:cNvSpPr/>
            <p:nvPr/>
          </p:nvSpPr>
          <p:spPr>
            <a:xfrm>
              <a:off x="6494071" y="731992"/>
              <a:ext cx="32394" cy="520342"/>
            </a:xfrm>
            <a:custGeom>
              <a:rect b="b" l="l" r="r" t="t"/>
              <a:pathLst>
                <a:path extrusionOk="0" h="1767" w="110">
                  <a:moveTo>
                    <a:pt x="0" y="0"/>
                  </a:moveTo>
                  <a:lnTo>
                    <a:pt x="0" y="1767"/>
                  </a:lnTo>
                  <a:lnTo>
                    <a:pt x="109" y="1767"/>
                  </a:lnTo>
                  <a:lnTo>
                    <a:pt x="10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7" name="Google Shape;1257;p49"/>
            <p:cNvSpPr/>
            <p:nvPr/>
          </p:nvSpPr>
          <p:spPr>
            <a:xfrm>
              <a:off x="8131719" y="2585738"/>
              <a:ext cx="32394" cy="657274"/>
            </a:xfrm>
            <a:custGeom>
              <a:rect b="b" l="l" r="r" t="t"/>
              <a:pathLst>
                <a:path extrusionOk="0" h="2232" w="110">
                  <a:moveTo>
                    <a:pt x="1" y="0"/>
                  </a:moveTo>
                  <a:lnTo>
                    <a:pt x="1" y="2232"/>
                  </a:lnTo>
                  <a:lnTo>
                    <a:pt x="110" y="2232"/>
                  </a:lnTo>
                  <a:lnTo>
                    <a:pt x="11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8" name="Google Shape;1258;p49"/>
            <p:cNvSpPr/>
            <p:nvPr/>
          </p:nvSpPr>
          <p:spPr>
            <a:xfrm>
              <a:off x="6450193" y="1469957"/>
              <a:ext cx="838420" cy="32393"/>
            </a:xfrm>
            <a:custGeom>
              <a:rect b="b" l="l" r="r" t="t"/>
              <a:pathLst>
                <a:path extrusionOk="0" h="110" w="2847">
                  <a:moveTo>
                    <a:pt x="1" y="1"/>
                  </a:moveTo>
                  <a:lnTo>
                    <a:pt x="1" y="110"/>
                  </a:lnTo>
                  <a:lnTo>
                    <a:pt x="2846" y="110"/>
                  </a:lnTo>
                  <a:lnTo>
                    <a:pt x="284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9" name="Google Shape;1259;p49"/>
            <p:cNvSpPr/>
            <p:nvPr/>
          </p:nvSpPr>
          <p:spPr>
            <a:xfrm>
              <a:off x="6450193" y="1382497"/>
              <a:ext cx="838420" cy="32393"/>
            </a:xfrm>
            <a:custGeom>
              <a:rect b="b" l="l" r="r" t="t"/>
              <a:pathLst>
                <a:path extrusionOk="0" h="110" w="2847">
                  <a:moveTo>
                    <a:pt x="1" y="0"/>
                  </a:moveTo>
                  <a:lnTo>
                    <a:pt x="1" y="109"/>
                  </a:lnTo>
                  <a:lnTo>
                    <a:pt x="2846" y="109"/>
                  </a:lnTo>
                  <a:lnTo>
                    <a:pt x="284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0" name="Google Shape;1260;p49"/>
            <p:cNvSpPr/>
            <p:nvPr/>
          </p:nvSpPr>
          <p:spPr>
            <a:xfrm>
              <a:off x="7569542" y="3152021"/>
              <a:ext cx="625208" cy="400784"/>
            </a:xfrm>
            <a:custGeom>
              <a:rect b="b" l="l" r="r" t="t"/>
              <a:pathLst>
                <a:path extrusionOk="0" h="1361" w="2123">
                  <a:moveTo>
                    <a:pt x="0" y="1"/>
                  </a:moveTo>
                  <a:lnTo>
                    <a:pt x="0" y="972"/>
                  </a:lnTo>
                  <a:cubicBezTo>
                    <a:pt x="0" y="1186"/>
                    <a:pt x="174" y="1360"/>
                    <a:pt x="388" y="1360"/>
                  </a:cubicBezTo>
                  <a:lnTo>
                    <a:pt x="2123" y="1360"/>
                  </a:lnTo>
                  <a:lnTo>
                    <a:pt x="2123" y="1251"/>
                  </a:lnTo>
                  <a:lnTo>
                    <a:pt x="388" y="1251"/>
                  </a:lnTo>
                  <a:cubicBezTo>
                    <a:pt x="235" y="1251"/>
                    <a:pt x="109" y="1125"/>
                    <a:pt x="109" y="972"/>
                  </a:cubicBezTo>
                  <a:lnTo>
                    <a:pt x="10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1" name="Google Shape;1261;p49"/>
            <p:cNvSpPr/>
            <p:nvPr/>
          </p:nvSpPr>
          <p:spPr>
            <a:xfrm>
              <a:off x="6274383" y="2569542"/>
              <a:ext cx="375183" cy="1040095"/>
            </a:xfrm>
            <a:custGeom>
              <a:rect b="b" l="l" r="r" t="t"/>
              <a:pathLst>
                <a:path extrusionOk="0" h="3532" w="1274">
                  <a:moveTo>
                    <a:pt x="389" y="1"/>
                  </a:moveTo>
                  <a:cubicBezTo>
                    <a:pt x="174" y="1"/>
                    <a:pt x="0" y="176"/>
                    <a:pt x="0" y="390"/>
                  </a:cubicBezTo>
                  <a:lnTo>
                    <a:pt x="0" y="3532"/>
                  </a:lnTo>
                  <a:lnTo>
                    <a:pt x="110" y="3532"/>
                  </a:lnTo>
                  <a:lnTo>
                    <a:pt x="110" y="390"/>
                  </a:lnTo>
                  <a:cubicBezTo>
                    <a:pt x="110" y="236"/>
                    <a:pt x="235" y="110"/>
                    <a:pt x="389" y="110"/>
                  </a:cubicBezTo>
                  <a:lnTo>
                    <a:pt x="1274" y="110"/>
                  </a:lnTo>
                  <a:lnTo>
                    <a:pt x="127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2" name="Google Shape;1262;p49"/>
            <p:cNvSpPr/>
            <p:nvPr/>
          </p:nvSpPr>
          <p:spPr>
            <a:xfrm>
              <a:off x="6474341" y="2569836"/>
              <a:ext cx="1127317" cy="645495"/>
            </a:xfrm>
            <a:custGeom>
              <a:rect b="b" l="l" r="r" t="t"/>
              <a:pathLst>
                <a:path extrusionOk="0" h="2192" w="3828">
                  <a:moveTo>
                    <a:pt x="0" y="1"/>
                  </a:moveTo>
                  <a:lnTo>
                    <a:pt x="0" y="111"/>
                  </a:lnTo>
                  <a:lnTo>
                    <a:pt x="3438" y="111"/>
                  </a:lnTo>
                  <a:cubicBezTo>
                    <a:pt x="3592" y="111"/>
                    <a:pt x="3717" y="236"/>
                    <a:pt x="3717" y="390"/>
                  </a:cubicBezTo>
                  <a:lnTo>
                    <a:pt x="3717" y="2192"/>
                  </a:lnTo>
                  <a:lnTo>
                    <a:pt x="3827" y="2192"/>
                  </a:lnTo>
                  <a:lnTo>
                    <a:pt x="3827" y="390"/>
                  </a:lnTo>
                  <a:cubicBezTo>
                    <a:pt x="3827" y="176"/>
                    <a:pt x="3652" y="1"/>
                    <a:pt x="343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3" name="Google Shape;1263;p49"/>
            <p:cNvSpPr/>
            <p:nvPr/>
          </p:nvSpPr>
          <p:spPr>
            <a:xfrm>
              <a:off x="6070009" y="896901"/>
              <a:ext cx="204672" cy="502968"/>
            </a:xfrm>
            <a:custGeom>
              <a:rect b="b" l="l" r="r" t="t"/>
              <a:pathLst>
                <a:path extrusionOk="0" h="1708" w="695">
                  <a:moveTo>
                    <a:pt x="0" y="0"/>
                  </a:moveTo>
                  <a:lnTo>
                    <a:pt x="0" y="110"/>
                  </a:lnTo>
                  <a:lnTo>
                    <a:pt x="305" y="110"/>
                  </a:lnTo>
                  <a:cubicBezTo>
                    <a:pt x="459" y="110"/>
                    <a:pt x="585" y="235"/>
                    <a:pt x="585" y="389"/>
                  </a:cubicBezTo>
                  <a:lnTo>
                    <a:pt x="585" y="1707"/>
                  </a:lnTo>
                  <a:lnTo>
                    <a:pt x="694" y="1707"/>
                  </a:lnTo>
                  <a:lnTo>
                    <a:pt x="694" y="389"/>
                  </a:lnTo>
                  <a:cubicBezTo>
                    <a:pt x="694" y="175"/>
                    <a:pt x="519" y="0"/>
                    <a:pt x="3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4" name="Google Shape;1264;p49"/>
            <p:cNvSpPr/>
            <p:nvPr/>
          </p:nvSpPr>
          <p:spPr>
            <a:xfrm>
              <a:off x="6110943" y="547943"/>
              <a:ext cx="295081" cy="698206"/>
            </a:xfrm>
            <a:custGeom>
              <a:rect b="b" l="l" r="r" t="t"/>
              <a:pathLst>
                <a:path extrusionOk="0" h="2371" w="1002">
                  <a:moveTo>
                    <a:pt x="0" y="1"/>
                  </a:moveTo>
                  <a:lnTo>
                    <a:pt x="0" y="111"/>
                  </a:lnTo>
                  <a:lnTo>
                    <a:pt x="613" y="111"/>
                  </a:lnTo>
                  <a:cubicBezTo>
                    <a:pt x="767" y="111"/>
                    <a:pt x="892" y="236"/>
                    <a:pt x="892" y="390"/>
                  </a:cubicBezTo>
                  <a:lnTo>
                    <a:pt x="892" y="2370"/>
                  </a:lnTo>
                  <a:lnTo>
                    <a:pt x="1002" y="2370"/>
                  </a:lnTo>
                  <a:lnTo>
                    <a:pt x="1002" y="390"/>
                  </a:lnTo>
                  <a:cubicBezTo>
                    <a:pt x="1002" y="176"/>
                    <a:pt x="827" y="1"/>
                    <a:pt x="61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5" name="Google Shape;1265;p49"/>
            <p:cNvSpPr/>
            <p:nvPr/>
          </p:nvSpPr>
          <p:spPr>
            <a:xfrm>
              <a:off x="7275643" y="287035"/>
              <a:ext cx="156376" cy="34748"/>
            </a:xfrm>
            <a:custGeom>
              <a:rect b="b" l="l" r="r" t="t"/>
              <a:pathLst>
                <a:path extrusionOk="0" h="118" w="531">
                  <a:moveTo>
                    <a:pt x="59" y="0"/>
                  </a:moveTo>
                  <a:cubicBezTo>
                    <a:pt x="27" y="0"/>
                    <a:pt x="0" y="27"/>
                    <a:pt x="0" y="59"/>
                  </a:cubicBezTo>
                  <a:cubicBezTo>
                    <a:pt x="0" y="91"/>
                    <a:pt x="27" y="118"/>
                    <a:pt x="59" y="118"/>
                  </a:cubicBezTo>
                  <a:lnTo>
                    <a:pt x="472" y="118"/>
                  </a:lnTo>
                  <a:cubicBezTo>
                    <a:pt x="504" y="118"/>
                    <a:pt x="531" y="91"/>
                    <a:pt x="531" y="59"/>
                  </a:cubicBezTo>
                  <a:cubicBezTo>
                    <a:pt x="531" y="27"/>
                    <a:pt x="504" y="0"/>
                    <a:pt x="47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6" name="Google Shape;1266;p49"/>
            <p:cNvSpPr/>
            <p:nvPr/>
          </p:nvSpPr>
          <p:spPr>
            <a:xfrm>
              <a:off x="7275643" y="370372"/>
              <a:ext cx="156376" cy="35043"/>
            </a:xfrm>
            <a:custGeom>
              <a:rect b="b" l="l" r="r" t="t"/>
              <a:pathLst>
                <a:path extrusionOk="0" h="119" w="531">
                  <a:moveTo>
                    <a:pt x="59" y="1"/>
                  </a:moveTo>
                  <a:cubicBezTo>
                    <a:pt x="27" y="1"/>
                    <a:pt x="0" y="27"/>
                    <a:pt x="0" y="59"/>
                  </a:cubicBezTo>
                  <a:cubicBezTo>
                    <a:pt x="0" y="91"/>
                    <a:pt x="27" y="118"/>
                    <a:pt x="59" y="118"/>
                  </a:cubicBezTo>
                  <a:lnTo>
                    <a:pt x="472" y="118"/>
                  </a:lnTo>
                  <a:cubicBezTo>
                    <a:pt x="504" y="118"/>
                    <a:pt x="531" y="91"/>
                    <a:pt x="531" y="59"/>
                  </a:cubicBezTo>
                  <a:cubicBezTo>
                    <a:pt x="531" y="27"/>
                    <a:pt x="504" y="1"/>
                    <a:pt x="47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7" name="Google Shape;1267;p49"/>
            <p:cNvSpPr/>
            <p:nvPr/>
          </p:nvSpPr>
          <p:spPr>
            <a:xfrm>
              <a:off x="7180818" y="252875"/>
              <a:ext cx="173456" cy="186699"/>
            </a:xfrm>
            <a:custGeom>
              <a:rect b="b" l="l" r="r" t="t"/>
              <a:pathLst>
                <a:path extrusionOk="0" h="634" w="589">
                  <a:moveTo>
                    <a:pt x="317" y="1"/>
                  </a:moveTo>
                  <a:cubicBezTo>
                    <a:pt x="142" y="1"/>
                    <a:pt x="1" y="142"/>
                    <a:pt x="1" y="317"/>
                  </a:cubicBezTo>
                  <a:cubicBezTo>
                    <a:pt x="1" y="492"/>
                    <a:pt x="142" y="634"/>
                    <a:pt x="317" y="634"/>
                  </a:cubicBezTo>
                  <a:lnTo>
                    <a:pt x="589" y="634"/>
                  </a:lnTo>
                  <a:lnTo>
                    <a:pt x="589"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8" name="Google Shape;1268;p49"/>
            <p:cNvSpPr/>
            <p:nvPr/>
          </p:nvSpPr>
          <p:spPr>
            <a:xfrm>
              <a:off x="7295373" y="252875"/>
              <a:ext cx="58899" cy="186699"/>
            </a:xfrm>
            <a:custGeom>
              <a:rect b="b" l="l" r="r" t="t"/>
              <a:pathLst>
                <a:path extrusionOk="0" h="634" w="200">
                  <a:moveTo>
                    <a:pt x="1" y="1"/>
                  </a:moveTo>
                  <a:lnTo>
                    <a:pt x="1" y="634"/>
                  </a:lnTo>
                  <a:lnTo>
                    <a:pt x="200" y="634"/>
                  </a:lnTo>
                  <a:lnTo>
                    <a:pt x="20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9" name="Google Shape;1269;p49"/>
            <p:cNvSpPr/>
            <p:nvPr/>
          </p:nvSpPr>
          <p:spPr>
            <a:xfrm>
              <a:off x="6450782" y="541759"/>
              <a:ext cx="35045" cy="156368"/>
            </a:xfrm>
            <a:custGeom>
              <a:rect b="b" l="l" r="r" t="t"/>
              <a:pathLst>
                <a:path extrusionOk="0" h="531" w="119">
                  <a:moveTo>
                    <a:pt x="60" y="0"/>
                  </a:moveTo>
                  <a:cubicBezTo>
                    <a:pt x="28" y="0"/>
                    <a:pt x="1" y="27"/>
                    <a:pt x="1" y="59"/>
                  </a:cubicBezTo>
                  <a:lnTo>
                    <a:pt x="1" y="472"/>
                  </a:lnTo>
                  <a:cubicBezTo>
                    <a:pt x="1" y="504"/>
                    <a:pt x="28" y="531"/>
                    <a:pt x="60" y="531"/>
                  </a:cubicBezTo>
                  <a:cubicBezTo>
                    <a:pt x="92" y="531"/>
                    <a:pt x="119" y="504"/>
                    <a:pt x="119" y="472"/>
                  </a:cubicBezTo>
                  <a:lnTo>
                    <a:pt x="119" y="59"/>
                  </a:lnTo>
                  <a:cubicBezTo>
                    <a:pt x="119" y="27"/>
                    <a:pt x="92" y="0"/>
                    <a:pt x="6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0" name="Google Shape;1270;p49"/>
            <p:cNvSpPr/>
            <p:nvPr/>
          </p:nvSpPr>
          <p:spPr>
            <a:xfrm>
              <a:off x="6534416" y="541759"/>
              <a:ext cx="34750" cy="156368"/>
            </a:xfrm>
            <a:custGeom>
              <a:rect b="b" l="l" r="r" t="t"/>
              <a:pathLst>
                <a:path extrusionOk="0" h="531" w="118">
                  <a:moveTo>
                    <a:pt x="59" y="0"/>
                  </a:moveTo>
                  <a:cubicBezTo>
                    <a:pt x="27" y="0"/>
                    <a:pt x="0" y="27"/>
                    <a:pt x="0" y="59"/>
                  </a:cubicBezTo>
                  <a:lnTo>
                    <a:pt x="0" y="472"/>
                  </a:lnTo>
                  <a:cubicBezTo>
                    <a:pt x="0" y="504"/>
                    <a:pt x="27" y="531"/>
                    <a:pt x="59" y="531"/>
                  </a:cubicBezTo>
                  <a:cubicBezTo>
                    <a:pt x="91" y="531"/>
                    <a:pt x="118" y="504"/>
                    <a:pt x="118" y="472"/>
                  </a:cubicBezTo>
                  <a:lnTo>
                    <a:pt x="118" y="59"/>
                  </a:lnTo>
                  <a:cubicBezTo>
                    <a:pt x="118" y="27"/>
                    <a:pt x="91" y="0"/>
                    <a:pt x="5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1" name="Google Shape;1271;p49"/>
            <p:cNvSpPr/>
            <p:nvPr/>
          </p:nvSpPr>
          <p:spPr>
            <a:xfrm>
              <a:off x="6416621" y="619796"/>
              <a:ext cx="187003" cy="173447"/>
            </a:xfrm>
            <a:custGeom>
              <a:rect b="b" l="l" r="r" t="t"/>
              <a:pathLst>
                <a:path extrusionOk="0" h="589" w="635">
                  <a:moveTo>
                    <a:pt x="0" y="0"/>
                  </a:moveTo>
                  <a:lnTo>
                    <a:pt x="0" y="271"/>
                  </a:lnTo>
                  <a:cubicBezTo>
                    <a:pt x="0" y="446"/>
                    <a:pt x="143" y="589"/>
                    <a:pt x="318" y="589"/>
                  </a:cubicBezTo>
                  <a:cubicBezTo>
                    <a:pt x="493" y="589"/>
                    <a:pt x="634" y="446"/>
                    <a:pt x="634" y="271"/>
                  </a:cubicBezTo>
                  <a:lnTo>
                    <a:pt x="63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2" name="Google Shape;1272;p49"/>
            <p:cNvSpPr/>
            <p:nvPr/>
          </p:nvSpPr>
          <p:spPr>
            <a:xfrm>
              <a:off x="6416621" y="619796"/>
              <a:ext cx="187003" cy="58895"/>
            </a:xfrm>
            <a:custGeom>
              <a:rect b="b" l="l" r="r" t="t"/>
              <a:pathLst>
                <a:path extrusionOk="0" h="200" w="635">
                  <a:moveTo>
                    <a:pt x="0" y="0"/>
                  </a:moveTo>
                  <a:lnTo>
                    <a:pt x="0" y="199"/>
                  </a:lnTo>
                  <a:lnTo>
                    <a:pt x="634" y="199"/>
                  </a:lnTo>
                  <a:lnTo>
                    <a:pt x="63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3" name="Google Shape;1273;p49"/>
            <p:cNvSpPr/>
            <p:nvPr/>
          </p:nvSpPr>
          <p:spPr>
            <a:xfrm>
              <a:off x="6259365" y="1441687"/>
              <a:ext cx="464120" cy="375164"/>
            </a:xfrm>
            <a:custGeom>
              <a:rect b="b" l="l" r="r" t="t"/>
              <a:pathLst>
                <a:path extrusionOk="0" h="1274" w="1576">
                  <a:moveTo>
                    <a:pt x="1" y="0"/>
                  </a:moveTo>
                  <a:lnTo>
                    <a:pt x="1" y="885"/>
                  </a:lnTo>
                  <a:cubicBezTo>
                    <a:pt x="1" y="1099"/>
                    <a:pt x="175" y="1274"/>
                    <a:pt x="389" y="1274"/>
                  </a:cubicBezTo>
                  <a:lnTo>
                    <a:pt x="1576" y="1274"/>
                  </a:lnTo>
                  <a:lnTo>
                    <a:pt x="1576" y="1164"/>
                  </a:lnTo>
                  <a:lnTo>
                    <a:pt x="389" y="1164"/>
                  </a:lnTo>
                  <a:cubicBezTo>
                    <a:pt x="236" y="1164"/>
                    <a:pt x="110" y="1039"/>
                    <a:pt x="110" y="885"/>
                  </a:cubicBezTo>
                  <a:lnTo>
                    <a:pt x="11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4" name="Google Shape;1274;p49"/>
            <p:cNvSpPr/>
            <p:nvPr/>
          </p:nvSpPr>
          <p:spPr>
            <a:xfrm>
              <a:off x="7195836" y="1469957"/>
              <a:ext cx="464709" cy="1252413"/>
            </a:xfrm>
            <a:custGeom>
              <a:rect b="b" l="l" r="r" t="t"/>
              <a:pathLst>
                <a:path extrusionOk="0" h="4253" w="1578">
                  <a:moveTo>
                    <a:pt x="1" y="1"/>
                  </a:moveTo>
                  <a:lnTo>
                    <a:pt x="1" y="110"/>
                  </a:lnTo>
                  <a:lnTo>
                    <a:pt x="1188" y="110"/>
                  </a:lnTo>
                  <a:cubicBezTo>
                    <a:pt x="1342" y="110"/>
                    <a:pt x="1468" y="236"/>
                    <a:pt x="1468" y="389"/>
                  </a:cubicBezTo>
                  <a:lnTo>
                    <a:pt x="1468" y="4252"/>
                  </a:lnTo>
                  <a:lnTo>
                    <a:pt x="1577" y="4252"/>
                  </a:lnTo>
                  <a:lnTo>
                    <a:pt x="1577" y="389"/>
                  </a:lnTo>
                  <a:cubicBezTo>
                    <a:pt x="1577" y="175"/>
                    <a:pt x="1402" y="1"/>
                    <a:pt x="1188"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5" name="Google Shape;1275;p49"/>
            <p:cNvSpPr/>
            <p:nvPr/>
          </p:nvSpPr>
          <p:spPr>
            <a:xfrm>
              <a:off x="7115441" y="1382497"/>
              <a:ext cx="464415" cy="1252118"/>
            </a:xfrm>
            <a:custGeom>
              <a:rect b="b" l="l" r="r" t="t"/>
              <a:pathLst>
                <a:path extrusionOk="0" h="4252" w="1577">
                  <a:moveTo>
                    <a:pt x="0" y="0"/>
                  </a:moveTo>
                  <a:lnTo>
                    <a:pt x="0" y="110"/>
                  </a:lnTo>
                  <a:lnTo>
                    <a:pt x="1187" y="110"/>
                  </a:lnTo>
                  <a:cubicBezTo>
                    <a:pt x="1341" y="110"/>
                    <a:pt x="1466" y="236"/>
                    <a:pt x="1466" y="390"/>
                  </a:cubicBezTo>
                  <a:lnTo>
                    <a:pt x="1466" y="4252"/>
                  </a:lnTo>
                  <a:lnTo>
                    <a:pt x="1576" y="4252"/>
                  </a:lnTo>
                  <a:lnTo>
                    <a:pt x="1576" y="390"/>
                  </a:lnTo>
                  <a:cubicBezTo>
                    <a:pt x="1576" y="176"/>
                    <a:pt x="1401" y="0"/>
                    <a:pt x="118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6" name="Google Shape;1276;p49"/>
            <p:cNvSpPr/>
            <p:nvPr/>
          </p:nvSpPr>
          <p:spPr>
            <a:xfrm>
              <a:off x="6634542" y="1784166"/>
              <a:ext cx="288603" cy="375753"/>
            </a:xfrm>
            <a:custGeom>
              <a:rect b="b" l="l" r="r" t="t"/>
              <a:pathLst>
                <a:path extrusionOk="0" h="1276" w="980">
                  <a:moveTo>
                    <a:pt x="0" y="1"/>
                  </a:moveTo>
                  <a:lnTo>
                    <a:pt x="0" y="111"/>
                  </a:lnTo>
                  <a:lnTo>
                    <a:pt x="591" y="111"/>
                  </a:lnTo>
                  <a:cubicBezTo>
                    <a:pt x="745" y="111"/>
                    <a:pt x="870" y="236"/>
                    <a:pt x="870" y="390"/>
                  </a:cubicBezTo>
                  <a:lnTo>
                    <a:pt x="870" y="1275"/>
                  </a:lnTo>
                  <a:lnTo>
                    <a:pt x="980" y="1275"/>
                  </a:lnTo>
                  <a:lnTo>
                    <a:pt x="980" y="390"/>
                  </a:lnTo>
                  <a:cubicBezTo>
                    <a:pt x="980" y="176"/>
                    <a:pt x="804" y="1"/>
                    <a:pt x="59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7" name="Google Shape;1277;p49"/>
            <p:cNvSpPr/>
            <p:nvPr/>
          </p:nvSpPr>
          <p:spPr>
            <a:xfrm>
              <a:off x="6070892" y="466372"/>
              <a:ext cx="40345" cy="221742"/>
            </a:xfrm>
            <a:custGeom>
              <a:rect b="b" l="l" r="r" t="t"/>
              <a:pathLst>
                <a:path extrusionOk="0" h="753" w="137">
                  <a:moveTo>
                    <a:pt x="0" y="1"/>
                  </a:moveTo>
                  <a:lnTo>
                    <a:pt x="0" y="752"/>
                  </a:lnTo>
                  <a:lnTo>
                    <a:pt x="136" y="752"/>
                  </a:lnTo>
                  <a:lnTo>
                    <a:pt x="136"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8" name="Google Shape;1278;p49"/>
            <p:cNvSpPr/>
            <p:nvPr/>
          </p:nvSpPr>
          <p:spPr>
            <a:xfrm>
              <a:off x="6041149" y="437513"/>
              <a:ext cx="99244" cy="280048"/>
            </a:xfrm>
            <a:custGeom>
              <a:rect b="b" l="l" r="r" t="t"/>
              <a:pathLst>
                <a:path extrusionOk="0" h="951" w="337">
                  <a:moveTo>
                    <a:pt x="237" y="99"/>
                  </a:moveTo>
                  <a:lnTo>
                    <a:pt x="237" y="850"/>
                  </a:lnTo>
                  <a:lnTo>
                    <a:pt x="101" y="850"/>
                  </a:lnTo>
                  <a:lnTo>
                    <a:pt x="101" y="99"/>
                  </a:lnTo>
                  <a:close/>
                  <a:moveTo>
                    <a:pt x="1" y="0"/>
                  </a:moveTo>
                  <a:lnTo>
                    <a:pt x="1" y="951"/>
                  </a:lnTo>
                  <a:lnTo>
                    <a:pt x="336" y="951"/>
                  </a:lnTo>
                  <a:lnTo>
                    <a:pt x="33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9" name="Google Shape;1279;p49"/>
            <p:cNvSpPr/>
            <p:nvPr/>
          </p:nvSpPr>
          <p:spPr>
            <a:xfrm>
              <a:off x="6070892" y="813269"/>
              <a:ext cx="40345" cy="221447"/>
            </a:xfrm>
            <a:custGeom>
              <a:rect b="b" l="l" r="r" t="t"/>
              <a:pathLst>
                <a:path extrusionOk="0" h="752" w="137">
                  <a:moveTo>
                    <a:pt x="0" y="0"/>
                  </a:moveTo>
                  <a:lnTo>
                    <a:pt x="0" y="752"/>
                  </a:lnTo>
                  <a:lnTo>
                    <a:pt x="136" y="752"/>
                  </a:lnTo>
                  <a:lnTo>
                    <a:pt x="136"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0" name="Google Shape;1280;p49"/>
            <p:cNvSpPr/>
            <p:nvPr/>
          </p:nvSpPr>
          <p:spPr>
            <a:xfrm>
              <a:off x="6041149" y="783821"/>
              <a:ext cx="99244" cy="280343"/>
            </a:xfrm>
            <a:custGeom>
              <a:rect b="b" l="l" r="r" t="t"/>
              <a:pathLst>
                <a:path extrusionOk="0" h="952" w="337">
                  <a:moveTo>
                    <a:pt x="237" y="101"/>
                  </a:moveTo>
                  <a:lnTo>
                    <a:pt x="237" y="852"/>
                  </a:lnTo>
                  <a:lnTo>
                    <a:pt x="101" y="852"/>
                  </a:lnTo>
                  <a:lnTo>
                    <a:pt x="101" y="101"/>
                  </a:lnTo>
                  <a:close/>
                  <a:moveTo>
                    <a:pt x="1" y="1"/>
                  </a:moveTo>
                  <a:lnTo>
                    <a:pt x="1" y="951"/>
                  </a:lnTo>
                  <a:lnTo>
                    <a:pt x="336" y="951"/>
                  </a:lnTo>
                  <a:lnTo>
                    <a:pt x="33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1" name="Google Shape;1281;p49"/>
            <p:cNvSpPr/>
            <p:nvPr/>
          </p:nvSpPr>
          <p:spPr>
            <a:xfrm>
              <a:off x="6191927" y="2204682"/>
              <a:ext cx="1139980" cy="32687"/>
            </a:xfrm>
            <a:custGeom>
              <a:rect b="b" l="l" r="r" t="t"/>
              <a:pathLst>
                <a:path extrusionOk="0" h="111" w="3871">
                  <a:moveTo>
                    <a:pt x="1" y="0"/>
                  </a:moveTo>
                  <a:lnTo>
                    <a:pt x="1" y="110"/>
                  </a:lnTo>
                  <a:lnTo>
                    <a:pt x="3871" y="110"/>
                  </a:lnTo>
                  <a:lnTo>
                    <a:pt x="387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2" name="Google Shape;1282;p49"/>
            <p:cNvSpPr/>
            <p:nvPr/>
          </p:nvSpPr>
          <p:spPr>
            <a:xfrm>
              <a:off x="6050278" y="1945835"/>
              <a:ext cx="550406" cy="550084"/>
            </a:xfrm>
            <a:custGeom>
              <a:rect b="b" l="l" r="r" t="t"/>
              <a:pathLst>
                <a:path extrusionOk="0" h="1868" w="1869">
                  <a:moveTo>
                    <a:pt x="58" y="0"/>
                  </a:moveTo>
                  <a:cubicBezTo>
                    <a:pt x="26" y="0"/>
                    <a:pt x="1" y="26"/>
                    <a:pt x="1" y="58"/>
                  </a:cubicBezTo>
                  <a:lnTo>
                    <a:pt x="1" y="1810"/>
                  </a:lnTo>
                  <a:cubicBezTo>
                    <a:pt x="1" y="1842"/>
                    <a:pt x="26" y="1867"/>
                    <a:pt x="58" y="1867"/>
                  </a:cubicBezTo>
                  <a:lnTo>
                    <a:pt x="1812" y="1867"/>
                  </a:lnTo>
                  <a:cubicBezTo>
                    <a:pt x="1842" y="1867"/>
                    <a:pt x="1868" y="1842"/>
                    <a:pt x="1869" y="1810"/>
                  </a:cubicBezTo>
                  <a:lnTo>
                    <a:pt x="1869" y="58"/>
                  </a:lnTo>
                  <a:cubicBezTo>
                    <a:pt x="1869" y="25"/>
                    <a:pt x="1844" y="0"/>
                    <a:pt x="181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3" name="Google Shape;1283;p49"/>
            <p:cNvSpPr/>
            <p:nvPr/>
          </p:nvSpPr>
          <p:spPr>
            <a:xfrm>
              <a:off x="6141275" y="2038891"/>
              <a:ext cx="335721" cy="334526"/>
            </a:xfrm>
            <a:custGeom>
              <a:rect b="b" l="l" r="r" t="t"/>
              <a:pathLst>
                <a:path extrusionOk="0" h="1136" w="1140">
                  <a:moveTo>
                    <a:pt x="559" y="1"/>
                  </a:moveTo>
                  <a:cubicBezTo>
                    <a:pt x="245" y="34"/>
                    <a:pt x="1" y="300"/>
                    <a:pt x="1" y="622"/>
                  </a:cubicBezTo>
                  <a:cubicBezTo>
                    <a:pt x="1" y="835"/>
                    <a:pt x="108" y="1023"/>
                    <a:pt x="269" y="1135"/>
                  </a:cubicBezTo>
                  <a:cubicBezTo>
                    <a:pt x="199" y="1034"/>
                    <a:pt x="157" y="911"/>
                    <a:pt x="157" y="778"/>
                  </a:cubicBezTo>
                  <a:cubicBezTo>
                    <a:pt x="157" y="433"/>
                    <a:pt x="437" y="154"/>
                    <a:pt x="782" y="154"/>
                  </a:cubicBezTo>
                  <a:cubicBezTo>
                    <a:pt x="914" y="154"/>
                    <a:pt x="1038" y="194"/>
                    <a:pt x="1140" y="266"/>
                  </a:cubicBezTo>
                  <a:cubicBezTo>
                    <a:pt x="1039" y="121"/>
                    <a:pt x="878" y="21"/>
                    <a:pt x="693" y="1"/>
                  </a:cubicBezTo>
                  <a:lnTo>
                    <a:pt x="693" y="79"/>
                  </a:lnTo>
                  <a:cubicBezTo>
                    <a:pt x="693" y="116"/>
                    <a:pt x="662" y="145"/>
                    <a:pt x="626" y="145"/>
                  </a:cubicBezTo>
                  <a:cubicBezTo>
                    <a:pt x="589" y="145"/>
                    <a:pt x="559" y="114"/>
                    <a:pt x="559" y="79"/>
                  </a:cubicBezTo>
                  <a:lnTo>
                    <a:pt x="55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4" name="Google Shape;1284;p49"/>
            <p:cNvSpPr/>
            <p:nvPr/>
          </p:nvSpPr>
          <p:spPr>
            <a:xfrm>
              <a:off x="6187215" y="2083357"/>
              <a:ext cx="322764" cy="321569"/>
            </a:xfrm>
            <a:custGeom>
              <a:rect b="b" l="l" r="r" t="t"/>
              <a:pathLst>
                <a:path extrusionOk="0" h="1092" w="1096">
                  <a:moveTo>
                    <a:pt x="626" y="1"/>
                  </a:moveTo>
                  <a:cubicBezTo>
                    <a:pt x="281" y="1"/>
                    <a:pt x="1" y="282"/>
                    <a:pt x="1" y="626"/>
                  </a:cubicBezTo>
                  <a:cubicBezTo>
                    <a:pt x="1" y="759"/>
                    <a:pt x="43" y="882"/>
                    <a:pt x="113" y="983"/>
                  </a:cubicBezTo>
                  <a:cubicBezTo>
                    <a:pt x="197" y="1042"/>
                    <a:pt x="296" y="1080"/>
                    <a:pt x="403" y="1091"/>
                  </a:cubicBezTo>
                  <a:lnTo>
                    <a:pt x="403" y="1014"/>
                  </a:lnTo>
                  <a:cubicBezTo>
                    <a:pt x="403" y="977"/>
                    <a:pt x="434" y="947"/>
                    <a:pt x="470" y="947"/>
                  </a:cubicBezTo>
                  <a:cubicBezTo>
                    <a:pt x="508" y="947"/>
                    <a:pt x="537" y="978"/>
                    <a:pt x="537" y="1014"/>
                  </a:cubicBezTo>
                  <a:lnTo>
                    <a:pt x="537" y="1091"/>
                  </a:lnTo>
                  <a:cubicBezTo>
                    <a:pt x="851" y="1058"/>
                    <a:pt x="1096" y="794"/>
                    <a:pt x="1096" y="470"/>
                  </a:cubicBezTo>
                  <a:cubicBezTo>
                    <a:pt x="1096" y="337"/>
                    <a:pt x="1054" y="215"/>
                    <a:pt x="984" y="113"/>
                  </a:cubicBezTo>
                  <a:cubicBezTo>
                    <a:pt x="882" y="42"/>
                    <a:pt x="759" y="1"/>
                    <a:pt x="62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5" name="Google Shape;1285;p49"/>
            <p:cNvSpPr/>
            <p:nvPr/>
          </p:nvSpPr>
          <p:spPr>
            <a:xfrm>
              <a:off x="6305305" y="2362818"/>
              <a:ext cx="39756" cy="43583"/>
            </a:xfrm>
            <a:custGeom>
              <a:rect b="b" l="l" r="r" t="t"/>
              <a:pathLst>
                <a:path extrusionOk="0" h="148" w="135">
                  <a:moveTo>
                    <a:pt x="64" y="0"/>
                  </a:moveTo>
                  <a:cubicBezTo>
                    <a:pt x="29" y="0"/>
                    <a:pt x="1" y="30"/>
                    <a:pt x="1" y="66"/>
                  </a:cubicBezTo>
                  <a:lnTo>
                    <a:pt x="1" y="144"/>
                  </a:lnTo>
                  <a:cubicBezTo>
                    <a:pt x="23" y="147"/>
                    <a:pt x="45" y="148"/>
                    <a:pt x="67" y="148"/>
                  </a:cubicBezTo>
                  <a:cubicBezTo>
                    <a:pt x="91" y="148"/>
                    <a:pt x="113" y="147"/>
                    <a:pt x="135" y="144"/>
                  </a:cubicBezTo>
                  <a:lnTo>
                    <a:pt x="135" y="66"/>
                  </a:lnTo>
                  <a:cubicBezTo>
                    <a:pt x="135" y="29"/>
                    <a:pt x="104" y="0"/>
                    <a:pt x="67" y="0"/>
                  </a:cubicBezTo>
                  <a:cubicBezTo>
                    <a:pt x="66" y="0"/>
                    <a:pt x="65" y="0"/>
                    <a:pt x="6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6" name="Google Shape;1286;p49"/>
            <p:cNvSpPr/>
            <p:nvPr/>
          </p:nvSpPr>
          <p:spPr>
            <a:xfrm>
              <a:off x="6305599" y="2037418"/>
              <a:ext cx="39756" cy="44172"/>
            </a:xfrm>
            <a:custGeom>
              <a:rect b="b" l="l" r="r" t="t"/>
              <a:pathLst>
                <a:path extrusionOk="0" h="150" w="135">
                  <a:moveTo>
                    <a:pt x="68" y="1"/>
                  </a:moveTo>
                  <a:cubicBezTo>
                    <a:pt x="45" y="1"/>
                    <a:pt x="22" y="2"/>
                    <a:pt x="1" y="5"/>
                  </a:cubicBezTo>
                  <a:lnTo>
                    <a:pt x="1" y="82"/>
                  </a:lnTo>
                  <a:cubicBezTo>
                    <a:pt x="1" y="119"/>
                    <a:pt x="32" y="149"/>
                    <a:pt x="68" y="149"/>
                  </a:cubicBezTo>
                  <a:cubicBezTo>
                    <a:pt x="106" y="149"/>
                    <a:pt x="135" y="119"/>
                    <a:pt x="135" y="82"/>
                  </a:cubicBezTo>
                  <a:lnTo>
                    <a:pt x="135" y="5"/>
                  </a:lnTo>
                  <a:cubicBezTo>
                    <a:pt x="112" y="2"/>
                    <a:pt x="91" y="1"/>
                    <a:pt x="6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7" name="Google Shape;1287;p49"/>
            <p:cNvSpPr/>
            <p:nvPr/>
          </p:nvSpPr>
          <p:spPr>
            <a:xfrm>
              <a:off x="6143631" y="2250327"/>
              <a:ext cx="26799" cy="70086"/>
            </a:xfrm>
            <a:custGeom>
              <a:rect b="b" l="l" r="r" t="t"/>
              <a:pathLst>
                <a:path extrusionOk="0" h="238" w="91">
                  <a:moveTo>
                    <a:pt x="0" y="0"/>
                  </a:moveTo>
                  <a:cubicBezTo>
                    <a:pt x="14" y="86"/>
                    <a:pt x="44" y="166"/>
                    <a:pt x="90" y="238"/>
                  </a:cubicBezTo>
                  <a:lnTo>
                    <a:pt x="9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8" name="Google Shape;1288;p49"/>
            <p:cNvSpPr/>
            <p:nvPr/>
          </p:nvSpPr>
          <p:spPr>
            <a:xfrm>
              <a:off x="6143631" y="2121934"/>
              <a:ext cx="26799" cy="69791"/>
            </a:xfrm>
            <a:custGeom>
              <a:rect b="b" l="l" r="r" t="t"/>
              <a:pathLst>
                <a:path extrusionOk="0" h="237" w="91">
                  <a:moveTo>
                    <a:pt x="90" y="0"/>
                  </a:moveTo>
                  <a:cubicBezTo>
                    <a:pt x="44" y="71"/>
                    <a:pt x="14" y="151"/>
                    <a:pt x="0" y="236"/>
                  </a:cubicBezTo>
                  <a:lnTo>
                    <a:pt x="90" y="236"/>
                  </a:lnTo>
                  <a:lnTo>
                    <a:pt x="9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9" name="Google Shape;1289;p49"/>
            <p:cNvSpPr/>
            <p:nvPr/>
          </p:nvSpPr>
          <p:spPr>
            <a:xfrm>
              <a:off x="6480525" y="2121934"/>
              <a:ext cx="26799" cy="69791"/>
            </a:xfrm>
            <a:custGeom>
              <a:rect b="b" l="l" r="r" t="t"/>
              <a:pathLst>
                <a:path extrusionOk="0" h="237" w="91">
                  <a:moveTo>
                    <a:pt x="0" y="0"/>
                  </a:moveTo>
                  <a:lnTo>
                    <a:pt x="0" y="236"/>
                  </a:lnTo>
                  <a:lnTo>
                    <a:pt x="90" y="236"/>
                  </a:lnTo>
                  <a:cubicBezTo>
                    <a:pt x="76" y="151"/>
                    <a:pt x="46" y="71"/>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0" name="Google Shape;1290;p49"/>
            <p:cNvSpPr/>
            <p:nvPr/>
          </p:nvSpPr>
          <p:spPr>
            <a:xfrm>
              <a:off x="6480819" y="2250327"/>
              <a:ext cx="26799" cy="70086"/>
            </a:xfrm>
            <a:custGeom>
              <a:rect b="b" l="l" r="r" t="t"/>
              <a:pathLst>
                <a:path extrusionOk="0" h="238" w="91">
                  <a:moveTo>
                    <a:pt x="0" y="0"/>
                  </a:moveTo>
                  <a:lnTo>
                    <a:pt x="0" y="238"/>
                  </a:lnTo>
                  <a:cubicBezTo>
                    <a:pt x="46" y="166"/>
                    <a:pt x="77" y="86"/>
                    <a:pt x="9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1" name="Google Shape;1291;p49"/>
            <p:cNvSpPr/>
            <p:nvPr/>
          </p:nvSpPr>
          <p:spPr>
            <a:xfrm>
              <a:off x="6305599" y="2202032"/>
              <a:ext cx="39756" cy="39754"/>
            </a:xfrm>
            <a:custGeom>
              <a:rect b="b" l="l" r="r" t="t"/>
              <a:pathLst>
                <a:path extrusionOk="0" h="135" w="135">
                  <a:moveTo>
                    <a:pt x="68" y="1"/>
                  </a:moveTo>
                  <a:cubicBezTo>
                    <a:pt x="32" y="1"/>
                    <a:pt x="1" y="30"/>
                    <a:pt x="1" y="67"/>
                  </a:cubicBezTo>
                  <a:cubicBezTo>
                    <a:pt x="1" y="103"/>
                    <a:pt x="31" y="134"/>
                    <a:pt x="68" y="134"/>
                  </a:cubicBezTo>
                  <a:cubicBezTo>
                    <a:pt x="104" y="134"/>
                    <a:pt x="135" y="105"/>
                    <a:pt x="135" y="67"/>
                  </a:cubicBezTo>
                  <a:cubicBezTo>
                    <a:pt x="135" y="31"/>
                    <a:pt x="106" y="1"/>
                    <a:pt x="68"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2" name="Google Shape;1292;p49"/>
            <p:cNvSpPr/>
            <p:nvPr/>
          </p:nvSpPr>
          <p:spPr>
            <a:xfrm>
              <a:off x="6223142" y="2196142"/>
              <a:ext cx="51536" cy="51239"/>
            </a:xfrm>
            <a:custGeom>
              <a:rect b="b" l="l" r="r" t="t"/>
              <a:pathLst>
                <a:path extrusionOk="0" h="174" w="175">
                  <a:moveTo>
                    <a:pt x="87" y="0"/>
                  </a:moveTo>
                  <a:cubicBezTo>
                    <a:pt x="39" y="0"/>
                    <a:pt x="1" y="39"/>
                    <a:pt x="1" y="87"/>
                  </a:cubicBezTo>
                  <a:cubicBezTo>
                    <a:pt x="1" y="135"/>
                    <a:pt x="39" y="174"/>
                    <a:pt x="87" y="174"/>
                  </a:cubicBezTo>
                  <a:cubicBezTo>
                    <a:pt x="136" y="174"/>
                    <a:pt x="174" y="135"/>
                    <a:pt x="174" y="87"/>
                  </a:cubicBezTo>
                  <a:cubicBezTo>
                    <a:pt x="174" y="39"/>
                    <a:pt x="136" y="0"/>
                    <a:pt x="8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3" name="Google Shape;1293;p49"/>
            <p:cNvSpPr/>
            <p:nvPr/>
          </p:nvSpPr>
          <p:spPr>
            <a:xfrm>
              <a:off x="6376276" y="2196142"/>
              <a:ext cx="51242" cy="51239"/>
            </a:xfrm>
            <a:custGeom>
              <a:rect b="b" l="l" r="r" t="t"/>
              <a:pathLst>
                <a:path extrusionOk="0" h="174" w="174">
                  <a:moveTo>
                    <a:pt x="87" y="0"/>
                  </a:moveTo>
                  <a:cubicBezTo>
                    <a:pt x="39" y="0"/>
                    <a:pt x="0" y="39"/>
                    <a:pt x="0" y="87"/>
                  </a:cubicBezTo>
                  <a:cubicBezTo>
                    <a:pt x="0" y="135"/>
                    <a:pt x="39" y="174"/>
                    <a:pt x="87" y="174"/>
                  </a:cubicBezTo>
                  <a:cubicBezTo>
                    <a:pt x="135" y="174"/>
                    <a:pt x="174" y="135"/>
                    <a:pt x="174" y="87"/>
                  </a:cubicBezTo>
                  <a:cubicBezTo>
                    <a:pt x="174" y="39"/>
                    <a:pt x="135" y="0"/>
                    <a:pt x="8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4" name="Google Shape;1294;p49"/>
            <p:cNvSpPr/>
            <p:nvPr/>
          </p:nvSpPr>
          <p:spPr>
            <a:xfrm>
              <a:off x="6305599" y="2027406"/>
              <a:ext cx="214980" cy="389299"/>
            </a:xfrm>
            <a:custGeom>
              <a:rect b="b" l="l" r="r" t="t"/>
              <a:pathLst>
                <a:path extrusionOk="0" h="1322" w="730">
                  <a:moveTo>
                    <a:pt x="135" y="0"/>
                  </a:moveTo>
                  <a:lnTo>
                    <a:pt x="135" y="39"/>
                  </a:lnTo>
                  <a:cubicBezTo>
                    <a:pt x="448" y="72"/>
                    <a:pt x="691" y="337"/>
                    <a:pt x="691" y="659"/>
                  </a:cubicBezTo>
                  <a:cubicBezTo>
                    <a:pt x="691" y="981"/>
                    <a:pt x="448" y="1245"/>
                    <a:pt x="135" y="1279"/>
                  </a:cubicBezTo>
                  <a:cubicBezTo>
                    <a:pt x="112" y="1281"/>
                    <a:pt x="91" y="1282"/>
                    <a:pt x="68" y="1282"/>
                  </a:cubicBezTo>
                  <a:cubicBezTo>
                    <a:pt x="45" y="1282"/>
                    <a:pt x="22" y="1281"/>
                    <a:pt x="1" y="1279"/>
                  </a:cubicBezTo>
                  <a:lnTo>
                    <a:pt x="1" y="1318"/>
                  </a:lnTo>
                  <a:cubicBezTo>
                    <a:pt x="23" y="1320"/>
                    <a:pt x="45" y="1322"/>
                    <a:pt x="68" y="1322"/>
                  </a:cubicBezTo>
                  <a:cubicBezTo>
                    <a:pt x="91" y="1322"/>
                    <a:pt x="113" y="1320"/>
                    <a:pt x="135" y="1318"/>
                  </a:cubicBezTo>
                  <a:cubicBezTo>
                    <a:pt x="469" y="1285"/>
                    <a:pt x="729" y="1001"/>
                    <a:pt x="729" y="659"/>
                  </a:cubicBezTo>
                  <a:cubicBezTo>
                    <a:pt x="729" y="317"/>
                    <a:pt x="469" y="33"/>
                    <a:pt x="13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5" name="Google Shape;1295;p49"/>
            <p:cNvSpPr/>
            <p:nvPr/>
          </p:nvSpPr>
          <p:spPr>
            <a:xfrm>
              <a:off x="6130673" y="2026228"/>
              <a:ext cx="214685" cy="389299"/>
            </a:xfrm>
            <a:custGeom>
              <a:rect b="b" l="l" r="r" t="t"/>
              <a:pathLst>
                <a:path extrusionOk="0" h="1322" w="729">
                  <a:moveTo>
                    <a:pt x="662" y="0"/>
                  </a:moveTo>
                  <a:cubicBezTo>
                    <a:pt x="639" y="0"/>
                    <a:pt x="616" y="1"/>
                    <a:pt x="595" y="4"/>
                  </a:cubicBezTo>
                  <a:cubicBezTo>
                    <a:pt x="261" y="37"/>
                    <a:pt x="0" y="321"/>
                    <a:pt x="0" y="663"/>
                  </a:cubicBezTo>
                  <a:cubicBezTo>
                    <a:pt x="0" y="1005"/>
                    <a:pt x="262" y="1289"/>
                    <a:pt x="595" y="1322"/>
                  </a:cubicBezTo>
                  <a:lnTo>
                    <a:pt x="595" y="1283"/>
                  </a:lnTo>
                  <a:cubicBezTo>
                    <a:pt x="283" y="1250"/>
                    <a:pt x="39" y="985"/>
                    <a:pt x="39" y="663"/>
                  </a:cubicBezTo>
                  <a:cubicBezTo>
                    <a:pt x="39" y="341"/>
                    <a:pt x="283" y="76"/>
                    <a:pt x="595" y="43"/>
                  </a:cubicBezTo>
                  <a:cubicBezTo>
                    <a:pt x="617" y="40"/>
                    <a:pt x="639" y="39"/>
                    <a:pt x="662" y="39"/>
                  </a:cubicBezTo>
                  <a:cubicBezTo>
                    <a:pt x="685" y="39"/>
                    <a:pt x="707" y="40"/>
                    <a:pt x="729" y="43"/>
                  </a:cubicBezTo>
                  <a:lnTo>
                    <a:pt x="729" y="4"/>
                  </a:lnTo>
                  <a:cubicBezTo>
                    <a:pt x="707" y="1"/>
                    <a:pt x="685" y="0"/>
                    <a:pt x="66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6" name="Google Shape;1296;p49"/>
            <p:cNvSpPr/>
            <p:nvPr/>
          </p:nvSpPr>
          <p:spPr>
            <a:xfrm>
              <a:off x="6310900" y="2208805"/>
              <a:ext cx="27682" cy="27386"/>
            </a:xfrm>
            <a:custGeom>
              <a:rect b="b" l="l" r="r" t="t"/>
              <a:pathLst>
                <a:path extrusionOk="0" h="93" w="94">
                  <a:moveTo>
                    <a:pt x="23" y="0"/>
                  </a:moveTo>
                  <a:lnTo>
                    <a:pt x="0" y="22"/>
                  </a:lnTo>
                  <a:lnTo>
                    <a:pt x="72" y="92"/>
                  </a:lnTo>
                  <a:lnTo>
                    <a:pt x="93" y="71"/>
                  </a:lnTo>
                  <a:lnTo>
                    <a:pt x="23" y="0"/>
                  </a:lnTo>
                  <a:close/>
                </a:path>
              </a:pathLst>
            </a:custGeom>
            <a:solidFill>
              <a:srgbClr val="1897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7" name="Google Shape;1297;p49"/>
            <p:cNvSpPr/>
            <p:nvPr/>
          </p:nvSpPr>
          <p:spPr>
            <a:xfrm>
              <a:off x="6041149" y="1131306"/>
              <a:ext cx="277117" cy="549495"/>
            </a:xfrm>
            <a:custGeom>
              <a:rect b="b" l="l" r="r" t="t"/>
              <a:pathLst>
                <a:path extrusionOk="0" h="1866" w="941">
                  <a:moveTo>
                    <a:pt x="214" y="0"/>
                  </a:moveTo>
                  <a:lnTo>
                    <a:pt x="214" y="1"/>
                  </a:lnTo>
                  <a:cubicBezTo>
                    <a:pt x="96" y="1"/>
                    <a:pt x="1" y="95"/>
                    <a:pt x="1" y="213"/>
                  </a:cubicBezTo>
                  <a:lnTo>
                    <a:pt x="1" y="1654"/>
                  </a:lnTo>
                  <a:cubicBezTo>
                    <a:pt x="1" y="1772"/>
                    <a:pt x="96" y="1866"/>
                    <a:pt x="214" y="1866"/>
                  </a:cubicBezTo>
                  <a:lnTo>
                    <a:pt x="941" y="1866"/>
                  </a:lnTo>
                  <a:lnTo>
                    <a:pt x="941"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8" name="Google Shape;1298;p49"/>
            <p:cNvSpPr/>
            <p:nvPr/>
          </p:nvSpPr>
          <p:spPr>
            <a:xfrm>
              <a:off x="6317968" y="1131601"/>
              <a:ext cx="273289" cy="549789"/>
            </a:xfrm>
            <a:custGeom>
              <a:rect b="b" l="l" r="r" t="t"/>
              <a:pathLst>
                <a:path extrusionOk="0" h="1867" w="928">
                  <a:moveTo>
                    <a:pt x="1" y="0"/>
                  </a:moveTo>
                  <a:lnTo>
                    <a:pt x="1" y="1866"/>
                  </a:lnTo>
                  <a:lnTo>
                    <a:pt x="716" y="1866"/>
                  </a:lnTo>
                  <a:cubicBezTo>
                    <a:pt x="834" y="1866"/>
                    <a:pt x="928" y="1771"/>
                    <a:pt x="928" y="1653"/>
                  </a:cubicBezTo>
                  <a:lnTo>
                    <a:pt x="928" y="212"/>
                  </a:lnTo>
                  <a:cubicBezTo>
                    <a:pt x="928" y="94"/>
                    <a:pt x="834" y="0"/>
                    <a:pt x="716"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9" name="Google Shape;1299;p49"/>
            <p:cNvSpPr/>
            <p:nvPr/>
          </p:nvSpPr>
          <p:spPr>
            <a:xfrm>
              <a:off x="6191927" y="3443850"/>
              <a:ext cx="115147" cy="1297468"/>
            </a:xfrm>
            <a:custGeom>
              <a:rect b="b" l="l" r="r" t="t"/>
              <a:pathLst>
                <a:path extrusionOk="0" h="4406" w="391">
                  <a:moveTo>
                    <a:pt x="280" y="0"/>
                  </a:moveTo>
                  <a:lnTo>
                    <a:pt x="280" y="4018"/>
                  </a:lnTo>
                  <a:cubicBezTo>
                    <a:pt x="280" y="4170"/>
                    <a:pt x="155" y="4297"/>
                    <a:pt x="1" y="4297"/>
                  </a:cubicBezTo>
                  <a:lnTo>
                    <a:pt x="1" y="4406"/>
                  </a:lnTo>
                  <a:cubicBezTo>
                    <a:pt x="216" y="4406"/>
                    <a:pt x="390" y="4231"/>
                    <a:pt x="390" y="4018"/>
                  </a:cubicBezTo>
                  <a:lnTo>
                    <a:pt x="39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0" name="Google Shape;1300;p49"/>
            <p:cNvSpPr/>
            <p:nvPr/>
          </p:nvSpPr>
          <p:spPr>
            <a:xfrm>
              <a:off x="8179426" y="2964144"/>
              <a:ext cx="97183" cy="142233"/>
            </a:xfrm>
            <a:custGeom>
              <a:rect b="b" l="l" r="r" t="t"/>
              <a:pathLst>
                <a:path extrusionOk="0" h="483" w="330">
                  <a:moveTo>
                    <a:pt x="165" y="1"/>
                  </a:moveTo>
                  <a:cubicBezTo>
                    <a:pt x="74" y="1"/>
                    <a:pt x="0" y="73"/>
                    <a:pt x="0" y="164"/>
                  </a:cubicBezTo>
                  <a:lnTo>
                    <a:pt x="0" y="483"/>
                  </a:lnTo>
                  <a:lnTo>
                    <a:pt x="330" y="483"/>
                  </a:lnTo>
                  <a:lnTo>
                    <a:pt x="330" y="164"/>
                  </a:lnTo>
                  <a:cubicBezTo>
                    <a:pt x="328" y="73"/>
                    <a:pt x="255" y="1"/>
                    <a:pt x="16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1" name="Google Shape;1301;p49"/>
            <p:cNvSpPr/>
            <p:nvPr/>
          </p:nvSpPr>
          <p:spPr>
            <a:xfrm>
              <a:off x="8226839" y="3443556"/>
              <a:ext cx="269461" cy="352784"/>
            </a:xfrm>
            <a:custGeom>
              <a:rect b="b" l="l" r="r" t="t"/>
              <a:pathLst>
                <a:path extrusionOk="0" h="1198" w="915">
                  <a:moveTo>
                    <a:pt x="822" y="0"/>
                  </a:moveTo>
                  <a:cubicBezTo>
                    <a:pt x="655" y="278"/>
                    <a:pt x="348" y="465"/>
                    <a:pt x="1" y="465"/>
                  </a:cubicBezTo>
                  <a:lnTo>
                    <a:pt x="1" y="1198"/>
                  </a:lnTo>
                  <a:lnTo>
                    <a:pt x="792" y="1198"/>
                  </a:lnTo>
                  <a:lnTo>
                    <a:pt x="910" y="322"/>
                  </a:lnTo>
                  <a:cubicBezTo>
                    <a:pt x="914" y="278"/>
                    <a:pt x="910" y="233"/>
                    <a:pt x="894" y="191"/>
                  </a:cubicBezTo>
                  <a:lnTo>
                    <a:pt x="82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2" name="Google Shape;1302;p49"/>
            <p:cNvSpPr/>
            <p:nvPr/>
          </p:nvSpPr>
          <p:spPr>
            <a:xfrm>
              <a:off x="7958855" y="3445323"/>
              <a:ext cx="267988" cy="351017"/>
            </a:xfrm>
            <a:custGeom>
              <a:rect b="b" l="l" r="r" t="t"/>
              <a:pathLst>
                <a:path extrusionOk="0" h="1192" w="910">
                  <a:moveTo>
                    <a:pt x="93" y="0"/>
                  </a:moveTo>
                  <a:lnTo>
                    <a:pt x="22" y="185"/>
                  </a:lnTo>
                  <a:cubicBezTo>
                    <a:pt x="6" y="227"/>
                    <a:pt x="1" y="272"/>
                    <a:pt x="7" y="316"/>
                  </a:cubicBezTo>
                  <a:lnTo>
                    <a:pt x="125" y="1192"/>
                  </a:lnTo>
                  <a:lnTo>
                    <a:pt x="910" y="1192"/>
                  </a:lnTo>
                  <a:lnTo>
                    <a:pt x="910" y="459"/>
                  </a:lnTo>
                  <a:cubicBezTo>
                    <a:pt x="564" y="459"/>
                    <a:pt x="262" y="275"/>
                    <a:pt x="93"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3" name="Google Shape;1303;p49"/>
            <p:cNvSpPr/>
            <p:nvPr/>
          </p:nvSpPr>
          <p:spPr>
            <a:xfrm>
              <a:off x="7995371" y="3795753"/>
              <a:ext cx="464709" cy="55067"/>
            </a:xfrm>
            <a:custGeom>
              <a:rect b="b" l="l" r="r" t="t"/>
              <a:pathLst>
                <a:path extrusionOk="0" h="187" w="1578">
                  <a:moveTo>
                    <a:pt x="1" y="1"/>
                  </a:moveTo>
                  <a:cubicBezTo>
                    <a:pt x="16" y="108"/>
                    <a:pt x="107" y="187"/>
                    <a:pt x="214" y="187"/>
                  </a:cubicBezTo>
                  <a:lnTo>
                    <a:pt x="1366" y="187"/>
                  </a:lnTo>
                  <a:cubicBezTo>
                    <a:pt x="1473" y="187"/>
                    <a:pt x="1563" y="108"/>
                    <a:pt x="157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4" name="Google Shape;1304;p49"/>
            <p:cNvSpPr/>
            <p:nvPr/>
          </p:nvSpPr>
          <p:spPr>
            <a:xfrm>
              <a:off x="7985653" y="3410280"/>
              <a:ext cx="483262" cy="170502"/>
            </a:xfrm>
            <a:custGeom>
              <a:rect b="b" l="l" r="r" t="t"/>
              <a:pathLst>
                <a:path extrusionOk="0" h="579" w="1641">
                  <a:moveTo>
                    <a:pt x="1596" y="1"/>
                  </a:moveTo>
                  <a:cubicBezTo>
                    <a:pt x="1456" y="288"/>
                    <a:pt x="1160" y="486"/>
                    <a:pt x="819" y="486"/>
                  </a:cubicBezTo>
                  <a:cubicBezTo>
                    <a:pt x="479" y="486"/>
                    <a:pt x="187" y="291"/>
                    <a:pt x="44" y="7"/>
                  </a:cubicBezTo>
                  <a:lnTo>
                    <a:pt x="1" y="118"/>
                  </a:lnTo>
                  <a:cubicBezTo>
                    <a:pt x="171" y="394"/>
                    <a:pt x="473" y="578"/>
                    <a:pt x="819" y="578"/>
                  </a:cubicBezTo>
                  <a:cubicBezTo>
                    <a:pt x="1166" y="578"/>
                    <a:pt x="1472" y="391"/>
                    <a:pt x="1640" y="113"/>
                  </a:cubicBezTo>
                  <a:lnTo>
                    <a:pt x="159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5" name="Google Shape;1305;p49"/>
            <p:cNvSpPr/>
            <p:nvPr/>
          </p:nvSpPr>
          <p:spPr>
            <a:xfrm>
              <a:off x="7980352" y="3051604"/>
              <a:ext cx="493275" cy="493250"/>
            </a:xfrm>
            <a:custGeom>
              <a:rect b="b" l="l" r="r" t="t"/>
              <a:pathLst>
                <a:path extrusionOk="0" h="1675" w="1675">
                  <a:moveTo>
                    <a:pt x="837" y="1"/>
                  </a:moveTo>
                  <a:cubicBezTo>
                    <a:pt x="376" y="1"/>
                    <a:pt x="1" y="377"/>
                    <a:pt x="1" y="838"/>
                  </a:cubicBezTo>
                  <a:cubicBezTo>
                    <a:pt x="1" y="1299"/>
                    <a:pt x="376" y="1674"/>
                    <a:pt x="837" y="1674"/>
                  </a:cubicBezTo>
                  <a:cubicBezTo>
                    <a:pt x="1298" y="1674"/>
                    <a:pt x="1674" y="1300"/>
                    <a:pt x="1674" y="838"/>
                  </a:cubicBezTo>
                  <a:cubicBezTo>
                    <a:pt x="1674" y="377"/>
                    <a:pt x="1298" y="1"/>
                    <a:pt x="837"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6" name="Google Shape;1306;p49"/>
            <p:cNvSpPr/>
            <p:nvPr/>
          </p:nvSpPr>
          <p:spPr>
            <a:xfrm>
              <a:off x="7971518" y="3043064"/>
              <a:ext cx="510650" cy="510624"/>
            </a:xfrm>
            <a:custGeom>
              <a:rect b="b" l="l" r="r" t="t"/>
              <a:pathLst>
                <a:path extrusionOk="0" h="1734" w="1734">
                  <a:moveTo>
                    <a:pt x="867" y="62"/>
                  </a:moveTo>
                  <a:cubicBezTo>
                    <a:pt x="1311" y="62"/>
                    <a:pt x="1673" y="423"/>
                    <a:pt x="1673" y="868"/>
                  </a:cubicBezTo>
                  <a:cubicBezTo>
                    <a:pt x="1673" y="1312"/>
                    <a:pt x="1312" y="1674"/>
                    <a:pt x="867" y="1674"/>
                  </a:cubicBezTo>
                  <a:cubicBezTo>
                    <a:pt x="423" y="1674"/>
                    <a:pt x="61" y="1313"/>
                    <a:pt x="61" y="868"/>
                  </a:cubicBezTo>
                  <a:cubicBezTo>
                    <a:pt x="63" y="423"/>
                    <a:pt x="423" y="62"/>
                    <a:pt x="867" y="62"/>
                  </a:cubicBezTo>
                  <a:close/>
                  <a:moveTo>
                    <a:pt x="867" y="1"/>
                  </a:moveTo>
                  <a:cubicBezTo>
                    <a:pt x="389" y="1"/>
                    <a:pt x="1" y="388"/>
                    <a:pt x="1" y="867"/>
                  </a:cubicBezTo>
                  <a:cubicBezTo>
                    <a:pt x="1" y="1345"/>
                    <a:pt x="389" y="1733"/>
                    <a:pt x="867" y="1733"/>
                  </a:cubicBezTo>
                  <a:cubicBezTo>
                    <a:pt x="1346" y="1733"/>
                    <a:pt x="1733" y="1345"/>
                    <a:pt x="1733" y="867"/>
                  </a:cubicBezTo>
                  <a:cubicBezTo>
                    <a:pt x="1734" y="390"/>
                    <a:pt x="1346" y="1"/>
                    <a:pt x="86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7" name="Google Shape;1307;p49"/>
            <p:cNvSpPr/>
            <p:nvPr/>
          </p:nvSpPr>
          <p:spPr>
            <a:xfrm>
              <a:off x="8208875" y="3703286"/>
              <a:ext cx="36517" cy="80687"/>
            </a:xfrm>
            <a:custGeom>
              <a:rect b="b" l="l" r="r" t="t"/>
              <a:pathLst>
                <a:path extrusionOk="0" h="274" w="124">
                  <a:moveTo>
                    <a:pt x="62" y="0"/>
                  </a:moveTo>
                  <a:cubicBezTo>
                    <a:pt x="29" y="0"/>
                    <a:pt x="1" y="28"/>
                    <a:pt x="1" y="62"/>
                  </a:cubicBezTo>
                  <a:lnTo>
                    <a:pt x="1" y="213"/>
                  </a:lnTo>
                  <a:cubicBezTo>
                    <a:pt x="1" y="247"/>
                    <a:pt x="29" y="274"/>
                    <a:pt x="62" y="274"/>
                  </a:cubicBezTo>
                  <a:cubicBezTo>
                    <a:pt x="97" y="274"/>
                    <a:pt x="124" y="246"/>
                    <a:pt x="124" y="213"/>
                  </a:cubicBezTo>
                  <a:lnTo>
                    <a:pt x="124" y="62"/>
                  </a:lnTo>
                  <a:cubicBezTo>
                    <a:pt x="124" y="28"/>
                    <a:pt x="96" y="0"/>
                    <a:pt x="6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8" name="Google Shape;1308;p49"/>
            <p:cNvSpPr/>
            <p:nvPr/>
          </p:nvSpPr>
          <p:spPr>
            <a:xfrm>
              <a:off x="8056625" y="3148488"/>
              <a:ext cx="342200" cy="58601"/>
            </a:xfrm>
            <a:custGeom>
              <a:rect b="b" l="l" r="r" t="t"/>
              <a:pathLst>
                <a:path extrusionOk="0" h="199" w="1162">
                  <a:moveTo>
                    <a:pt x="164" y="0"/>
                  </a:moveTo>
                  <a:cubicBezTo>
                    <a:pt x="97" y="55"/>
                    <a:pt x="41" y="123"/>
                    <a:pt x="0" y="199"/>
                  </a:cubicBezTo>
                  <a:lnTo>
                    <a:pt x="1162" y="199"/>
                  </a:lnTo>
                  <a:cubicBezTo>
                    <a:pt x="1122" y="123"/>
                    <a:pt x="1065" y="55"/>
                    <a:pt x="99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9" name="Google Shape;1309;p49"/>
            <p:cNvSpPr/>
            <p:nvPr/>
          </p:nvSpPr>
          <p:spPr>
            <a:xfrm>
              <a:off x="8038956" y="3238009"/>
              <a:ext cx="378128" cy="16491"/>
            </a:xfrm>
            <a:custGeom>
              <a:rect b="b" l="l" r="r" t="t"/>
              <a:pathLst>
                <a:path extrusionOk="0" h="56" w="1284">
                  <a:moveTo>
                    <a:pt x="15" y="1"/>
                  </a:moveTo>
                  <a:cubicBezTo>
                    <a:pt x="10" y="19"/>
                    <a:pt x="5" y="36"/>
                    <a:pt x="0" y="55"/>
                  </a:cubicBezTo>
                  <a:lnTo>
                    <a:pt x="1284" y="55"/>
                  </a:lnTo>
                  <a:cubicBezTo>
                    <a:pt x="1279" y="36"/>
                    <a:pt x="1274" y="19"/>
                    <a:pt x="1268" y="1"/>
                  </a:cubicBezTo>
                  <a:close/>
                </a:path>
              </a:pathLst>
            </a:custGeom>
            <a:solidFill>
              <a:srgbClr val="D0F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0" name="Google Shape;1310;p49"/>
            <p:cNvSpPr/>
            <p:nvPr/>
          </p:nvSpPr>
          <p:spPr>
            <a:xfrm>
              <a:off x="8033949" y="3261862"/>
              <a:ext cx="388436" cy="187582"/>
            </a:xfrm>
            <a:custGeom>
              <a:rect b="b" l="l" r="r" t="t"/>
              <a:pathLst>
                <a:path extrusionOk="0" h="637" w="1319">
                  <a:moveTo>
                    <a:pt x="13" y="0"/>
                  </a:moveTo>
                  <a:cubicBezTo>
                    <a:pt x="4" y="40"/>
                    <a:pt x="0" y="82"/>
                    <a:pt x="0" y="125"/>
                  </a:cubicBezTo>
                  <a:cubicBezTo>
                    <a:pt x="0" y="332"/>
                    <a:pt x="94" y="515"/>
                    <a:pt x="243" y="636"/>
                  </a:cubicBezTo>
                  <a:lnTo>
                    <a:pt x="1076" y="636"/>
                  </a:lnTo>
                  <a:cubicBezTo>
                    <a:pt x="1225" y="515"/>
                    <a:pt x="1319" y="332"/>
                    <a:pt x="1319" y="125"/>
                  </a:cubicBezTo>
                  <a:cubicBezTo>
                    <a:pt x="1319" y="82"/>
                    <a:pt x="1316" y="41"/>
                    <a:pt x="130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1" name="Google Shape;1311;p49"/>
            <p:cNvSpPr/>
            <p:nvPr/>
          </p:nvSpPr>
          <p:spPr>
            <a:xfrm>
              <a:off x="8046023" y="3214745"/>
              <a:ext cx="363404" cy="16491"/>
            </a:xfrm>
            <a:custGeom>
              <a:rect b="b" l="l" r="r" t="t"/>
              <a:pathLst>
                <a:path extrusionOk="0" h="56" w="1234">
                  <a:moveTo>
                    <a:pt x="24" y="1"/>
                  </a:moveTo>
                  <a:cubicBezTo>
                    <a:pt x="15" y="18"/>
                    <a:pt x="6" y="37"/>
                    <a:pt x="0" y="55"/>
                  </a:cubicBezTo>
                  <a:lnTo>
                    <a:pt x="1234" y="55"/>
                  </a:lnTo>
                  <a:cubicBezTo>
                    <a:pt x="1228" y="37"/>
                    <a:pt x="1219" y="19"/>
                    <a:pt x="1212" y="1"/>
                  </a:cubicBezTo>
                  <a:close/>
                </a:path>
              </a:pathLst>
            </a:custGeom>
            <a:solidFill>
              <a:srgbClr val="D0F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2" name="Google Shape;1312;p49"/>
            <p:cNvSpPr/>
            <p:nvPr/>
          </p:nvSpPr>
          <p:spPr>
            <a:xfrm>
              <a:off x="8115817" y="3166745"/>
              <a:ext cx="23854" cy="23853"/>
            </a:xfrm>
            <a:custGeom>
              <a:rect b="b" l="l" r="r" t="t"/>
              <a:pathLst>
                <a:path extrusionOk="0" h="81" w="81">
                  <a:moveTo>
                    <a:pt x="40" y="0"/>
                  </a:moveTo>
                  <a:cubicBezTo>
                    <a:pt x="17" y="0"/>
                    <a:pt x="0" y="18"/>
                    <a:pt x="0" y="41"/>
                  </a:cubicBezTo>
                  <a:cubicBezTo>
                    <a:pt x="0" y="63"/>
                    <a:pt x="19" y="80"/>
                    <a:pt x="40" y="80"/>
                  </a:cubicBezTo>
                  <a:cubicBezTo>
                    <a:pt x="61" y="80"/>
                    <a:pt x="81" y="63"/>
                    <a:pt x="81" y="41"/>
                  </a:cubicBezTo>
                  <a:cubicBezTo>
                    <a:pt x="81" y="18"/>
                    <a:pt x="62" y="0"/>
                    <a:pt x="40"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3" name="Google Shape;1313;p49"/>
            <p:cNvSpPr/>
            <p:nvPr/>
          </p:nvSpPr>
          <p:spPr>
            <a:xfrm>
              <a:off x="8161463" y="3169396"/>
              <a:ext cx="131049" cy="19141"/>
            </a:xfrm>
            <a:custGeom>
              <a:rect b="b" l="l" r="r" t="t"/>
              <a:pathLst>
                <a:path extrusionOk="0" h="65" w="445">
                  <a:moveTo>
                    <a:pt x="0" y="1"/>
                  </a:moveTo>
                  <a:lnTo>
                    <a:pt x="0" y="65"/>
                  </a:lnTo>
                  <a:lnTo>
                    <a:pt x="444" y="65"/>
                  </a:lnTo>
                  <a:lnTo>
                    <a:pt x="444" y="1"/>
                  </a:lnTo>
                  <a:close/>
                </a:path>
              </a:pathLst>
            </a:custGeom>
            <a:solidFill>
              <a:srgbClr val="2631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4" name="Google Shape;1314;p49"/>
            <p:cNvSpPr/>
            <p:nvPr/>
          </p:nvSpPr>
          <p:spPr>
            <a:xfrm>
              <a:off x="8076650" y="3333421"/>
              <a:ext cx="33867" cy="34159"/>
            </a:xfrm>
            <a:custGeom>
              <a:rect b="b" l="l" r="r" t="t"/>
              <a:pathLst>
                <a:path extrusionOk="0" h="116" w="115">
                  <a:moveTo>
                    <a:pt x="1" y="1"/>
                  </a:moveTo>
                  <a:lnTo>
                    <a:pt x="1" y="115"/>
                  </a:lnTo>
                  <a:lnTo>
                    <a:pt x="114" y="115"/>
                  </a:lnTo>
                  <a:lnTo>
                    <a:pt x="114"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5" name="Google Shape;1315;p49"/>
            <p:cNvSpPr/>
            <p:nvPr/>
          </p:nvSpPr>
          <p:spPr>
            <a:xfrm>
              <a:off x="8315774" y="3162034"/>
              <a:ext cx="33572" cy="33865"/>
            </a:xfrm>
            <a:custGeom>
              <a:rect b="b" l="l" r="r" t="t"/>
              <a:pathLst>
                <a:path extrusionOk="0" h="115" w="114">
                  <a:moveTo>
                    <a:pt x="0" y="0"/>
                  </a:moveTo>
                  <a:lnTo>
                    <a:pt x="0" y="114"/>
                  </a:lnTo>
                  <a:lnTo>
                    <a:pt x="114" y="114"/>
                  </a:lnTo>
                  <a:lnTo>
                    <a:pt x="114"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6" name="Google Shape;1316;p49"/>
            <p:cNvSpPr/>
            <p:nvPr/>
          </p:nvSpPr>
          <p:spPr>
            <a:xfrm>
              <a:off x="8144677" y="3333421"/>
              <a:ext cx="33867" cy="34159"/>
            </a:xfrm>
            <a:custGeom>
              <a:rect b="b" l="l" r="r" t="t"/>
              <a:pathLst>
                <a:path extrusionOk="0" h="116" w="115">
                  <a:moveTo>
                    <a:pt x="1" y="1"/>
                  </a:moveTo>
                  <a:lnTo>
                    <a:pt x="1" y="115"/>
                  </a:lnTo>
                  <a:lnTo>
                    <a:pt x="114" y="115"/>
                  </a:lnTo>
                  <a:lnTo>
                    <a:pt x="114"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7" name="Google Shape;1317;p49"/>
            <p:cNvSpPr/>
            <p:nvPr/>
          </p:nvSpPr>
          <p:spPr>
            <a:xfrm>
              <a:off x="8211526" y="3333421"/>
              <a:ext cx="33867" cy="34159"/>
            </a:xfrm>
            <a:custGeom>
              <a:rect b="b" l="l" r="r" t="t"/>
              <a:pathLst>
                <a:path extrusionOk="0" h="116" w="115">
                  <a:moveTo>
                    <a:pt x="0" y="1"/>
                  </a:moveTo>
                  <a:lnTo>
                    <a:pt x="0" y="115"/>
                  </a:lnTo>
                  <a:lnTo>
                    <a:pt x="115" y="115"/>
                  </a:lnTo>
                  <a:lnTo>
                    <a:pt x="115"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8" name="Google Shape;1318;p49"/>
            <p:cNvSpPr/>
            <p:nvPr/>
          </p:nvSpPr>
          <p:spPr>
            <a:xfrm>
              <a:off x="8278669" y="3333421"/>
              <a:ext cx="33572" cy="34159"/>
            </a:xfrm>
            <a:custGeom>
              <a:rect b="b" l="l" r="r" t="t"/>
              <a:pathLst>
                <a:path extrusionOk="0" h="116" w="114">
                  <a:moveTo>
                    <a:pt x="0" y="1"/>
                  </a:moveTo>
                  <a:lnTo>
                    <a:pt x="0" y="115"/>
                  </a:lnTo>
                  <a:lnTo>
                    <a:pt x="114" y="115"/>
                  </a:lnTo>
                  <a:lnTo>
                    <a:pt x="114"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9" name="Google Shape;1319;p49"/>
            <p:cNvSpPr/>
            <p:nvPr/>
          </p:nvSpPr>
          <p:spPr>
            <a:xfrm>
              <a:off x="8346107" y="3333421"/>
              <a:ext cx="33572" cy="34159"/>
            </a:xfrm>
            <a:custGeom>
              <a:rect b="b" l="l" r="r" t="t"/>
              <a:pathLst>
                <a:path extrusionOk="0" h="116" w="114">
                  <a:moveTo>
                    <a:pt x="0" y="1"/>
                  </a:moveTo>
                  <a:lnTo>
                    <a:pt x="0" y="115"/>
                  </a:lnTo>
                  <a:lnTo>
                    <a:pt x="113" y="115"/>
                  </a:lnTo>
                  <a:lnTo>
                    <a:pt x="113"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0" name="Google Shape;1320;p49"/>
            <p:cNvSpPr/>
            <p:nvPr/>
          </p:nvSpPr>
          <p:spPr>
            <a:xfrm>
              <a:off x="8076650" y="3375826"/>
              <a:ext cx="303033" cy="7656"/>
            </a:xfrm>
            <a:custGeom>
              <a:rect b="b" l="l" r="r" t="t"/>
              <a:pathLst>
                <a:path extrusionOk="0" h="26" w="1029">
                  <a:moveTo>
                    <a:pt x="1" y="0"/>
                  </a:moveTo>
                  <a:lnTo>
                    <a:pt x="1" y="26"/>
                  </a:lnTo>
                  <a:lnTo>
                    <a:pt x="1028" y="26"/>
                  </a:lnTo>
                  <a:lnTo>
                    <a:pt x="1028"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1" name="Google Shape;1321;p49"/>
            <p:cNvSpPr/>
            <p:nvPr/>
          </p:nvSpPr>
          <p:spPr>
            <a:xfrm>
              <a:off x="8076650" y="3391138"/>
              <a:ext cx="303033" cy="7656"/>
            </a:xfrm>
            <a:custGeom>
              <a:rect b="b" l="l" r="r" t="t"/>
              <a:pathLst>
                <a:path extrusionOk="0" h="26" w="1029">
                  <a:moveTo>
                    <a:pt x="1" y="1"/>
                  </a:moveTo>
                  <a:lnTo>
                    <a:pt x="1" y="25"/>
                  </a:lnTo>
                  <a:lnTo>
                    <a:pt x="1028" y="25"/>
                  </a:lnTo>
                  <a:lnTo>
                    <a:pt x="102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2" name="Google Shape;1322;p49"/>
            <p:cNvSpPr/>
            <p:nvPr/>
          </p:nvSpPr>
          <p:spPr>
            <a:xfrm>
              <a:off x="8180604" y="3648219"/>
              <a:ext cx="95121" cy="39460"/>
            </a:xfrm>
            <a:custGeom>
              <a:rect b="b" l="l" r="r" t="t"/>
              <a:pathLst>
                <a:path extrusionOk="0" h="134" w="323">
                  <a:moveTo>
                    <a:pt x="1" y="0"/>
                  </a:moveTo>
                  <a:cubicBezTo>
                    <a:pt x="14" y="75"/>
                    <a:pt x="81" y="134"/>
                    <a:pt x="161" y="134"/>
                  </a:cubicBezTo>
                  <a:cubicBezTo>
                    <a:pt x="241" y="134"/>
                    <a:pt x="308" y="76"/>
                    <a:pt x="32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3" name="Google Shape;1323;p49"/>
            <p:cNvSpPr/>
            <p:nvPr/>
          </p:nvSpPr>
          <p:spPr>
            <a:xfrm>
              <a:off x="8180015" y="3590795"/>
              <a:ext cx="95416" cy="39754"/>
            </a:xfrm>
            <a:custGeom>
              <a:rect b="b" l="l" r="r" t="t"/>
              <a:pathLst>
                <a:path extrusionOk="0" h="135" w="324">
                  <a:moveTo>
                    <a:pt x="163" y="0"/>
                  </a:moveTo>
                  <a:cubicBezTo>
                    <a:pt x="83" y="0"/>
                    <a:pt x="16" y="57"/>
                    <a:pt x="1" y="134"/>
                  </a:cubicBezTo>
                  <a:lnTo>
                    <a:pt x="323" y="134"/>
                  </a:lnTo>
                  <a:cubicBezTo>
                    <a:pt x="310" y="57"/>
                    <a:pt x="243" y="0"/>
                    <a:pt x="163"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4" name="Google Shape;1324;p49"/>
            <p:cNvSpPr/>
            <p:nvPr/>
          </p:nvSpPr>
          <p:spPr>
            <a:xfrm>
              <a:off x="8179426" y="3630255"/>
              <a:ext cx="96594" cy="17374"/>
            </a:xfrm>
            <a:custGeom>
              <a:rect b="b" l="l" r="r" t="t"/>
              <a:pathLst>
                <a:path extrusionOk="0" h="59" w="328">
                  <a:moveTo>
                    <a:pt x="3" y="0"/>
                  </a:moveTo>
                  <a:cubicBezTo>
                    <a:pt x="1" y="9"/>
                    <a:pt x="0" y="19"/>
                    <a:pt x="0" y="29"/>
                  </a:cubicBezTo>
                  <a:cubicBezTo>
                    <a:pt x="0" y="40"/>
                    <a:pt x="1" y="49"/>
                    <a:pt x="3" y="59"/>
                  </a:cubicBezTo>
                  <a:lnTo>
                    <a:pt x="325" y="59"/>
                  </a:lnTo>
                  <a:cubicBezTo>
                    <a:pt x="327" y="49"/>
                    <a:pt x="328" y="39"/>
                    <a:pt x="328" y="29"/>
                  </a:cubicBezTo>
                  <a:cubicBezTo>
                    <a:pt x="328" y="19"/>
                    <a:pt x="328" y="11"/>
                    <a:pt x="32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5" name="Google Shape;1325;p49"/>
            <p:cNvSpPr/>
            <p:nvPr/>
          </p:nvSpPr>
          <p:spPr>
            <a:xfrm>
              <a:off x="8202985" y="3018033"/>
              <a:ext cx="50358" cy="20908"/>
            </a:xfrm>
            <a:custGeom>
              <a:rect b="b" l="l" r="r" t="t"/>
              <a:pathLst>
                <a:path extrusionOk="0" h="71" w="171">
                  <a:moveTo>
                    <a:pt x="1" y="0"/>
                  </a:moveTo>
                  <a:cubicBezTo>
                    <a:pt x="7" y="42"/>
                    <a:pt x="42" y="71"/>
                    <a:pt x="85" y="71"/>
                  </a:cubicBezTo>
                  <a:cubicBezTo>
                    <a:pt x="128" y="71"/>
                    <a:pt x="162" y="40"/>
                    <a:pt x="17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6" name="Google Shape;1326;p49"/>
            <p:cNvSpPr/>
            <p:nvPr/>
          </p:nvSpPr>
          <p:spPr>
            <a:xfrm>
              <a:off x="8202691" y="2987997"/>
              <a:ext cx="50358" cy="21202"/>
            </a:xfrm>
            <a:custGeom>
              <a:rect b="b" l="l" r="r" t="t"/>
              <a:pathLst>
                <a:path extrusionOk="0" h="72" w="171">
                  <a:moveTo>
                    <a:pt x="86" y="1"/>
                  </a:moveTo>
                  <a:cubicBezTo>
                    <a:pt x="43" y="1"/>
                    <a:pt x="8" y="32"/>
                    <a:pt x="1" y="71"/>
                  </a:cubicBezTo>
                  <a:lnTo>
                    <a:pt x="171" y="71"/>
                  </a:lnTo>
                  <a:cubicBezTo>
                    <a:pt x="163" y="32"/>
                    <a:pt x="128" y="1"/>
                    <a:pt x="8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7" name="Google Shape;1327;p49"/>
            <p:cNvSpPr/>
            <p:nvPr/>
          </p:nvSpPr>
          <p:spPr>
            <a:xfrm>
              <a:off x="8202396" y="3008905"/>
              <a:ext cx="50947" cy="9718"/>
            </a:xfrm>
            <a:custGeom>
              <a:rect b="b" l="l" r="r" t="t"/>
              <a:pathLst>
                <a:path extrusionOk="0" h="33" w="173">
                  <a:moveTo>
                    <a:pt x="2" y="0"/>
                  </a:moveTo>
                  <a:cubicBezTo>
                    <a:pt x="0" y="6"/>
                    <a:pt x="0" y="11"/>
                    <a:pt x="0" y="16"/>
                  </a:cubicBezTo>
                  <a:cubicBezTo>
                    <a:pt x="0" y="22"/>
                    <a:pt x="0" y="27"/>
                    <a:pt x="2" y="32"/>
                  </a:cubicBezTo>
                  <a:lnTo>
                    <a:pt x="172" y="32"/>
                  </a:lnTo>
                  <a:cubicBezTo>
                    <a:pt x="173" y="27"/>
                    <a:pt x="173" y="22"/>
                    <a:pt x="173" y="16"/>
                  </a:cubicBezTo>
                  <a:cubicBezTo>
                    <a:pt x="173" y="11"/>
                    <a:pt x="173" y="6"/>
                    <a:pt x="172"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8" name="Google Shape;1328;p49"/>
            <p:cNvSpPr/>
            <p:nvPr/>
          </p:nvSpPr>
          <p:spPr>
            <a:xfrm>
              <a:off x="8048379" y="2406989"/>
              <a:ext cx="358986" cy="358968"/>
            </a:xfrm>
            <a:custGeom>
              <a:rect b="b" l="l" r="r" t="t"/>
              <a:pathLst>
                <a:path extrusionOk="0" h="1219" w="1219">
                  <a:moveTo>
                    <a:pt x="1079" y="97"/>
                  </a:moveTo>
                  <a:cubicBezTo>
                    <a:pt x="1102" y="97"/>
                    <a:pt x="1120" y="115"/>
                    <a:pt x="1120" y="139"/>
                  </a:cubicBezTo>
                  <a:lnTo>
                    <a:pt x="1120" y="1078"/>
                  </a:lnTo>
                  <a:cubicBezTo>
                    <a:pt x="1120" y="1101"/>
                    <a:pt x="1102" y="1119"/>
                    <a:pt x="1079" y="1119"/>
                  </a:cubicBezTo>
                  <a:lnTo>
                    <a:pt x="140" y="1119"/>
                  </a:lnTo>
                  <a:cubicBezTo>
                    <a:pt x="117" y="1119"/>
                    <a:pt x="98" y="1101"/>
                    <a:pt x="98" y="1078"/>
                  </a:cubicBezTo>
                  <a:lnTo>
                    <a:pt x="98" y="139"/>
                  </a:lnTo>
                  <a:cubicBezTo>
                    <a:pt x="98" y="115"/>
                    <a:pt x="117" y="97"/>
                    <a:pt x="140" y="97"/>
                  </a:cubicBezTo>
                  <a:close/>
                  <a:moveTo>
                    <a:pt x="140" y="1"/>
                  </a:moveTo>
                  <a:cubicBezTo>
                    <a:pt x="64" y="1"/>
                    <a:pt x="1" y="62"/>
                    <a:pt x="1" y="140"/>
                  </a:cubicBezTo>
                  <a:lnTo>
                    <a:pt x="1" y="1080"/>
                  </a:lnTo>
                  <a:cubicBezTo>
                    <a:pt x="1" y="1156"/>
                    <a:pt x="62" y="1219"/>
                    <a:pt x="140" y="1219"/>
                  </a:cubicBezTo>
                  <a:lnTo>
                    <a:pt x="1079" y="1219"/>
                  </a:lnTo>
                  <a:cubicBezTo>
                    <a:pt x="1155" y="1219"/>
                    <a:pt x="1219" y="1157"/>
                    <a:pt x="1219" y="1080"/>
                  </a:cubicBezTo>
                  <a:lnTo>
                    <a:pt x="1219" y="140"/>
                  </a:lnTo>
                  <a:cubicBezTo>
                    <a:pt x="1219" y="62"/>
                    <a:pt x="1156" y="1"/>
                    <a:pt x="107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9" name="Google Shape;1329;p49"/>
            <p:cNvSpPr/>
            <p:nvPr/>
          </p:nvSpPr>
          <p:spPr>
            <a:xfrm>
              <a:off x="8076650" y="2435554"/>
              <a:ext cx="301855" cy="301250"/>
            </a:xfrm>
            <a:custGeom>
              <a:rect b="b" l="l" r="r" t="t"/>
              <a:pathLst>
                <a:path extrusionOk="0" h="1023" w="1025">
                  <a:moveTo>
                    <a:pt x="42" y="0"/>
                  </a:moveTo>
                  <a:cubicBezTo>
                    <a:pt x="19" y="0"/>
                    <a:pt x="1" y="18"/>
                    <a:pt x="1" y="42"/>
                  </a:cubicBezTo>
                  <a:lnTo>
                    <a:pt x="1" y="55"/>
                  </a:lnTo>
                  <a:lnTo>
                    <a:pt x="1" y="981"/>
                  </a:lnTo>
                  <a:cubicBezTo>
                    <a:pt x="1" y="1004"/>
                    <a:pt x="19" y="1022"/>
                    <a:pt x="42" y="1022"/>
                  </a:cubicBezTo>
                  <a:lnTo>
                    <a:pt x="983" y="1022"/>
                  </a:lnTo>
                  <a:cubicBezTo>
                    <a:pt x="1006" y="1022"/>
                    <a:pt x="1024" y="1004"/>
                    <a:pt x="1024" y="981"/>
                  </a:cubicBezTo>
                  <a:lnTo>
                    <a:pt x="1024" y="55"/>
                  </a:lnTo>
                  <a:lnTo>
                    <a:pt x="1024" y="42"/>
                  </a:lnTo>
                  <a:cubicBezTo>
                    <a:pt x="1024" y="18"/>
                    <a:pt x="1006" y="0"/>
                    <a:pt x="983"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0" name="Google Shape;1330;p49"/>
            <p:cNvSpPr/>
            <p:nvPr/>
          </p:nvSpPr>
          <p:spPr>
            <a:xfrm>
              <a:off x="8076650" y="2435554"/>
              <a:ext cx="301855" cy="301250"/>
            </a:xfrm>
            <a:custGeom>
              <a:rect b="b" l="l" r="r" t="t"/>
              <a:pathLst>
                <a:path extrusionOk="0" h="1023" w="1025">
                  <a:moveTo>
                    <a:pt x="42" y="0"/>
                  </a:moveTo>
                  <a:cubicBezTo>
                    <a:pt x="19" y="0"/>
                    <a:pt x="1" y="18"/>
                    <a:pt x="1" y="42"/>
                  </a:cubicBezTo>
                  <a:lnTo>
                    <a:pt x="1" y="55"/>
                  </a:lnTo>
                  <a:lnTo>
                    <a:pt x="1" y="981"/>
                  </a:lnTo>
                  <a:cubicBezTo>
                    <a:pt x="1" y="1004"/>
                    <a:pt x="19" y="1022"/>
                    <a:pt x="42" y="1022"/>
                  </a:cubicBezTo>
                  <a:lnTo>
                    <a:pt x="55" y="1022"/>
                  </a:lnTo>
                  <a:lnTo>
                    <a:pt x="55" y="55"/>
                  </a:lnTo>
                  <a:lnTo>
                    <a:pt x="1023" y="55"/>
                  </a:lnTo>
                  <a:lnTo>
                    <a:pt x="1023" y="42"/>
                  </a:lnTo>
                  <a:cubicBezTo>
                    <a:pt x="1024" y="18"/>
                    <a:pt x="1006" y="0"/>
                    <a:pt x="983" y="0"/>
                  </a:cubicBez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1" name="Google Shape;1331;p49"/>
            <p:cNvSpPr/>
            <p:nvPr/>
          </p:nvSpPr>
          <p:spPr>
            <a:xfrm>
              <a:off x="8218299" y="2435554"/>
              <a:ext cx="16197" cy="300956"/>
            </a:xfrm>
            <a:custGeom>
              <a:rect b="b" l="l" r="r" t="t"/>
              <a:pathLst>
                <a:path extrusionOk="0" h="1022" w="55">
                  <a:moveTo>
                    <a:pt x="1" y="0"/>
                  </a:moveTo>
                  <a:lnTo>
                    <a:pt x="1" y="1021"/>
                  </a:lnTo>
                  <a:lnTo>
                    <a:pt x="54" y="1021"/>
                  </a:lnTo>
                  <a:lnTo>
                    <a:pt x="5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2" name="Google Shape;1332;p49"/>
            <p:cNvSpPr/>
            <p:nvPr/>
          </p:nvSpPr>
          <p:spPr>
            <a:xfrm>
              <a:off x="8102271" y="2684389"/>
              <a:ext cx="91293" cy="33276"/>
            </a:xfrm>
            <a:custGeom>
              <a:rect b="b" l="l" r="r" t="t"/>
              <a:pathLst>
                <a:path extrusionOk="0" h="113" w="310">
                  <a:moveTo>
                    <a:pt x="0" y="1"/>
                  </a:moveTo>
                  <a:lnTo>
                    <a:pt x="0" y="112"/>
                  </a:lnTo>
                  <a:lnTo>
                    <a:pt x="309" y="112"/>
                  </a:lnTo>
                  <a:lnTo>
                    <a:pt x="30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3" name="Google Shape;1333;p49"/>
            <p:cNvSpPr/>
            <p:nvPr/>
          </p:nvSpPr>
          <p:spPr>
            <a:xfrm>
              <a:off x="8092847" y="2674671"/>
              <a:ext cx="110140" cy="52123"/>
            </a:xfrm>
            <a:custGeom>
              <a:rect b="b" l="l" r="r" t="t"/>
              <a:pathLst>
                <a:path extrusionOk="0" h="177" w="374">
                  <a:moveTo>
                    <a:pt x="341" y="33"/>
                  </a:moveTo>
                  <a:lnTo>
                    <a:pt x="341" y="144"/>
                  </a:lnTo>
                  <a:lnTo>
                    <a:pt x="32" y="144"/>
                  </a:lnTo>
                  <a:lnTo>
                    <a:pt x="32" y="33"/>
                  </a:lnTo>
                  <a:close/>
                  <a:moveTo>
                    <a:pt x="0" y="1"/>
                  </a:moveTo>
                  <a:lnTo>
                    <a:pt x="0" y="33"/>
                  </a:lnTo>
                  <a:lnTo>
                    <a:pt x="0" y="144"/>
                  </a:lnTo>
                  <a:lnTo>
                    <a:pt x="0" y="176"/>
                  </a:lnTo>
                  <a:lnTo>
                    <a:pt x="374" y="176"/>
                  </a:lnTo>
                  <a:lnTo>
                    <a:pt x="374" y="144"/>
                  </a:lnTo>
                  <a:lnTo>
                    <a:pt x="374" y="33"/>
                  </a:lnTo>
                  <a:lnTo>
                    <a:pt x="37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4" name="Google Shape;1334;p49"/>
            <p:cNvSpPr/>
            <p:nvPr/>
          </p:nvSpPr>
          <p:spPr>
            <a:xfrm>
              <a:off x="8259233" y="2684389"/>
              <a:ext cx="91587" cy="33276"/>
            </a:xfrm>
            <a:custGeom>
              <a:rect b="b" l="l" r="r" t="t"/>
              <a:pathLst>
                <a:path extrusionOk="0" h="113" w="311">
                  <a:moveTo>
                    <a:pt x="1" y="1"/>
                  </a:moveTo>
                  <a:lnTo>
                    <a:pt x="1" y="112"/>
                  </a:lnTo>
                  <a:lnTo>
                    <a:pt x="310" y="112"/>
                  </a:lnTo>
                  <a:lnTo>
                    <a:pt x="31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5" name="Google Shape;1335;p49"/>
            <p:cNvSpPr/>
            <p:nvPr/>
          </p:nvSpPr>
          <p:spPr>
            <a:xfrm>
              <a:off x="8249515" y="2674671"/>
              <a:ext cx="109846" cy="52123"/>
            </a:xfrm>
            <a:custGeom>
              <a:rect b="b" l="l" r="r" t="t"/>
              <a:pathLst>
                <a:path extrusionOk="0" h="177" w="373">
                  <a:moveTo>
                    <a:pt x="341" y="33"/>
                  </a:moveTo>
                  <a:lnTo>
                    <a:pt x="341" y="144"/>
                  </a:lnTo>
                  <a:lnTo>
                    <a:pt x="32" y="144"/>
                  </a:lnTo>
                  <a:lnTo>
                    <a:pt x="32" y="33"/>
                  </a:lnTo>
                  <a:close/>
                  <a:moveTo>
                    <a:pt x="1" y="1"/>
                  </a:moveTo>
                  <a:lnTo>
                    <a:pt x="1" y="33"/>
                  </a:lnTo>
                  <a:lnTo>
                    <a:pt x="1" y="144"/>
                  </a:lnTo>
                  <a:lnTo>
                    <a:pt x="1" y="176"/>
                  </a:lnTo>
                  <a:lnTo>
                    <a:pt x="373" y="176"/>
                  </a:lnTo>
                  <a:lnTo>
                    <a:pt x="373" y="144"/>
                  </a:lnTo>
                  <a:lnTo>
                    <a:pt x="373" y="33"/>
                  </a:lnTo>
                  <a:lnTo>
                    <a:pt x="37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6" name="Google Shape;1336;p49"/>
            <p:cNvSpPr/>
            <p:nvPr/>
          </p:nvSpPr>
          <p:spPr>
            <a:xfrm>
              <a:off x="5879475" y="4549030"/>
              <a:ext cx="172278" cy="341594"/>
            </a:xfrm>
            <a:custGeom>
              <a:rect b="b" l="l" r="r" t="t"/>
              <a:pathLst>
                <a:path extrusionOk="0" h="1160" w="585">
                  <a:moveTo>
                    <a:pt x="133" y="0"/>
                  </a:moveTo>
                  <a:cubicBezTo>
                    <a:pt x="61" y="0"/>
                    <a:pt x="0" y="59"/>
                    <a:pt x="0" y="133"/>
                  </a:cubicBezTo>
                  <a:lnTo>
                    <a:pt x="0" y="1027"/>
                  </a:lnTo>
                  <a:cubicBezTo>
                    <a:pt x="0" y="1100"/>
                    <a:pt x="59" y="1160"/>
                    <a:pt x="133" y="1160"/>
                  </a:cubicBezTo>
                  <a:lnTo>
                    <a:pt x="585" y="1160"/>
                  </a:lnTo>
                  <a:lnTo>
                    <a:pt x="585"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7" name="Google Shape;1337;p49"/>
            <p:cNvSpPr/>
            <p:nvPr/>
          </p:nvSpPr>
          <p:spPr>
            <a:xfrm>
              <a:off x="6051750" y="4549030"/>
              <a:ext cx="169628" cy="341594"/>
            </a:xfrm>
            <a:custGeom>
              <a:rect b="b" l="l" r="r" t="t"/>
              <a:pathLst>
                <a:path extrusionOk="0" h="1160" w="576">
                  <a:moveTo>
                    <a:pt x="0" y="0"/>
                  </a:moveTo>
                  <a:lnTo>
                    <a:pt x="0" y="1160"/>
                  </a:lnTo>
                  <a:lnTo>
                    <a:pt x="444" y="1160"/>
                  </a:lnTo>
                  <a:cubicBezTo>
                    <a:pt x="515" y="1160"/>
                    <a:pt x="575" y="1101"/>
                    <a:pt x="575" y="1027"/>
                  </a:cubicBezTo>
                  <a:lnTo>
                    <a:pt x="575" y="133"/>
                  </a:lnTo>
                  <a:cubicBezTo>
                    <a:pt x="575" y="59"/>
                    <a:pt x="516" y="0"/>
                    <a:pt x="444"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38" name="Google Shape;1338;p49"/>
            <p:cNvGrpSpPr/>
            <p:nvPr/>
          </p:nvGrpSpPr>
          <p:grpSpPr>
            <a:xfrm>
              <a:off x="5971415" y="2931019"/>
              <a:ext cx="1464513" cy="1409630"/>
              <a:chOff x="519434" y="6188313"/>
              <a:chExt cx="571517" cy="550121"/>
            </a:xfrm>
          </p:grpSpPr>
          <p:sp>
            <p:nvSpPr>
              <p:cNvPr id="1339" name="Google Shape;1339;p49"/>
              <p:cNvSpPr/>
              <p:nvPr/>
            </p:nvSpPr>
            <p:spPr>
              <a:xfrm>
                <a:off x="703431" y="6188313"/>
                <a:ext cx="387520" cy="550121"/>
              </a:xfrm>
              <a:custGeom>
                <a:rect b="b" l="l" r="r" t="t"/>
                <a:pathLst>
                  <a:path extrusionOk="0" h="10593" w="7462">
                    <a:moveTo>
                      <a:pt x="40" y="1"/>
                    </a:moveTo>
                    <a:cubicBezTo>
                      <a:pt x="17" y="1"/>
                      <a:pt x="0" y="19"/>
                      <a:pt x="0" y="42"/>
                    </a:cubicBezTo>
                    <a:lnTo>
                      <a:pt x="0" y="10553"/>
                    </a:lnTo>
                    <a:cubicBezTo>
                      <a:pt x="0" y="10575"/>
                      <a:pt x="18" y="10592"/>
                      <a:pt x="40" y="10592"/>
                    </a:cubicBezTo>
                    <a:lnTo>
                      <a:pt x="7422" y="10592"/>
                    </a:lnTo>
                    <a:cubicBezTo>
                      <a:pt x="7445" y="10592"/>
                      <a:pt x="7462" y="10575"/>
                      <a:pt x="7462" y="10553"/>
                    </a:cubicBezTo>
                    <a:lnTo>
                      <a:pt x="7462" y="42"/>
                    </a:lnTo>
                    <a:cubicBezTo>
                      <a:pt x="7462" y="19"/>
                      <a:pt x="7445" y="1"/>
                      <a:pt x="742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0" name="Google Shape;1340;p49"/>
              <p:cNvSpPr/>
              <p:nvPr/>
            </p:nvSpPr>
            <p:spPr>
              <a:xfrm>
                <a:off x="728618" y="6213604"/>
                <a:ext cx="337094" cy="499539"/>
              </a:xfrm>
              <a:custGeom>
                <a:rect b="b" l="l" r="r" t="t"/>
                <a:pathLst>
                  <a:path extrusionOk="0" h="9619" w="6491">
                    <a:moveTo>
                      <a:pt x="1" y="0"/>
                    </a:moveTo>
                    <a:lnTo>
                      <a:pt x="1" y="9619"/>
                    </a:lnTo>
                    <a:lnTo>
                      <a:pt x="6490" y="9619"/>
                    </a:lnTo>
                    <a:lnTo>
                      <a:pt x="6490" y="0"/>
                    </a:lnTo>
                    <a:close/>
                  </a:path>
                </a:pathLst>
              </a:custGeom>
              <a:solidFill>
                <a:srgbClr val="525B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1" name="Google Shape;1341;p49"/>
              <p:cNvSpPr/>
              <p:nvPr/>
            </p:nvSpPr>
            <p:spPr>
              <a:xfrm>
                <a:off x="749339" y="6227626"/>
                <a:ext cx="295704" cy="98256"/>
              </a:xfrm>
              <a:custGeom>
                <a:rect b="b" l="l" r="r" t="t"/>
                <a:pathLst>
                  <a:path extrusionOk="0" h="1892" w="5694">
                    <a:moveTo>
                      <a:pt x="0" y="1"/>
                    </a:moveTo>
                    <a:lnTo>
                      <a:pt x="0" y="1892"/>
                    </a:lnTo>
                    <a:lnTo>
                      <a:pt x="5693" y="1892"/>
                    </a:lnTo>
                    <a:lnTo>
                      <a:pt x="569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2" name="Google Shape;1342;p49"/>
              <p:cNvSpPr/>
              <p:nvPr/>
            </p:nvSpPr>
            <p:spPr>
              <a:xfrm>
                <a:off x="773176" y="6399522"/>
                <a:ext cx="247978" cy="225906"/>
              </a:xfrm>
              <a:custGeom>
                <a:rect b="b" l="l" r="r" t="t"/>
                <a:pathLst>
                  <a:path extrusionOk="0" h="4350" w="4775">
                    <a:moveTo>
                      <a:pt x="2387" y="0"/>
                    </a:moveTo>
                    <a:cubicBezTo>
                      <a:pt x="1830" y="0"/>
                      <a:pt x="1274" y="213"/>
                      <a:pt x="849" y="638"/>
                    </a:cubicBezTo>
                    <a:cubicBezTo>
                      <a:pt x="0" y="1487"/>
                      <a:pt x="0" y="2863"/>
                      <a:pt x="849" y="3713"/>
                    </a:cubicBezTo>
                    <a:cubicBezTo>
                      <a:pt x="1274" y="4138"/>
                      <a:pt x="1830" y="4350"/>
                      <a:pt x="2387" y="4350"/>
                    </a:cubicBezTo>
                    <a:cubicBezTo>
                      <a:pt x="2943" y="4350"/>
                      <a:pt x="3500" y="4138"/>
                      <a:pt x="3925" y="3713"/>
                    </a:cubicBezTo>
                    <a:cubicBezTo>
                      <a:pt x="4775" y="2863"/>
                      <a:pt x="4775" y="1487"/>
                      <a:pt x="3925" y="638"/>
                    </a:cubicBezTo>
                    <a:cubicBezTo>
                      <a:pt x="3500" y="213"/>
                      <a:pt x="2943" y="0"/>
                      <a:pt x="238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3" name="Google Shape;1343;p49"/>
              <p:cNvSpPr/>
              <p:nvPr/>
            </p:nvSpPr>
            <p:spPr>
              <a:xfrm>
                <a:off x="791924" y="6407312"/>
                <a:ext cx="210586" cy="210482"/>
              </a:xfrm>
              <a:custGeom>
                <a:rect b="b" l="l" r="r" t="t"/>
                <a:pathLst>
                  <a:path extrusionOk="0" h="4053" w="4055">
                    <a:moveTo>
                      <a:pt x="2028" y="0"/>
                    </a:moveTo>
                    <a:cubicBezTo>
                      <a:pt x="908" y="0"/>
                      <a:pt x="1" y="907"/>
                      <a:pt x="1" y="2027"/>
                    </a:cubicBezTo>
                    <a:cubicBezTo>
                      <a:pt x="1" y="3145"/>
                      <a:pt x="908" y="4053"/>
                      <a:pt x="2028" y="4053"/>
                    </a:cubicBezTo>
                    <a:cubicBezTo>
                      <a:pt x="3147" y="4053"/>
                      <a:pt x="4054" y="3145"/>
                      <a:pt x="4054" y="2027"/>
                    </a:cubicBezTo>
                    <a:cubicBezTo>
                      <a:pt x="4054" y="907"/>
                      <a:pt x="3147" y="0"/>
                      <a:pt x="202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4" name="Google Shape;1344;p49"/>
              <p:cNvSpPr/>
              <p:nvPr/>
            </p:nvSpPr>
            <p:spPr>
              <a:xfrm>
                <a:off x="873666" y="6413233"/>
                <a:ext cx="47103" cy="198694"/>
              </a:xfrm>
              <a:custGeom>
                <a:rect b="b" l="l" r="r" t="t"/>
                <a:pathLst>
                  <a:path extrusionOk="0" h="3826" w="907">
                    <a:moveTo>
                      <a:pt x="7" y="1"/>
                    </a:moveTo>
                    <a:cubicBezTo>
                      <a:pt x="3" y="1"/>
                      <a:pt x="1" y="4"/>
                      <a:pt x="1" y="8"/>
                    </a:cubicBezTo>
                    <a:lnTo>
                      <a:pt x="1" y="3817"/>
                    </a:lnTo>
                    <a:cubicBezTo>
                      <a:pt x="1" y="3821"/>
                      <a:pt x="3" y="3823"/>
                      <a:pt x="7" y="3826"/>
                    </a:cubicBezTo>
                    <a:lnTo>
                      <a:pt x="900" y="3826"/>
                    </a:lnTo>
                    <a:cubicBezTo>
                      <a:pt x="904" y="3826"/>
                      <a:pt x="906" y="3822"/>
                      <a:pt x="906" y="3818"/>
                    </a:cubicBezTo>
                    <a:lnTo>
                      <a:pt x="906" y="8"/>
                    </a:lnTo>
                    <a:cubicBezTo>
                      <a:pt x="906" y="4"/>
                      <a:pt x="904" y="1"/>
                      <a:pt x="900"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5" name="Google Shape;1345;p49"/>
              <p:cNvSpPr/>
              <p:nvPr/>
            </p:nvSpPr>
            <p:spPr>
              <a:xfrm>
                <a:off x="877872" y="6417387"/>
                <a:ext cx="38690" cy="190229"/>
              </a:xfrm>
              <a:custGeom>
                <a:rect b="b" l="l" r="r" t="t"/>
                <a:pathLst>
                  <a:path extrusionOk="0" h="3663" w="745">
                    <a:moveTo>
                      <a:pt x="1" y="1"/>
                    </a:moveTo>
                    <a:lnTo>
                      <a:pt x="1" y="3662"/>
                    </a:lnTo>
                    <a:lnTo>
                      <a:pt x="744" y="3662"/>
                    </a:lnTo>
                    <a:lnTo>
                      <a:pt x="744"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6" name="Google Shape;1346;p49"/>
              <p:cNvSpPr/>
              <p:nvPr/>
            </p:nvSpPr>
            <p:spPr>
              <a:xfrm>
                <a:off x="893971" y="6414687"/>
                <a:ext cx="6440" cy="29653"/>
              </a:xfrm>
              <a:custGeom>
                <a:rect b="b" l="l" r="r" t="t"/>
                <a:pathLst>
                  <a:path extrusionOk="0" h="571" w="124">
                    <a:moveTo>
                      <a:pt x="1" y="0"/>
                    </a:moveTo>
                    <a:lnTo>
                      <a:pt x="1" y="570"/>
                    </a:lnTo>
                    <a:lnTo>
                      <a:pt x="124" y="570"/>
                    </a:lnTo>
                    <a:lnTo>
                      <a:pt x="124"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7" name="Google Shape;1347;p49"/>
              <p:cNvSpPr/>
              <p:nvPr/>
            </p:nvSpPr>
            <p:spPr>
              <a:xfrm>
                <a:off x="886649" y="6369921"/>
                <a:ext cx="21137" cy="21137"/>
              </a:xfrm>
              <a:custGeom>
                <a:rect b="b" l="l" r="r" t="t"/>
                <a:pathLst>
                  <a:path extrusionOk="0" h="407" w="407">
                    <a:moveTo>
                      <a:pt x="204" y="1"/>
                    </a:moveTo>
                    <a:cubicBezTo>
                      <a:pt x="92" y="1"/>
                      <a:pt x="1" y="91"/>
                      <a:pt x="1" y="204"/>
                    </a:cubicBezTo>
                    <a:cubicBezTo>
                      <a:pt x="1" y="316"/>
                      <a:pt x="92" y="407"/>
                      <a:pt x="204" y="407"/>
                    </a:cubicBezTo>
                    <a:cubicBezTo>
                      <a:pt x="315" y="407"/>
                      <a:pt x="406" y="316"/>
                      <a:pt x="406" y="204"/>
                    </a:cubicBezTo>
                    <a:cubicBezTo>
                      <a:pt x="406" y="91"/>
                      <a:pt x="315" y="1"/>
                      <a:pt x="20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8" name="Google Shape;1348;p49"/>
              <p:cNvSpPr/>
              <p:nvPr/>
            </p:nvSpPr>
            <p:spPr>
              <a:xfrm>
                <a:off x="807660" y="6395160"/>
                <a:ext cx="23941" cy="21137"/>
              </a:xfrm>
              <a:custGeom>
                <a:rect b="b" l="l" r="r" t="t"/>
                <a:pathLst>
                  <a:path extrusionOk="0" h="407" w="461">
                    <a:moveTo>
                      <a:pt x="229" y="1"/>
                    </a:moveTo>
                    <a:cubicBezTo>
                      <a:pt x="188" y="1"/>
                      <a:pt x="147" y="13"/>
                      <a:pt x="111" y="39"/>
                    </a:cubicBezTo>
                    <a:cubicBezTo>
                      <a:pt x="21" y="105"/>
                      <a:pt x="0" y="231"/>
                      <a:pt x="65" y="322"/>
                    </a:cubicBezTo>
                    <a:cubicBezTo>
                      <a:pt x="106" y="377"/>
                      <a:pt x="168" y="406"/>
                      <a:pt x="230" y="406"/>
                    </a:cubicBezTo>
                    <a:cubicBezTo>
                      <a:pt x="272" y="406"/>
                      <a:pt x="313" y="394"/>
                      <a:pt x="349" y="368"/>
                    </a:cubicBezTo>
                    <a:cubicBezTo>
                      <a:pt x="440" y="303"/>
                      <a:pt x="460" y="175"/>
                      <a:pt x="395" y="84"/>
                    </a:cubicBezTo>
                    <a:cubicBezTo>
                      <a:pt x="355" y="30"/>
                      <a:pt x="293" y="1"/>
                      <a:pt x="22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9" name="Google Shape;1349;p49"/>
              <p:cNvSpPr/>
              <p:nvPr/>
            </p:nvSpPr>
            <p:spPr>
              <a:xfrm>
                <a:off x="759830" y="6461166"/>
                <a:ext cx="23629" cy="21137"/>
              </a:xfrm>
              <a:custGeom>
                <a:rect b="b" l="l" r="r" t="t"/>
                <a:pathLst>
                  <a:path extrusionOk="0" h="407" w="455">
                    <a:moveTo>
                      <a:pt x="227" y="1"/>
                    </a:moveTo>
                    <a:cubicBezTo>
                      <a:pt x="142" y="1"/>
                      <a:pt x="63" y="56"/>
                      <a:pt x="35" y="141"/>
                    </a:cubicBezTo>
                    <a:cubicBezTo>
                      <a:pt x="1" y="247"/>
                      <a:pt x="58" y="361"/>
                      <a:pt x="165" y="396"/>
                    </a:cubicBezTo>
                    <a:cubicBezTo>
                      <a:pt x="186" y="403"/>
                      <a:pt x="208" y="406"/>
                      <a:pt x="228" y="406"/>
                    </a:cubicBezTo>
                    <a:cubicBezTo>
                      <a:pt x="314" y="406"/>
                      <a:pt x="392" y="353"/>
                      <a:pt x="420" y="267"/>
                    </a:cubicBezTo>
                    <a:cubicBezTo>
                      <a:pt x="455" y="160"/>
                      <a:pt x="397" y="45"/>
                      <a:pt x="290" y="11"/>
                    </a:cubicBezTo>
                    <a:cubicBezTo>
                      <a:pt x="269" y="4"/>
                      <a:pt x="248" y="1"/>
                      <a:pt x="22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0" name="Google Shape;1350;p49"/>
              <p:cNvSpPr/>
              <p:nvPr/>
            </p:nvSpPr>
            <p:spPr>
              <a:xfrm>
                <a:off x="759830" y="6542752"/>
                <a:ext cx="23733" cy="21085"/>
              </a:xfrm>
              <a:custGeom>
                <a:rect b="b" l="l" r="r" t="t"/>
                <a:pathLst>
                  <a:path extrusionOk="0" h="406" w="457">
                    <a:moveTo>
                      <a:pt x="230" y="1"/>
                    </a:moveTo>
                    <a:cubicBezTo>
                      <a:pt x="209" y="1"/>
                      <a:pt x="187" y="4"/>
                      <a:pt x="166" y="11"/>
                    </a:cubicBezTo>
                    <a:cubicBezTo>
                      <a:pt x="59" y="45"/>
                      <a:pt x="1" y="161"/>
                      <a:pt x="37" y="265"/>
                    </a:cubicBezTo>
                    <a:cubicBezTo>
                      <a:pt x="64" y="351"/>
                      <a:pt x="144" y="406"/>
                      <a:pt x="229" y="406"/>
                    </a:cubicBezTo>
                    <a:cubicBezTo>
                      <a:pt x="250" y="406"/>
                      <a:pt x="271" y="403"/>
                      <a:pt x="291" y="396"/>
                    </a:cubicBezTo>
                    <a:cubicBezTo>
                      <a:pt x="397" y="361"/>
                      <a:pt x="456" y="247"/>
                      <a:pt x="422" y="140"/>
                    </a:cubicBezTo>
                    <a:cubicBezTo>
                      <a:pt x="394" y="55"/>
                      <a:pt x="315"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1" name="Google Shape;1351;p49"/>
              <p:cNvSpPr/>
              <p:nvPr/>
            </p:nvSpPr>
            <p:spPr>
              <a:xfrm>
                <a:off x="807660" y="6608759"/>
                <a:ext cx="23993" cy="21085"/>
              </a:xfrm>
              <a:custGeom>
                <a:rect b="b" l="l" r="r" t="t"/>
                <a:pathLst>
                  <a:path extrusionOk="0" h="406" w="462">
                    <a:moveTo>
                      <a:pt x="232" y="0"/>
                    </a:moveTo>
                    <a:cubicBezTo>
                      <a:pt x="169" y="0"/>
                      <a:pt x="107" y="29"/>
                      <a:pt x="68" y="84"/>
                    </a:cubicBezTo>
                    <a:cubicBezTo>
                      <a:pt x="0" y="175"/>
                      <a:pt x="21" y="302"/>
                      <a:pt x="112" y="367"/>
                    </a:cubicBezTo>
                    <a:cubicBezTo>
                      <a:pt x="149" y="393"/>
                      <a:pt x="191" y="406"/>
                      <a:pt x="232" y="406"/>
                    </a:cubicBezTo>
                    <a:cubicBezTo>
                      <a:pt x="295" y="406"/>
                      <a:pt x="357" y="377"/>
                      <a:pt x="396" y="323"/>
                    </a:cubicBezTo>
                    <a:cubicBezTo>
                      <a:pt x="461" y="232"/>
                      <a:pt x="441" y="104"/>
                      <a:pt x="351" y="39"/>
                    </a:cubicBezTo>
                    <a:cubicBezTo>
                      <a:pt x="315" y="13"/>
                      <a:pt x="273" y="0"/>
                      <a:pt x="23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2" name="Google Shape;1352;p49"/>
              <p:cNvSpPr/>
              <p:nvPr/>
            </p:nvSpPr>
            <p:spPr>
              <a:xfrm>
                <a:off x="886649" y="6633946"/>
                <a:ext cx="21137" cy="21137"/>
              </a:xfrm>
              <a:custGeom>
                <a:rect b="b" l="l" r="r" t="t"/>
                <a:pathLst>
                  <a:path extrusionOk="0" h="407" w="407">
                    <a:moveTo>
                      <a:pt x="204" y="0"/>
                    </a:moveTo>
                    <a:cubicBezTo>
                      <a:pt x="92" y="0"/>
                      <a:pt x="1" y="91"/>
                      <a:pt x="1" y="203"/>
                    </a:cubicBezTo>
                    <a:cubicBezTo>
                      <a:pt x="1" y="316"/>
                      <a:pt x="92" y="406"/>
                      <a:pt x="204" y="406"/>
                    </a:cubicBezTo>
                    <a:cubicBezTo>
                      <a:pt x="315" y="406"/>
                      <a:pt x="406" y="316"/>
                      <a:pt x="406" y="203"/>
                    </a:cubicBezTo>
                    <a:cubicBezTo>
                      <a:pt x="406" y="91"/>
                      <a:pt x="315" y="0"/>
                      <a:pt x="20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3" name="Google Shape;1353;p49"/>
              <p:cNvSpPr/>
              <p:nvPr/>
            </p:nvSpPr>
            <p:spPr>
              <a:xfrm>
                <a:off x="962834" y="6608759"/>
                <a:ext cx="23941" cy="21085"/>
              </a:xfrm>
              <a:custGeom>
                <a:rect b="b" l="l" r="r" t="t"/>
                <a:pathLst>
                  <a:path extrusionOk="0" h="406" w="461">
                    <a:moveTo>
                      <a:pt x="232" y="0"/>
                    </a:moveTo>
                    <a:cubicBezTo>
                      <a:pt x="190" y="0"/>
                      <a:pt x="148" y="13"/>
                      <a:pt x="112" y="39"/>
                    </a:cubicBezTo>
                    <a:cubicBezTo>
                      <a:pt x="21" y="104"/>
                      <a:pt x="1" y="232"/>
                      <a:pt x="66" y="323"/>
                    </a:cubicBezTo>
                    <a:cubicBezTo>
                      <a:pt x="106" y="377"/>
                      <a:pt x="168" y="406"/>
                      <a:pt x="230" y="406"/>
                    </a:cubicBezTo>
                    <a:cubicBezTo>
                      <a:pt x="272" y="406"/>
                      <a:pt x="313" y="393"/>
                      <a:pt x="350" y="367"/>
                    </a:cubicBezTo>
                    <a:cubicBezTo>
                      <a:pt x="440" y="302"/>
                      <a:pt x="461" y="175"/>
                      <a:pt x="396" y="84"/>
                    </a:cubicBezTo>
                    <a:cubicBezTo>
                      <a:pt x="356" y="29"/>
                      <a:pt x="294" y="0"/>
                      <a:pt x="23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4" name="Google Shape;1354;p49"/>
              <p:cNvSpPr/>
              <p:nvPr/>
            </p:nvSpPr>
            <p:spPr>
              <a:xfrm>
                <a:off x="1010871" y="6542804"/>
                <a:ext cx="23681" cy="21085"/>
              </a:xfrm>
              <a:custGeom>
                <a:rect b="b" l="l" r="r" t="t"/>
                <a:pathLst>
                  <a:path extrusionOk="0" h="406" w="456">
                    <a:moveTo>
                      <a:pt x="227" y="1"/>
                    </a:moveTo>
                    <a:cubicBezTo>
                      <a:pt x="142" y="1"/>
                      <a:pt x="64" y="55"/>
                      <a:pt x="36" y="140"/>
                    </a:cubicBezTo>
                    <a:cubicBezTo>
                      <a:pt x="1" y="247"/>
                      <a:pt x="59" y="361"/>
                      <a:pt x="166" y="396"/>
                    </a:cubicBezTo>
                    <a:cubicBezTo>
                      <a:pt x="186" y="402"/>
                      <a:pt x="207" y="406"/>
                      <a:pt x="228" y="406"/>
                    </a:cubicBezTo>
                    <a:cubicBezTo>
                      <a:pt x="314" y="406"/>
                      <a:pt x="393" y="353"/>
                      <a:pt x="421" y="267"/>
                    </a:cubicBezTo>
                    <a:cubicBezTo>
                      <a:pt x="455" y="160"/>
                      <a:pt x="398" y="45"/>
                      <a:pt x="291" y="11"/>
                    </a:cubicBezTo>
                    <a:cubicBezTo>
                      <a:pt x="269" y="4"/>
                      <a:pt x="248" y="1"/>
                      <a:pt x="22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5" name="Google Shape;1355;p49"/>
              <p:cNvSpPr/>
              <p:nvPr/>
            </p:nvSpPr>
            <p:spPr>
              <a:xfrm>
                <a:off x="1010871" y="6461166"/>
                <a:ext cx="23681" cy="21085"/>
              </a:xfrm>
              <a:custGeom>
                <a:rect b="b" l="l" r="r" t="t"/>
                <a:pathLst>
                  <a:path extrusionOk="0" h="406" w="456">
                    <a:moveTo>
                      <a:pt x="229" y="1"/>
                    </a:moveTo>
                    <a:cubicBezTo>
                      <a:pt x="208" y="1"/>
                      <a:pt x="187" y="4"/>
                      <a:pt x="166" y="11"/>
                    </a:cubicBezTo>
                    <a:cubicBezTo>
                      <a:pt x="60" y="45"/>
                      <a:pt x="1" y="160"/>
                      <a:pt x="36" y="267"/>
                    </a:cubicBezTo>
                    <a:cubicBezTo>
                      <a:pt x="64" y="351"/>
                      <a:pt x="143" y="406"/>
                      <a:pt x="229" y="406"/>
                    </a:cubicBezTo>
                    <a:cubicBezTo>
                      <a:pt x="249" y="406"/>
                      <a:pt x="270" y="403"/>
                      <a:pt x="291" y="396"/>
                    </a:cubicBezTo>
                    <a:cubicBezTo>
                      <a:pt x="398" y="363"/>
                      <a:pt x="455" y="247"/>
                      <a:pt x="421" y="141"/>
                    </a:cubicBezTo>
                    <a:cubicBezTo>
                      <a:pt x="393" y="56"/>
                      <a:pt x="314" y="1"/>
                      <a:pt x="22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6" name="Google Shape;1356;p49"/>
              <p:cNvSpPr/>
              <p:nvPr/>
            </p:nvSpPr>
            <p:spPr>
              <a:xfrm>
                <a:off x="962782" y="6395212"/>
                <a:ext cx="23941" cy="21137"/>
              </a:xfrm>
              <a:custGeom>
                <a:rect b="b" l="l" r="r" t="t"/>
                <a:pathLst>
                  <a:path extrusionOk="0" h="407" w="461">
                    <a:moveTo>
                      <a:pt x="230" y="1"/>
                    </a:moveTo>
                    <a:cubicBezTo>
                      <a:pt x="167" y="1"/>
                      <a:pt x="105" y="30"/>
                      <a:pt x="66" y="85"/>
                    </a:cubicBezTo>
                    <a:cubicBezTo>
                      <a:pt x="1" y="175"/>
                      <a:pt x="21" y="303"/>
                      <a:pt x="112" y="368"/>
                    </a:cubicBezTo>
                    <a:cubicBezTo>
                      <a:pt x="148" y="394"/>
                      <a:pt x="190" y="406"/>
                      <a:pt x="231" y="406"/>
                    </a:cubicBezTo>
                    <a:cubicBezTo>
                      <a:pt x="294" y="406"/>
                      <a:pt x="356" y="378"/>
                      <a:pt x="395" y="323"/>
                    </a:cubicBezTo>
                    <a:cubicBezTo>
                      <a:pt x="461" y="232"/>
                      <a:pt x="440" y="105"/>
                      <a:pt x="349" y="40"/>
                    </a:cubicBezTo>
                    <a:cubicBezTo>
                      <a:pt x="313" y="13"/>
                      <a:pt x="272"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7" name="Google Shape;1357;p49"/>
              <p:cNvSpPr/>
              <p:nvPr/>
            </p:nvSpPr>
            <p:spPr>
              <a:xfrm>
                <a:off x="789587" y="6245750"/>
                <a:ext cx="8465" cy="62163"/>
              </a:xfrm>
              <a:custGeom>
                <a:rect b="b" l="l" r="r" t="t"/>
                <a:pathLst>
                  <a:path extrusionOk="0" h="1197" w="163">
                    <a:moveTo>
                      <a:pt x="1" y="1"/>
                    </a:moveTo>
                    <a:lnTo>
                      <a:pt x="1" y="1196"/>
                    </a:lnTo>
                    <a:lnTo>
                      <a:pt x="162" y="1196"/>
                    </a:lnTo>
                    <a:lnTo>
                      <a:pt x="16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8" name="Google Shape;1358;p49"/>
              <p:cNvSpPr/>
              <p:nvPr/>
            </p:nvSpPr>
            <p:spPr>
              <a:xfrm>
                <a:off x="828796" y="6245750"/>
                <a:ext cx="8517" cy="62163"/>
              </a:xfrm>
              <a:custGeom>
                <a:rect b="b" l="l" r="r" t="t"/>
                <a:pathLst>
                  <a:path extrusionOk="0" h="1197" w="164">
                    <a:moveTo>
                      <a:pt x="1" y="1"/>
                    </a:moveTo>
                    <a:lnTo>
                      <a:pt x="1" y="1196"/>
                    </a:lnTo>
                    <a:lnTo>
                      <a:pt x="163" y="1196"/>
                    </a:lnTo>
                    <a:lnTo>
                      <a:pt x="16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9" name="Google Shape;1359;p49"/>
              <p:cNvSpPr/>
              <p:nvPr/>
            </p:nvSpPr>
            <p:spPr>
              <a:xfrm>
                <a:off x="798052" y="6237337"/>
                <a:ext cx="31004" cy="8413"/>
              </a:xfrm>
              <a:custGeom>
                <a:rect b="b" l="l" r="r" t="t"/>
                <a:pathLst>
                  <a:path extrusionOk="0" h="162" w="597">
                    <a:moveTo>
                      <a:pt x="0" y="0"/>
                    </a:moveTo>
                    <a:lnTo>
                      <a:pt x="0" y="161"/>
                    </a:lnTo>
                    <a:lnTo>
                      <a:pt x="597" y="161"/>
                    </a:lnTo>
                    <a:lnTo>
                      <a:pt x="59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0" name="Google Shape;1360;p49"/>
              <p:cNvSpPr/>
              <p:nvPr/>
            </p:nvSpPr>
            <p:spPr>
              <a:xfrm>
                <a:off x="758220" y="6272599"/>
                <a:ext cx="23266" cy="8465"/>
              </a:xfrm>
              <a:custGeom>
                <a:rect b="b" l="l" r="r" t="t"/>
                <a:pathLst>
                  <a:path extrusionOk="0" h="163" w="448">
                    <a:moveTo>
                      <a:pt x="1" y="0"/>
                    </a:moveTo>
                    <a:lnTo>
                      <a:pt x="1" y="163"/>
                    </a:lnTo>
                    <a:lnTo>
                      <a:pt x="447" y="163"/>
                    </a:lnTo>
                    <a:lnTo>
                      <a:pt x="44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1" name="Google Shape;1361;p49"/>
              <p:cNvSpPr/>
              <p:nvPr/>
            </p:nvSpPr>
            <p:spPr>
              <a:xfrm>
                <a:off x="798052" y="6307758"/>
                <a:ext cx="31056" cy="8517"/>
              </a:xfrm>
              <a:custGeom>
                <a:rect b="b" l="l" r="r" t="t"/>
                <a:pathLst>
                  <a:path extrusionOk="0" h="164" w="598">
                    <a:moveTo>
                      <a:pt x="0" y="1"/>
                    </a:moveTo>
                    <a:lnTo>
                      <a:pt x="0" y="164"/>
                    </a:lnTo>
                    <a:lnTo>
                      <a:pt x="598" y="164"/>
                    </a:lnTo>
                    <a:lnTo>
                      <a:pt x="59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2" name="Google Shape;1362;p49"/>
              <p:cNvSpPr/>
              <p:nvPr/>
            </p:nvSpPr>
            <p:spPr>
              <a:xfrm>
                <a:off x="845466" y="6245750"/>
                <a:ext cx="8465" cy="62163"/>
              </a:xfrm>
              <a:custGeom>
                <a:rect b="b" l="l" r="r" t="t"/>
                <a:pathLst>
                  <a:path extrusionOk="0" h="1197" w="163">
                    <a:moveTo>
                      <a:pt x="0" y="1"/>
                    </a:moveTo>
                    <a:lnTo>
                      <a:pt x="0" y="1196"/>
                    </a:lnTo>
                    <a:lnTo>
                      <a:pt x="163" y="1196"/>
                    </a:lnTo>
                    <a:lnTo>
                      <a:pt x="16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3" name="Google Shape;1363;p49"/>
              <p:cNvSpPr/>
              <p:nvPr/>
            </p:nvSpPr>
            <p:spPr>
              <a:xfrm>
                <a:off x="884623" y="6245750"/>
                <a:ext cx="8413" cy="62163"/>
              </a:xfrm>
              <a:custGeom>
                <a:rect b="b" l="l" r="r" t="t"/>
                <a:pathLst>
                  <a:path extrusionOk="0" h="1197" w="162">
                    <a:moveTo>
                      <a:pt x="0" y="1"/>
                    </a:moveTo>
                    <a:lnTo>
                      <a:pt x="0" y="1196"/>
                    </a:lnTo>
                    <a:lnTo>
                      <a:pt x="162" y="1196"/>
                    </a:lnTo>
                    <a:lnTo>
                      <a:pt x="16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4" name="Google Shape;1364;p49"/>
              <p:cNvSpPr/>
              <p:nvPr/>
            </p:nvSpPr>
            <p:spPr>
              <a:xfrm>
                <a:off x="853828" y="6237337"/>
                <a:ext cx="31108" cy="8413"/>
              </a:xfrm>
              <a:custGeom>
                <a:rect b="b" l="l" r="r" t="t"/>
                <a:pathLst>
                  <a:path extrusionOk="0" h="162" w="599">
                    <a:moveTo>
                      <a:pt x="1" y="0"/>
                    </a:moveTo>
                    <a:lnTo>
                      <a:pt x="1" y="161"/>
                    </a:lnTo>
                    <a:lnTo>
                      <a:pt x="599" y="161"/>
                    </a:lnTo>
                    <a:lnTo>
                      <a:pt x="59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5" name="Google Shape;1365;p49"/>
              <p:cNvSpPr/>
              <p:nvPr/>
            </p:nvSpPr>
            <p:spPr>
              <a:xfrm>
                <a:off x="853828" y="6307862"/>
                <a:ext cx="31108" cy="8413"/>
              </a:xfrm>
              <a:custGeom>
                <a:rect b="b" l="l" r="r" t="t"/>
                <a:pathLst>
                  <a:path extrusionOk="0" h="162" w="599">
                    <a:moveTo>
                      <a:pt x="1" y="0"/>
                    </a:moveTo>
                    <a:lnTo>
                      <a:pt x="1" y="162"/>
                    </a:lnTo>
                    <a:lnTo>
                      <a:pt x="599" y="162"/>
                    </a:lnTo>
                    <a:lnTo>
                      <a:pt x="59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6" name="Google Shape;1366;p49"/>
              <p:cNvSpPr/>
              <p:nvPr/>
            </p:nvSpPr>
            <p:spPr>
              <a:xfrm>
                <a:off x="901294" y="6245750"/>
                <a:ext cx="8413" cy="62163"/>
              </a:xfrm>
              <a:custGeom>
                <a:rect b="b" l="l" r="r" t="t"/>
                <a:pathLst>
                  <a:path extrusionOk="0" h="1197" w="162">
                    <a:moveTo>
                      <a:pt x="0" y="1"/>
                    </a:moveTo>
                    <a:lnTo>
                      <a:pt x="0" y="1196"/>
                    </a:lnTo>
                    <a:lnTo>
                      <a:pt x="162" y="1196"/>
                    </a:lnTo>
                    <a:lnTo>
                      <a:pt x="16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7" name="Google Shape;1367;p49"/>
              <p:cNvSpPr/>
              <p:nvPr/>
            </p:nvSpPr>
            <p:spPr>
              <a:xfrm>
                <a:off x="940503" y="6245750"/>
                <a:ext cx="8465" cy="62163"/>
              </a:xfrm>
              <a:custGeom>
                <a:rect b="b" l="l" r="r" t="t"/>
                <a:pathLst>
                  <a:path extrusionOk="0" h="1197" w="163">
                    <a:moveTo>
                      <a:pt x="0" y="1"/>
                    </a:moveTo>
                    <a:lnTo>
                      <a:pt x="0" y="1196"/>
                    </a:lnTo>
                    <a:lnTo>
                      <a:pt x="163" y="1196"/>
                    </a:lnTo>
                    <a:lnTo>
                      <a:pt x="16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8" name="Google Shape;1368;p49"/>
              <p:cNvSpPr/>
              <p:nvPr/>
            </p:nvSpPr>
            <p:spPr>
              <a:xfrm>
                <a:off x="909707" y="6237337"/>
                <a:ext cx="31056" cy="8465"/>
              </a:xfrm>
              <a:custGeom>
                <a:rect b="b" l="l" r="r" t="t"/>
                <a:pathLst>
                  <a:path extrusionOk="0" h="163" w="598">
                    <a:moveTo>
                      <a:pt x="1" y="0"/>
                    </a:moveTo>
                    <a:lnTo>
                      <a:pt x="1" y="163"/>
                    </a:lnTo>
                    <a:lnTo>
                      <a:pt x="597" y="163"/>
                    </a:lnTo>
                    <a:lnTo>
                      <a:pt x="59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9" name="Google Shape;1369;p49"/>
              <p:cNvSpPr/>
              <p:nvPr/>
            </p:nvSpPr>
            <p:spPr>
              <a:xfrm>
                <a:off x="909707" y="6307862"/>
                <a:ext cx="31108" cy="8413"/>
              </a:xfrm>
              <a:custGeom>
                <a:rect b="b" l="l" r="r" t="t"/>
                <a:pathLst>
                  <a:path extrusionOk="0" h="162" w="599">
                    <a:moveTo>
                      <a:pt x="1" y="0"/>
                    </a:moveTo>
                    <a:lnTo>
                      <a:pt x="1" y="162"/>
                    </a:lnTo>
                    <a:lnTo>
                      <a:pt x="598" y="162"/>
                    </a:lnTo>
                    <a:lnTo>
                      <a:pt x="598"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0" name="Google Shape;1370;p49"/>
              <p:cNvSpPr/>
              <p:nvPr/>
            </p:nvSpPr>
            <p:spPr>
              <a:xfrm>
                <a:off x="957069" y="6245750"/>
                <a:ext cx="8517" cy="62163"/>
              </a:xfrm>
              <a:custGeom>
                <a:rect b="b" l="l" r="r" t="t"/>
                <a:pathLst>
                  <a:path extrusionOk="0" h="1197" w="164">
                    <a:moveTo>
                      <a:pt x="1" y="1"/>
                    </a:moveTo>
                    <a:lnTo>
                      <a:pt x="1" y="1196"/>
                    </a:lnTo>
                    <a:lnTo>
                      <a:pt x="163" y="1196"/>
                    </a:lnTo>
                    <a:lnTo>
                      <a:pt x="16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1" name="Google Shape;1371;p49"/>
              <p:cNvSpPr/>
              <p:nvPr/>
            </p:nvSpPr>
            <p:spPr>
              <a:xfrm>
                <a:off x="996330" y="6245750"/>
                <a:ext cx="8465" cy="62163"/>
              </a:xfrm>
              <a:custGeom>
                <a:rect b="b" l="l" r="r" t="t"/>
                <a:pathLst>
                  <a:path extrusionOk="0" h="1197" w="163">
                    <a:moveTo>
                      <a:pt x="1" y="1"/>
                    </a:moveTo>
                    <a:lnTo>
                      <a:pt x="1" y="1196"/>
                    </a:lnTo>
                    <a:lnTo>
                      <a:pt x="162" y="1196"/>
                    </a:lnTo>
                    <a:lnTo>
                      <a:pt x="16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2" name="Google Shape;1372;p49"/>
              <p:cNvSpPr/>
              <p:nvPr/>
            </p:nvSpPr>
            <p:spPr>
              <a:xfrm>
                <a:off x="965534" y="6237337"/>
                <a:ext cx="31108" cy="8413"/>
              </a:xfrm>
              <a:custGeom>
                <a:rect b="b" l="l" r="r" t="t"/>
                <a:pathLst>
                  <a:path extrusionOk="0" h="162" w="599">
                    <a:moveTo>
                      <a:pt x="0" y="0"/>
                    </a:moveTo>
                    <a:lnTo>
                      <a:pt x="0" y="161"/>
                    </a:lnTo>
                    <a:lnTo>
                      <a:pt x="598" y="161"/>
                    </a:lnTo>
                    <a:lnTo>
                      <a:pt x="598"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3" name="Google Shape;1373;p49"/>
              <p:cNvSpPr/>
              <p:nvPr/>
            </p:nvSpPr>
            <p:spPr>
              <a:xfrm>
                <a:off x="965534" y="6307758"/>
                <a:ext cx="31108" cy="8517"/>
              </a:xfrm>
              <a:custGeom>
                <a:rect b="b" l="l" r="r" t="t"/>
                <a:pathLst>
                  <a:path extrusionOk="0" h="164" w="599">
                    <a:moveTo>
                      <a:pt x="0" y="1"/>
                    </a:moveTo>
                    <a:lnTo>
                      <a:pt x="0" y="164"/>
                    </a:lnTo>
                    <a:lnTo>
                      <a:pt x="598" y="164"/>
                    </a:lnTo>
                    <a:lnTo>
                      <a:pt x="59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4" name="Google Shape;1374;p49"/>
              <p:cNvSpPr/>
              <p:nvPr/>
            </p:nvSpPr>
            <p:spPr>
              <a:xfrm>
                <a:off x="619872" y="6355380"/>
                <a:ext cx="44922" cy="181089"/>
              </a:xfrm>
              <a:custGeom>
                <a:rect b="b" l="l" r="r" t="t"/>
                <a:pathLst>
                  <a:path extrusionOk="0" h="3487" w="865">
                    <a:moveTo>
                      <a:pt x="1" y="0"/>
                    </a:moveTo>
                    <a:lnTo>
                      <a:pt x="1" y="3486"/>
                    </a:lnTo>
                    <a:lnTo>
                      <a:pt x="865" y="3486"/>
                    </a:lnTo>
                    <a:lnTo>
                      <a:pt x="86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5" name="Google Shape;1375;p49"/>
              <p:cNvSpPr/>
              <p:nvPr/>
            </p:nvSpPr>
            <p:spPr>
              <a:xfrm>
                <a:off x="611407" y="6337775"/>
                <a:ext cx="61800" cy="17657"/>
              </a:xfrm>
              <a:custGeom>
                <a:rect b="b" l="l" r="r" t="t"/>
                <a:pathLst>
                  <a:path extrusionOk="0" h="340" w="1190">
                    <a:moveTo>
                      <a:pt x="0" y="0"/>
                    </a:moveTo>
                    <a:lnTo>
                      <a:pt x="0" y="339"/>
                    </a:lnTo>
                    <a:lnTo>
                      <a:pt x="1189" y="339"/>
                    </a:lnTo>
                    <a:lnTo>
                      <a:pt x="1189"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6" name="Google Shape;1376;p49"/>
              <p:cNvSpPr/>
              <p:nvPr/>
            </p:nvSpPr>
            <p:spPr>
              <a:xfrm>
                <a:off x="632803" y="6195843"/>
                <a:ext cx="19007" cy="142035"/>
              </a:xfrm>
              <a:custGeom>
                <a:rect b="b" l="l" r="r" t="t"/>
                <a:pathLst>
                  <a:path extrusionOk="0" h="2735" w="366">
                    <a:moveTo>
                      <a:pt x="184" y="0"/>
                    </a:moveTo>
                    <a:lnTo>
                      <a:pt x="1" y="417"/>
                    </a:lnTo>
                    <a:lnTo>
                      <a:pt x="1" y="2734"/>
                    </a:lnTo>
                    <a:lnTo>
                      <a:pt x="366" y="2734"/>
                    </a:lnTo>
                    <a:lnTo>
                      <a:pt x="366" y="417"/>
                    </a:lnTo>
                    <a:lnTo>
                      <a:pt x="18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7" name="Google Shape;1377;p49"/>
              <p:cNvSpPr/>
              <p:nvPr/>
            </p:nvSpPr>
            <p:spPr>
              <a:xfrm>
                <a:off x="638048" y="6536417"/>
                <a:ext cx="65435" cy="118614"/>
              </a:xfrm>
              <a:custGeom>
                <a:rect b="b" l="l" r="r" t="t"/>
                <a:pathLst>
                  <a:path extrusionOk="0" h="2284" w="1260">
                    <a:moveTo>
                      <a:pt x="1" y="0"/>
                    </a:moveTo>
                    <a:lnTo>
                      <a:pt x="1" y="1846"/>
                    </a:lnTo>
                    <a:cubicBezTo>
                      <a:pt x="1" y="2087"/>
                      <a:pt x="196" y="2283"/>
                      <a:pt x="438" y="2283"/>
                    </a:cubicBezTo>
                    <a:lnTo>
                      <a:pt x="1259" y="2283"/>
                    </a:lnTo>
                    <a:lnTo>
                      <a:pt x="1259" y="2122"/>
                    </a:lnTo>
                    <a:lnTo>
                      <a:pt x="438" y="2122"/>
                    </a:lnTo>
                    <a:cubicBezTo>
                      <a:pt x="286" y="2122"/>
                      <a:pt x="163" y="1999"/>
                      <a:pt x="163" y="1846"/>
                    </a:cubicBezTo>
                    <a:lnTo>
                      <a:pt x="16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8" name="Google Shape;1378;p49"/>
              <p:cNvSpPr/>
              <p:nvPr/>
            </p:nvSpPr>
            <p:spPr>
              <a:xfrm>
                <a:off x="527951" y="6355380"/>
                <a:ext cx="44922" cy="181089"/>
              </a:xfrm>
              <a:custGeom>
                <a:rect b="b" l="l" r="r" t="t"/>
                <a:pathLst>
                  <a:path extrusionOk="0" h="3487" w="865">
                    <a:moveTo>
                      <a:pt x="0" y="0"/>
                    </a:moveTo>
                    <a:lnTo>
                      <a:pt x="0" y="3486"/>
                    </a:lnTo>
                    <a:lnTo>
                      <a:pt x="864" y="3486"/>
                    </a:lnTo>
                    <a:lnTo>
                      <a:pt x="86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9" name="Google Shape;1379;p49"/>
              <p:cNvSpPr/>
              <p:nvPr/>
            </p:nvSpPr>
            <p:spPr>
              <a:xfrm>
                <a:off x="519434" y="6337775"/>
                <a:ext cx="61748" cy="17657"/>
              </a:xfrm>
              <a:custGeom>
                <a:rect b="b" l="l" r="r" t="t"/>
                <a:pathLst>
                  <a:path extrusionOk="0" h="340" w="1189">
                    <a:moveTo>
                      <a:pt x="0" y="0"/>
                    </a:moveTo>
                    <a:lnTo>
                      <a:pt x="0" y="339"/>
                    </a:lnTo>
                    <a:lnTo>
                      <a:pt x="1188" y="339"/>
                    </a:lnTo>
                    <a:lnTo>
                      <a:pt x="118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0" name="Google Shape;1380;p49"/>
              <p:cNvSpPr/>
              <p:nvPr/>
            </p:nvSpPr>
            <p:spPr>
              <a:xfrm>
                <a:off x="540882" y="6195843"/>
                <a:ext cx="18903" cy="142035"/>
              </a:xfrm>
              <a:custGeom>
                <a:rect b="b" l="l" r="r" t="t"/>
                <a:pathLst>
                  <a:path extrusionOk="0" h="2735" w="364">
                    <a:moveTo>
                      <a:pt x="182" y="0"/>
                    </a:moveTo>
                    <a:lnTo>
                      <a:pt x="0" y="417"/>
                    </a:lnTo>
                    <a:lnTo>
                      <a:pt x="0" y="2734"/>
                    </a:lnTo>
                    <a:lnTo>
                      <a:pt x="364" y="2734"/>
                    </a:lnTo>
                    <a:lnTo>
                      <a:pt x="364" y="417"/>
                    </a:lnTo>
                    <a:lnTo>
                      <a:pt x="182"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1" name="Google Shape;1381;p49"/>
              <p:cNvSpPr/>
              <p:nvPr/>
            </p:nvSpPr>
            <p:spPr>
              <a:xfrm>
                <a:off x="546127" y="6536417"/>
                <a:ext cx="157407" cy="145930"/>
              </a:xfrm>
              <a:custGeom>
                <a:rect b="b" l="l" r="r" t="t"/>
                <a:pathLst>
                  <a:path extrusionOk="0" h="2810" w="3031">
                    <a:moveTo>
                      <a:pt x="1" y="0"/>
                    </a:moveTo>
                    <a:lnTo>
                      <a:pt x="1" y="2373"/>
                    </a:lnTo>
                    <a:cubicBezTo>
                      <a:pt x="1" y="2614"/>
                      <a:pt x="196" y="2809"/>
                      <a:pt x="438" y="2809"/>
                    </a:cubicBezTo>
                    <a:lnTo>
                      <a:pt x="3030" y="2809"/>
                    </a:lnTo>
                    <a:lnTo>
                      <a:pt x="3030" y="2648"/>
                    </a:lnTo>
                    <a:lnTo>
                      <a:pt x="438" y="2648"/>
                    </a:lnTo>
                    <a:cubicBezTo>
                      <a:pt x="286" y="2648"/>
                      <a:pt x="163" y="2525"/>
                      <a:pt x="163" y="2373"/>
                    </a:cubicBezTo>
                    <a:lnTo>
                      <a:pt x="16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82" name="Google Shape;1382;p49"/>
            <p:cNvSpPr/>
            <p:nvPr/>
          </p:nvSpPr>
          <p:spPr>
            <a:xfrm>
              <a:off x="6041149" y="1131306"/>
              <a:ext cx="277117" cy="549495"/>
            </a:xfrm>
            <a:custGeom>
              <a:rect b="b" l="l" r="r" t="t"/>
              <a:pathLst>
                <a:path extrusionOk="0" h="1866" w="941">
                  <a:moveTo>
                    <a:pt x="214" y="0"/>
                  </a:moveTo>
                  <a:lnTo>
                    <a:pt x="214" y="1"/>
                  </a:lnTo>
                  <a:cubicBezTo>
                    <a:pt x="96" y="1"/>
                    <a:pt x="1" y="95"/>
                    <a:pt x="1" y="213"/>
                  </a:cubicBezTo>
                  <a:lnTo>
                    <a:pt x="1" y="1654"/>
                  </a:lnTo>
                  <a:cubicBezTo>
                    <a:pt x="1" y="1772"/>
                    <a:pt x="96" y="1866"/>
                    <a:pt x="214" y="1866"/>
                  </a:cubicBezTo>
                  <a:lnTo>
                    <a:pt x="941" y="1866"/>
                  </a:lnTo>
                  <a:lnTo>
                    <a:pt x="941"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3" name="Google Shape;1383;p49"/>
            <p:cNvSpPr/>
            <p:nvPr/>
          </p:nvSpPr>
          <p:spPr>
            <a:xfrm>
              <a:off x="6234922" y="1198447"/>
              <a:ext cx="167272" cy="417569"/>
            </a:xfrm>
            <a:custGeom>
              <a:rect b="b" l="l" r="r" t="t"/>
              <a:pathLst>
                <a:path extrusionOk="0" h="1418" w="568">
                  <a:moveTo>
                    <a:pt x="0" y="1"/>
                  </a:moveTo>
                  <a:lnTo>
                    <a:pt x="0" y="1418"/>
                  </a:lnTo>
                  <a:lnTo>
                    <a:pt x="567" y="1418"/>
                  </a:lnTo>
                  <a:lnTo>
                    <a:pt x="567"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4" name="Google Shape;1384;p49"/>
            <p:cNvSpPr/>
            <p:nvPr/>
          </p:nvSpPr>
          <p:spPr>
            <a:xfrm>
              <a:off x="6256420" y="1473491"/>
              <a:ext cx="120153" cy="120147"/>
            </a:xfrm>
            <a:custGeom>
              <a:rect b="b" l="l" r="r" t="t"/>
              <a:pathLst>
                <a:path extrusionOk="0" h="408" w="408">
                  <a:moveTo>
                    <a:pt x="0" y="0"/>
                  </a:moveTo>
                  <a:lnTo>
                    <a:pt x="0" y="408"/>
                  </a:lnTo>
                  <a:lnTo>
                    <a:pt x="407" y="408"/>
                  </a:lnTo>
                  <a:lnTo>
                    <a:pt x="407"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5" name="Google Shape;1385;p49"/>
            <p:cNvSpPr/>
            <p:nvPr/>
          </p:nvSpPr>
          <p:spPr>
            <a:xfrm>
              <a:off x="8052797" y="3206795"/>
              <a:ext cx="350152" cy="7951"/>
            </a:xfrm>
            <a:custGeom>
              <a:rect b="b" l="l" r="r" t="t"/>
              <a:pathLst>
                <a:path extrusionOk="0" h="27" w="1189">
                  <a:moveTo>
                    <a:pt x="13" y="1"/>
                  </a:moveTo>
                  <a:cubicBezTo>
                    <a:pt x="9" y="8"/>
                    <a:pt x="4" y="18"/>
                    <a:pt x="1" y="27"/>
                  </a:cubicBezTo>
                  <a:lnTo>
                    <a:pt x="1189" y="27"/>
                  </a:lnTo>
                  <a:cubicBezTo>
                    <a:pt x="1184" y="18"/>
                    <a:pt x="1180" y="11"/>
                    <a:pt x="117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6" name="Google Shape;1386;p49"/>
            <p:cNvSpPr/>
            <p:nvPr/>
          </p:nvSpPr>
          <p:spPr>
            <a:xfrm>
              <a:off x="8037483" y="3254206"/>
              <a:ext cx="381073" cy="7951"/>
            </a:xfrm>
            <a:custGeom>
              <a:rect b="b" l="l" r="r" t="t"/>
              <a:pathLst>
                <a:path extrusionOk="0" h="27" w="1294">
                  <a:moveTo>
                    <a:pt x="5" y="0"/>
                  </a:moveTo>
                  <a:cubicBezTo>
                    <a:pt x="2" y="8"/>
                    <a:pt x="1" y="17"/>
                    <a:pt x="0" y="26"/>
                  </a:cubicBezTo>
                  <a:lnTo>
                    <a:pt x="1294" y="26"/>
                  </a:lnTo>
                  <a:cubicBezTo>
                    <a:pt x="1292" y="17"/>
                    <a:pt x="1291" y="8"/>
                    <a:pt x="1289"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7" name="Google Shape;1387;p49"/>
            <p:cNvSpPr/>
            <p:nvPr/>
          </p:nvSpPr>
          <p:spPr>
            <a:xfrm>
              <a:off x="8043373" y="3230647"/>
              <a:ext cx="368999" cy="7656"/>
            </a:xfrm>
            <a:custGeom>
              <a:rect b="b" l="l" r="r" t="t"/>
              <a:pathLst>
                <a:path extrusionOk="0" h="26" w="1253">
                  <a:moveTo>
                    <a:pt x="9" y="0"/>
                  </a:moveTo>
                  <a:cubicBezTo>
                    <a:pt x="7" y="10"/>
                    <a:pt x="3" y="17"/>
                    <a:pt x="0" y="26"/>
                  </a:cubicBezTo>
                  <a:lnTo>
                    <a:pt x="1253" y="26"/>
                  </a:lnTo>
                  <a:cubicBezTo>
                    <a:pt x="1249" y="17"/>
                    <a:pt x="1247" y="8"/>
                    <a:pt x="124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8" name="Google Shape;1388;p49"/>
            <p:cNvSpPr/>
            <p:nvPr/>
          </p:nvSpPr>
          <p:spPr>
            <a:xfrm>
              <a:off x="8113461" y="3164979"/>
              <a:ext cx="27977" cy="27975"/>
            </a:xfrm>
            <a:custGeom>
              <a:rect b="b" l="l" r="r" t="t"/>
              <a:pathLst>
                <a:path extrusionOk="0" h="95" w="95">
                  <a:moveTo>
                    <a:pt x="48" y="16"/>
                  </a:moveTo>
                  <a:cubicBezTo>
                    <a:pt x="65" y="16"/>
                    <a:pt x="80" y="31"/>
                    <a:pt x="80" y="48"/>
                  </a:cubicBezTo>
                  <a:cubicBezTo>
                    <a:pt x="80" y="65"/>
                    <a:pt x="65" y="80"/>
                    <a:pt x="48" y="80"/>
                  </a:cubicBezTo>
                  <a:cubicBezTo>
                    <a:pt x="31" y="80"/>
                    <a:pt x="16" y="65"/>
                    <a:pt x="16" y="48"/>
                  </a:cubicBezTo>
                  <a:cubicBezTo>
                    <a:pt x="16" y="31"/>
                    <a:pt x="31" y="16"/>
                    <a:pt x="48" y="16"/>
                  </a:cubicBezTo>
                  <a:close/>
                  <a:moveTo>
                    <a:pt x="48" y="1"/>
                  </a:moveTo>
                  <a:cubicBezTo>
                    <a:pt x="22" y="1"/>
                    <a:pt x="1" y="22"/>
                    <a:pt x="1" y="48"/>
                  </a:cubicBezTo>
                  <a:cubicBezTo>
                    <a:pt x="1" y="73"/>
                    <a:pt x="22" y="95"/>
                    <a:pt x="48" y="95"/>
                  </a:cubicBezTo>
                  <a:cubicBezTo>
                    <a:pt x="74" y="95"/>
                    <a:pt x="95" y="73"/>
                    <a:pt x="95" y="48"/>
                  </a:cubicBezTo>
                  <a:cubicBezTo>
                    <a:pt x="95" y="22"/>
                    <a:pt x="75" y="1"/>
                    <a:pt x="48"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9" name="Google Shape;1389;p49"/>
            <p:cNvSpPr/>
            <p:nvPr/>
          </p:nvSpPr>
          <p:spPr>
            <a:xfrm>
              <a:off x="8085485" y="3214745"/>
              <a:ext cx="282713" cy="39754"/>
            </a:xfrm>
            <a:custGeom>
              <a:rect b="b" l="l" r="r" t="t"/>
              <a:pathLst>
                <a:path extrusionOk="0" h="135" w="960">
                  <a:moveTo>
                    <a:pt x="1" y="1"/>
                  </a:moveTo>
                  <a:lnTo>
                    <a:pt x="1" y="134"/>
                  </a:lnTo>
                  <a:lnTo>
                    <a:pt x="960" y="134"/>
                  </a:lnTo>
                  <a:lnTo>
                    <a:pt x="960"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0" name="Google Shape;1390;p49"/>
            <p:cNvSpPr/>
            <p:nvPr/>
          </p:nvSpPr>
          <p:spPr>
            <a:xfrm>
              <a:off x="8138198" y="3217985"/>
              <a:ext cx="20320" cy="31509"/>
            </a:xfrm>
            <a:custGeom>
              <a:rect b="b" l="l" r="r" t="t"/>
              <a:pathLst>
                <a:path extrusionOk="0" h="107" w="69">
                  <a:moveTo>
                    <a:pt x="43" y="0"/>
                  </a:moveTo>
                  <a:lnTo>
                    <a:pt x="0" y="21"/>
                  </a:lnTo>
                  <a:cubicBezTo>
                    <a:pt x="1" y="23"/>
                    <a:pt x="1" y="26"/>
                    <a:pt x="2" y="27"/>
                  </a:cubicBezTo>
                  <a:cubicBezTo>
                    <a:pt x="5" y="28"/>
                    <a:pt x="6" y="31"/>
                    <a:pt x="7" y="32"/>
                  </a:cubicBezTo>
                  <a:lnTo>
                    <a:pt x="28" y="23"/>
                  </a:lnTo>
                  <a:lnTo>
                    <a:pt x="28" y="92"/>
                  </a:lnTo>
                  <a:lnTo>
                    <a:pt x="5" y="92"/>
                  </a:lnTo>
                  <a:cubicBezTo>
                    <a:pt x="2" y="93"/>
                    <a:pt x="2" y="97"/>
                    <a:pt x="2" y="99"/>
                  </a:cubicBezTo>
                  <a:cubicBezTo>
                    <a:pt x="2" y="102"/>
                    <a:pt x="5" y="103"/>
                    <a:pt x="5" y="106"/>
                  </a:cubicBezTo>
                  <a:lnTo>
                    <a:pt x="69" y="106"/>
                  </a:lnTo>
                  <a:lnTo>
                    <a:pt x="69" y="99"/>
                  </a:lnTo>
                  <a:lnTo>
                    <a:pt x="69" y="92"/>
                  </a:lnTo>
                  <a:lnTo>
                    <a:pt x="45" y="92"/>
                  </a:lnTo>
                  <a:lnTo>
                    <a:pt x="4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1" name="Google Shape;1391;p49"/>
            <p:cNvSpPr/>
            <p:nvPr/>
          </p:nvSpPr>
          <p:spPr>
            <a:xfrm>
              <a:off x="8166763" y="3217985"/>
              <a:ext cx="20614" cy="31509"/>
            </a:xfrm>
            <a:custGeom>
              <a:rect b="b" l="l" r="r" t="t"/>
              <a:pathLst>
                <a:path extrusionOk="0" h="107" w="70">
                  <a:moveTo>
                    <a:pt x="43" y="0"/>
                  </a:moveTo>
                  <a:lnTo>
                    <a:pt x="1" y="21"/>
                  </a:lnTo>
                  <a:cubicBezTo>
                    <a:pt x="2" y="23"/>
                    <a:pt x="2" y="26"/>
                    <a:pt x="4" y="27"/>
                  </a:cubicBezTo>
                  <a:cubicBezTo>
                    <a:pt x="5" y="28"/>
                    <a:pt x="6" y="31"/>
                    <a:pt x="7" y="32"/>
                  </a:cubicBezTo>
                  <a:lnTo>
                    <a:pt x="28" y="23"/>
                  </a:lnTo>
                  <a:lnTo>
                    <a:pt x="28" y="92"/>
                  </a:lnTo>
                  <a:lnTo>
                    <a:pt x="5" y="92"/>
                  </a:lnTo>
                  <a:cubicBezTo>
                    <a:pt x="4" y="93"/>
                    <a:pt x="4" y="97"/>
                    <a:pt x="4" y="99"/>
                  </a:cubicBezTo>
                  <a:cubicBezTo>
                    <a:pt x="4" y="102"/>
                    <a:pt x="5" y="103"/>
                    <a:pt x="5" y="106"/>
                  </a:cubicBezTo>
                  <a:lnTo>
                    <a:pt x="69" y="106"/>
                  </a:lnTo>
                  <a:lnTo>
                    <a:pt x="69" y="99"/>
                  </a:lnTo>
                  <a:lnTo>
                    <a:pt x="69" y="92"/>
                  </a:lnTo>
                  <a:lnTo>
                    <a:pt x="47" y="92"/>
                  </a:lnTo>
                  <a:lnTo>
                    <a:pt x="4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2" name="Google Shape;1392;p49"/>
            <p:cNvSpPr/>
            <p:nvPr/>
          </p:nvSpPr>
          <p:spPr>
            <a:xfrm>
              <a:off x="8195623" y="3217985"/>
              <a:ext cx="20614" cy="31509"/>
            </a:xfrm>
            <a:custGeom>
              <a:rect b="b" l="l" r="r" t="t"/>
              <a:pathLst>
                <a:path extrusionOk="0" h="107" w="70">
                  <a:moveTo>
                    <a:pt x="45" y="0"/>
                  </a:moveTo>
                  <a:lnTo>
                    <a:pt x="1" y="21"/>
                  </a:lnTo>
                  <a:cubicBezTo>
                    <a:pt x="3" y="23"/>
                    <a:pt x="3" y="26"/>
                    <a:pt x="4" y="27"/>
                  </a:cubicBezTo>
                  <a:cubicBezTo>
                    <a:pt x="5" y="28"/>
                    <a:pt x="6" y="31"/>
                    <a:pt x="8" y="32"/>
                  </a:cubicBezTo>
                  <a:lnTo>
                    <a:pt x="30" y="23"/>
                  </a:lnTo>
                  <a:lnTo>
                    <a:pt x="30" y="92"/>
                  </a:lnTo>
                  <a:lnTo>
                    <a:pt x="5" y="92"/>
                  </a:lnTo>
                  <a:cubicBezTo>
                    <a:pt x="4" y="93"/>
                    <a:pt x="4" y="97"/>
                    <a:pt x="4" y="99"/>
                  </a:cubicBezTo>
                  <a:cubicBezTo>
                    <a:pt x="4" y="102"/>
                    <a:pt x="5" y="103"/>
                    <a:pt x="5" y="106"/>
                  </a:cubicBezTo>
                  <a:lnTo>
                    <a:pt x="69" y="106"/>
                  </a:lnTo>
                  <a:lnTo>
                    <a:pt x="69" y="99"/>
                  </a:lnTo>
                  <a:lnTo>
                    <a:pt x="69" y="92"/>
                  </a:lnTo>
                  <a:lnTo>
                    <a:pt x="47" y="92"/>
                  </a:lnTo>
                  <a:lnTo>
                    <a:pt x="4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3" name="Google Shape;1393;p49"/>
            <p:cNvSpPr/>
            <p:nvPr/>
          </p:nvSpPr>
          <p:spPr>
            <a:xfrm>
              <a:off x="8222716" y="3217690"/>
              <a:ext cx="21203" cy="31804"/>
            </a:xfrm>
            <a:custGeom>
              <a:rect b="b" l="l" r="r" t="t"/>
              <a:pathLst>
                <a:path extrusionOk="0" h="108" w="72">
                  <a:moveTo>
                    <a:pt x="31" y="0"/>
                  </a:moveTo>
                  <a:cubicBezTo>
                    <a:pt x="26" y="0"/>
                    <a:pt x="19" y="1"/>
                    <a:pt x="15" y="2"/>
                  </a:cubicBezTo>
                  <a:lnTo>
                    <a:pt x="3" y="7"/>
                  </a:lnTo>
                  <a:cubicBezTo>
                    <a:pt x="3" y="9"/>
                    <a:pt x="3" y="11"/>
                    <a:pt x="4" y="13"/>
                  </a:cubicBezTo>
                  <a:cubicBezTo>
                    <a:pt x="6" y="16"/>
                    <a:pt x="6" y="17"/>
                    <a:pt x="7" y="20"/>
                  </a:cubicBezTo>
                  <a:cubicBezTo>
                    <a:pt x="12" y="19"/>
                    <a:pt x="14" y="17"/>
                    <a:pt x="18" y="16"/>
                  </a:cubicBezTo>
                  <a:cubicBezTo>
                    <a:pt x="21" y="14"/>
                    <a:pt x="26" y="14"/>
                    <a:pt x="31" y="14"/>
                  </a:cubicBezTo>
                  <a:cubicBezTo>
                    <a:pt x="38" y="14"/>
                    <a:pt x="44" y="16"/>
                    <a:pt x="47" y="19"/>
                  </a:cubicBezTo>
                  <a:cubicBezTo>
                    <a:pt x="51" y="21"/>
                    <a:pt x="52" y="27"/>
                    <a:pt x="52" y="32"/>
                  </a:cubicBezTo>
                  <a:cubicBezTo>
                    <a:pt x="52" y="35"/>
                    <a:pt x="52" y="38"/>
                    <a:pt x="51" y="40"/>
                  </a:cubicBezTo>
                  <a:lnTo>
                    <a:pt x="47" y="48"/>
                  </a:lnTo>
                  <a:cubicBezTo>
                    <a:pt x="45" y="52"/>
                    <a:pt x="44" y="55"/>
                    <a:pt x="41" y="57"/>
                  </a:cubicBezTo>
                  <a:cubicBezTo>
                    <a:pt x="38" y="60"/>
                    <a:pt x="35" y="62"/>
                    <a:pt x="33" y="67"/>
                  </a:cubicBezTo>
                  <a:lnTo>
                    <a:pt x="1" y="104"/>
                  </a:lnTo>
                  <a:lnTo>
                    <a:pt x="2" y="107"/>
                  </a:lnTo>
                  <a:lnTo>
                    <a:pt x="72" y="107"/>
                  </a:lnTo>
                  <a:lnTo>
                    <a:pt x="72" y="103"/>
                  </a:lnTo>
                  <a:lnTo>
                    <a:pt x="72" y="99"/>
                  </a:lnTo>
                  <a:lnTo>
                    <a:pt x="72" y="94"/>
                  </a:lnTo>
                  <a:lnTo>
                    <a:pt x="72" y="91"/>
                  </a:lnTo>
                  <a:lnTo>
                    <a:pt x="29" y="91"/>
                  </a:lnTo>
                  <a:lnTo>
                    <a:pt x="45" y="73"/>
                  </a:lnTo>
                  <a:cubicBezTo>
                    <a:pt x="52" y="66"/>
                    <a:pt x="58" y="57"/>
                    <a:pt x="62" y="51"/>
                  </a:cubicBezTo>
                  <a:cubicBezTo>
                    <a:pt x="66" y="44"/>
                    <a:pt x="68" y="36"/>
                    <a:pt x="68" y="29"/>
                  </a:cubicBezTo>
                  <a:cubicBezTo>
                    <a:pt x="68" y="24"/>
                    <a:pt x="67" y="20"/>
                    <a:pt x="66" y="16"/>
                  </a:cubicBezTo>
                  <a:cubicBezTo>
                    <a:pt x="63" y="12"/>
                    <a:pt x="61" y="9"/>
                    <a:pt x="58" y="7"/>
                  </a:cubicBezTo>
                  <a:cubicBezTo>
                    <a:pt x="54" y="4"/>
                    <a:pt x="50" y="2"/>
                    <a:pt x="46" y="1"/>
                  </a:cubicBezTo>
                  <a:cubicBezTo>
                    <a:pt x="42" y="0"/>
                    <a:pt x="36" y="0"/>
                    <a:pt x="3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4" name="Google Shape;1394;p49"/>
            <p:cNvSpPr/>
            <p:nvPr/>
          </p:nvSpPr>
          <p:spPr>
            <a:xfrm>
              <a:off x="8251576" y="3217690"/>
              <a:ext cx="20909" cy="31804"/>
            </a:xfrm>
            <a:custGeom>
              <a:rect b="b" l="l" r="r" t="t"/>
              <a:pathLst>
                <a:path extrusionOk="0" h="108" w="71">
                  <a:moveTo>
                    <a:pt x="30" y="0"/>
                  </a:moveTo>
                  <a:cubicBezTo>
                    <a:pt x="24" y="0"/>
                    <a:pt x="18" y="1"/>
                    <a:pt x="14" y="2"/>
                  </a:cubicBezTo>
                  <a:lnTo>
                    <a:pt x="2" y="7"/>
                  </a:lnTo>
                  <a:cubicBezTo>
                    <a:pt x="2" y="9"/>
                    <a:pt x="2" y="11"/>
                    <a:pt x="3" y="13"/>
                  </a:cubicBezTo>
                  <a:cubicBezTo>
                    <a:pt x="6" y="16"/>
                    <a:pt x="6" y="17"/>
                    <a:pt x="7" y="20"/>
                  </a:cubicBezTo>
                  <a:cubicBezTo>
                    <a:pt x="11" y="19"/>
                    <a:pt x="13" y="17"/>
                    <a:pt x="17" y="16"/>
                  </a:cubicBezTo>
                  <a:cubicBezTo>
                    <a:pt x="22" y="14"/>
                    <a:pt x="25" y="14"/>
                    <a:pt x="30" y="14"/>
                  </a:cubicBezTo>
                  <a:cubicBezTo>
                    <a:pt x="38" y="14"/>
                    <a:pt x="43" y="16"/>
                    <a:pt x="47" y="19"/>
                  </a:cubicBezTo>
                  <a:cubicBezTo>
                    <a:pt x="51" y="21"/>
                    <a:pt x="52" y="27"/>
                    <a:pt x="52" y="32"/>
                  </a:cubicBezTo>
                  <a:cubicBezTo>
                    <a:pt x="52" y="35"/>
                    <a:pt x="52" y="38"/>
                    <a:pt x="51" y="40"/>
                  </a:cubicBezTo>
                  <a:lnTo>
                    <a:pt x="47" y="48"/>
                  </a:lnTo>
                  <a:cubicBezTo>
                    <a:pt x="44" y="52"/>
                    <a:pt x="43" y="55"/>
                    <a:pt x="40" y="57"/>
                  </a:cubicBezTo>
                  <a:cubicBezTo>
                    <a:pt x="38" y="60"/>
                    <a:pt x="34" y="62"/>
                    <a:pt x="32" y="67"/>
                  </a:cubicBezTo>
                  <a:lnTo>
                    <a:pt x="0" y="104"/>
                  </a:lnTo>
                  <a:lnTo>
                    <a:pt x="1" y="107"/>
                  </a:lnTo>
                  <a:lnTo>
                    <a:pt x="71" y="107"/>
                  </a:lnTo>
                  <a:lnTo>
                    <a:pt x="71" y="103"/>
                  </a:lnTo>
                  <a:lnTo>
                    <a:pt x="71" y="99"/>
                  </a:lnTo>
                  <a:lnTo>
                    <a:pt x="71" y="94"/>
                  </a:lnTo>
                  <a:lnTo>
                    <a:pt x="71" y="91"/>
                  </a:lnTo>
                  <a:lnTo>
                    <a:pt x="28" y="91"/>
                  </a:lnTo>
                  <a:lnTo>
                    <a:pt x="44" y="73"/>
                  </a:lnTo>
                  <a:cubicBezTo>
                    <a:pt x="52" y="66"/>
                    <a:pt x="58" y="57"/>
                    <a:pt x="61" y="51"/>
                  </a:cubicBezTo>
                  <a:cubicBezTo>
                    <a:pt x="65" y="44"/>
                    <a:pt x="69" y="36"/>
                    <a:pt x="69" y="29"/>
                  </a:cubicBezTo>
                  <a:cubicBezTo>
                    <a:pt x="69" y="24"/>
                    <a:pt x="67" y="20"/>
                    <a:pt x="65" y="16"/>
                  </a:cubicBezTo>
                  <a:cubicBezTo>
                    <a:pt x="62" y="12"/>
                    <a:pt x="60" y="9"/>
                    <a:pt x="57" y="7"/>
                  </a:cubicBezTo>
                  <a:cubicBezTo>
                    <a:pt x="54" y="4"/>
                    <a:pt x="49" y="2"/>
                    <a:pt x="45" y="1"/>
                  </a:cubicBezTo>
                  <a:cubicBezTo>
                    <a:pt x="41" y="0"/>
                    <a:pt x="36" y="0"/>
                    <a:pt x="3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5" name="Google Shape;1395;p49"/>
            <p:cNvSpPr/>
            <p:nvPr/>
          </p:nvSpPr>
          <p:spPr>
            <a:xfrm>
              <a:off x="8281908" y="3217985"/>
              <a:ext cx="20614" cy="31509"/>
            </a:xfrm>
            <a:custGeom>
              <a:rect b="b" l="l" r="r" t="t"/>
              <a:pathLst>
                <a:path extrusionOk="0" h="107" w="70">
                  <a:moveTo>
                    <a:pt x="44" y="0"/>
                  </a:moveTo>
                  <a:lnTo>
                    <a:pt x="1" y="21"/>
                  </a:lnTo>
                  <a:cubicBezTo>
                    <a:pt x="3" y="23"/>
                    <a:pt x="3" y="26"/>
                    <a:pt x="4" y="27"/>
                  </a:cubicBezTo>
                  <a:cubicBezTo>
                    <a:pt x="5" y="28"/>
                    <a:pt x="6" y="31"/>
                    <a:pt x="8" y="32"/>
                  </a:cubicBezTo>
                  <a:lnTo>
                    <a:pt x="30" y="23"/>
                  </a:lnTo>
                  <a:lnTo>
                    <a:pt x="30" y="92"/>
                  </a:lnTo>
                  <a:lnTo>
                    <a:pt x="5" y="92"/>
                  </a:lnTo>
                  <a:cubicBezTo>
                    <a:pt x="4" y="93"/>
                    <a:pt x="4" y="97"/>
                    <a:pt x="4" y="99"/>
                  </a:cubicBezTo>
                  <a:cubicBezTo>
                    <a:pt x="4" y="102"/>
                    <a:pt x="5" y="103"/>
                    <a:pt x="5" y="106"/>
                  </a:cubicBezTo>
                  <a:lnTo>
                    <a:pt x="69" y="106"/>
                  </a:lnTo>
                  <a:lnTo>
                    <a:pt x="69" y="99"/>
                  </a:lnTo>
                  <a:lnTo>
                    <a:pt x="69" y="92"/>
                  </a:lnTo>
                  <a:lnTo>
                    <a:pt x="47" y="92"/>
                  </a:lnTo>
                  <a:lnTo>
                    <a:pt x="4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6" name="Google Shape;1396;p49"/>
            <p:cNvSpPr/>
            <p:nvPr/>
          </p:nvSpPr>
          <p:spPr>
            <a:xfrm>
              <a:off x="8309590" y="3218574"/>
              <a:ext cx="22087" cy="33865"/>
            </a:xfrm>
            <a:custGeom>
              <a:rect b="b" l="l" r="r" t="t"/>
              <a:pathLst>
                <a:path extrusionOk="0" h="115" w="75">
                  <a:moveTo>
                    <a:pt x="14" y="1"/>
                  </a:moveTo>
                  <a:cubicBezTo>
                    <a:pt x="14" y="10"/>
                    <a:pt x="13" y="20"/>
                    <a:pt x="13" y="29"/>
                  </a:cubicBezTo>
                  <a:cubicBezTo>
                    <a:pt x="13" y="38"/>
                    <a:pt x="12" y="48"/>
                    <a:pt x="12" y="57"/>
                  </a:cubicBezTo>
                  <a:lnTo>
                    <a:pt x="13" y="58"/>
                  </a:lnTo>
                  <a:cubicBezTo>
                    <a:pt x="14" y="57"/>
                    <a:pt x="18" y="56"/>
                    <a:pt x="21" y="56"/>
                  </a:cubicBezTo>
                  <a:cubicBezTo>
                    <a:pt x="24" y="54"/>
                    <a:pt x="27" y="54"/>
                    <a:pt x="30" y="54"/>
                  </a:cubicBezTo>
                  <a:cubicBezTo>
                    <a:pt x="34" y="54"/>
                    <a:pt x="39" y="54"/>
                    <a:pt x="43" y="56"/>
                  </a:cubicBezTo>
                  <a:cubicBezTo>
                    <a:pt x="45" y="57"/>
                    <a:pt x="48" y="59"/>
                    <a:pt x="50" y="61"/>
                  </a:cubicBezTo>
                  <a:cubicBezTo>
                    <a:pt x="51" y="63"/>
                    <a:pt x="53" y="65"/>
                    <a:pt x="55" y="68"/>
                  </a:cubicBezTo>
                  <a:cubicBezTo>
                    <a:pt x="56" y="70"/>
                    <a:pt x="56" y="73"/>
                    <a:pt x="56" y="75"/>
                  </a:cubicBezTo>
                  <a:cubicBezTo>
                    <a:pt x="56" y="84"/>
                    <a:pt x="53" y="90"/>
                    <a:pt x="48" y="95"/>
                  </a:cubicBezTo>
                  <a:cubicBezTo>
                    <a:pt x="44" y="98"/>
                    <a:pt x="35" y="100"/>
                    <a:pt x="27" y="100"/>
                  </a:cubicBezTo>
                  <a:cubicBezTo>
                    <a:pt x="21" y="100"/>
                    <a:pt x="17" y="100"/>
                    <a:pt x="14" y="98"/>
                  </a:cubicBezTo>
                  <a:cubicBezTo>
                    <a:pt x="11" y="98"/>
                    <a:pt x="8" y="97"/>
                    <a:pt x="3" y="96"/>
                  </a:cubicBezTo>
                  <a:cubicBezTo>
                    <a:pt x="2" y="98"/>
                    <a:pt x="2" y="100"/>
                    <a:pt x="1" y="102"/>
                  </a:cubicBezTo>
                  <a:cubicBezTo>
                    <a:pt x="1" y="104"/>
                    <a:pt x="0" y="106"/>
                    <a:pt x="0" y="110"/>
                  </a:cubicBezTo>
                  <a:cubicBezTo>
                    <a:pt x="3" y="112"/>
                    <a:pt x="8" y="112"/>
                    <a:pt x="13" y="113"/>
                  </a:cubicBezTo>
                  <a:cubicBezTo>
                    <a:pt x="18" y="115"/>
                    <a:pt x="22" y="115"/>
                    <a:pt x="27" y="115"/>
                  </a:cubicBezTo>
                  <a:cubicBezTo>
                    <a:pt x="33" y="115"/>
                    <a:pt x="40" y="113"/>
                    <a:pt x="45" y="112"/>
                  </a:cubicBezTo>
                  <a:cubicBezTo>
                    <a:pt x="50" y="111"/>
                    <a:pt x="56" y="107"/>
                    <a:pt x="60" y="105"/>
                  </a:cubicBezTo>
                  <a:cubicBezTo>
                    <a:pt x="64" y="102"/>
                    <a:pt x="66" y="99"/>
                    <a:pt x="70" y="94"/>
                  </a:cubicBezTo>
                  <a:cubicBezTo>
                    <a:pt x="72" y="89"/>
                    <a:pt x="73" y="83"/>
                    <a:pt x="73" y="75"/>
                  </a:cubicBezTo>
                  <a:cubicBezTo>
                    <a:pt x="73" y="70"/>
                    <a:pt x="72" y="65"/>
                    <a:pt x="75" y="65"/>
                  </a:cubicBezTo>
                  <a:cubicBezTo>
                    <a:pt x="72" y="60"/>
                    <a:pt x="70" y="57"/>
                    <a:pt x="66" y="54"/>
                  </a:cubicBezTo>
                  <a:cubicBezTo>
                    <a:pt x="62" y="52"/>
                    <a:pt x="59" y="49"/>
                    <a:pt x="55" y="48"/>
                  </a:cubicBezTo>
                  <a:cubicBezTo>
                    <a:pt x="50" y="47"/>
                    <a:pt x="45" y="44"/>
                    <a:pt x="40" y="44"/>
                  </a:cubicBezTo>
                  <a:lnTo>
                    <a:pt x="34" y="44"/>
                  </a:lnTo>
                  <a:cubicBezTo>
                    <a:pt x="32" y="44"/>
                    <a:pt x="30" y="47"/>
                    <a:pt x="28" y="47"/>
                  </a:cubicBezTo>
                  <a:lnTo>
                    <a:pt x="29" y="17"/>
                  </a:lnTo>
                  <a:lnTo>
                    <a:pt x="70" y="17"/>
                  </a:lnTo>
                  <a:lnTo>
                    <a:pt x="70" y="13"/>
                  </a:lnTo>
                  <a:lnTo>
                    <a:pt x="70" y="9"/>
                  </a:lnTo>
                  <a:lnTo>
                    <a:pt x="70" y="5"/>
                  </a:lnTo>
                  <a:lnTo>
                    <a:pt x="7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7" name="Google Shape;1397;p49"/>
            <p:cNvSpPr/>
            <p:nvPr/>
          </p:nvSpPr>
          <p:spPr>
            <a:xfrm>
              <a:off x="8337861" y="3217985"/>
              <a:ext cx="22381" cy="33865"/>
            </a:xfrm>
            <a:custGeom>
              <a:rect b="b" l="l" r="r" t="t"/>
              <a:pathLst>
                <a:path extrusionOk="0" h="115" w="76">
                  <a:moveTo>
                    <a:pt x="6" y="0"/>
                  </a:moveTo>
                  <a:lnTo>
                    <a:pt x="6" y="5"/>
                  </a:lnTo>
                  <a:lnTo>
                    <a:pt x="6" y="8"/>
                  </a:lnTo>
                  <a:lnTo>
                    <a:pt x="6" y="15"/>
                  </a:lnTo>
                  <a:lnTo>
                    <a:pt x="46" y="15"/>
                  </a:lnTo>
                  <a:lnTo>
                    <a:pt x="20" y="58"/>
                  </a:lnTo>
                  <a:lnTo>
                    <a:pt x="22" y="60"/>
                  </a:lnTo>
                  <a:cubicBezTo>
                    <a:pt x="24" y="59"/>
                    <a:pt x="25" y="59"/>
                    <a:pt x="28" y="59"/>
                  </a:cubicBezTo>
                  <a:lnTo>
                    <a:pt x="34" y="59"/>
                  </a:lnTo>
                  <a:cubicBezTo>
                    <a:pt x="41" y="59"/>
                    <a:pt x="48" y="61"/>
                    <a:pt x="52" y="65"/>
                  </a:cubicBezTo>
                  <a:cubicBezTo>
                    <a:pt x="56" y="67"/>
                    <a:pt x="59" y="72"/>
                    <a:pt x="59" y="78"/>
                  </a:cubicBezTo>
                  <a:cubicBezTo>
                    <a:pt x="59" y="83"/>
                    <a:pt x="57" y="87"/>
                    <a:pt x="56" y="89"/>
                  </a:cubicBezTo>
                  <a:cubicBezTo>
                    <a:pt x="55" y="93"/>
                    <a:pt x="52" y="97"/>
                    <a:pt x="49" y="98"/>
                  </a:cubicBezTo>
                  <a:cubicBezTo>
                    <a:pt x="46" y="99"/>
                    <a:pt x="44" y="100"/>
                    <a:pt x="40" y="102"/>
                  </a:cubicBezTo>
                  <a:cubicBezTo>
                    <a:pt x="36" y="103"/>
                    <a:pt x="31" y="103"/>
                    <a:pt x="28" y="103"/>
                  </a:cubicBezTo>
                  <a:cubicBezTo>
                    <a:pt x="23" y="103"/>
                    <a:pt x="18" y="103"/>
                    <a:pt x="14" y="100"/>
                  </a:cubicBezTo>
                  <a:cubicBezTo>
                    <a:pt x="11" y="99"/>
                    <a:pt x="8" y="98"/>
                    <a:pt x="3" y="97"/>
                  </a:cubicBezTo>
                  <a:cubicBezTo>
                    <a:pt x="2" y="99"/>
                    <a:pt x="2" y="100"/>
                    <a:pt x="1" y="103"/>
                  </a:cubicBezTo>
                  <a:cubicBezTo>
                    <a:pt x="1" y="104"/>
                    <a:pt x="0" y="107"/>
                    <a:pt x="0" y="109"/>
                  </a:cubicBezTo>
                  <a:cubicBezTo>
                    <a:pt x="6" y="111"/>
                    <a:pt x="9" y="113"/>
                    <a:pt x="14" y="114"/>
                  </a:cubicBezTo>
                  <a:cubicBezTo>
                    <a:pt x="18" y="115"/>
                    <a:pt x="24" y="115"/>
                    <a:pt x="29" y="115"/>
                  </a:cubicBezTo>
                  <a:cubicBezTo>
                    <a:pt x="34" y="115"/>
                    <a:pt x="41" y="114"/>
                    <a:pt x="46" y="113"/>
                  </a:cubicBezTo>
                  <a:cubicBezTo>
                    <a:pt x="52" y="111"/>
                    <a:pt x="57" y="108"/>
                    <a:pt x="61" y="105"/>
                  </a:cubicBezTo>
                  <a:cubicBezTo>
                    <a:pt x="65" y="103"/>
                    <a:pt x="68" y="99"/>
                    <a:pt x="71" y="93"/>
                  </a:cubicBezTo>
                  <a:cubicBezTo>
                    <a:pt x="73" y="89"/>
                    <a:pt x="75" y="83"/>
                    <a:pt x="75" y="76"/>
                  </a:cubicBezTo>
                  <a:cubicBezTo>
                    <a:pt x="75" y="72"/>
                    <a:pt x="75" y="70"/>
                    <a:pt x="73" y="66"/>
                  </a:cubicBezTo>
                  <a:cubicBezTo>
                    <a:pt x="72" y="62"/>
                    <a:pt x="71" y="59"/>
                    <a:pt x="68" y="56"/>
                  </a:cubicBezTo>
                  <a:cubicBezTo>
                    <a:pt x="65" y="54"/>
                    <a:pt x="62" y="51"/>
                    <a:pt x="59" y="50"/>
                  </a:cubicBezTo>
                  <a:cubicBezTo>
                    <a:pt x="55" y="49"/>
                    <a:pt x="51" y="46"/>
                    <a:pt x="45" y="46"/>
                  </a:cubicBezTo>
                  <a:lnTo>
                    <a:pt x="43" y="46"/>
                  </a:lnTo>
                  <a:lnTo>
                    <a:pt x="72" y="1"/>
                  </a:lnTo>
                  <a:lnTo>
                    <a:pt x="7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8" name="Google Shape;1398;p49"/>
            <p:cNvSpPr/>
            <p:nvPr/>
          </p:nvSpPr>
          <p:spPr>
            <a:xfrm>
              <a:off x="5879475" y="4549030"/>
              <a:ext cx="172278" cy="341594"/>
            </a:xfrm>
            <a:custGeom>
              <a:rect b="b" l="l" r="r" t="t"/>
              <a:pathLst>
                <a:path extrusionOk="0" h="1160" w="585">
                  <a:moveTo>
                    <a:pt x="133" y="0"/>
                  </a:moveTo>
                  <a:cubicBezTo>
                    <a:pt x="61" y="0"/>
                    <a:pt x="0" y="59"/>
                    <a:pt x="0" y="133"/>
                  </a:cubicBezTo>
                  <a:lnTo>
                    <a:pt x="0" y="1027"/>
                  </a:lnTo>
                  <a:cubicBezTo>
                    <a:pt x="0" y="1100"/>
                    <a:pt x="59" y="1160"/>
                    <a:pt x="133" y="1160"/>
                  </a:cubicBezTo>
                  <a:lnTo>
                    <a:pt x="585" y="1160"/>
                  </a:lnTo>
                  <a:lnTo>
                    <a:pt x="585" y="0"/>
                  </a:lnTo>
                  <a:close/>
                </a:path>
              </a:pathLst>
            </a:custGeom>
            <a:solidFill>
              <a:srgbClr val="FBFFFF">
                <a:alpha val="1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9" name="Google Shape;1399;p49"/>
            <p:cNvSpPr/>
            <p:nvPr/>
          </p:nvSpPr>
          <p:spPr>
            <a:xfrm>
              <a:off x="5999921" y="4591141"/>
              <a:ext cx="103956" cy="259435"/>
            </a:xfrm>
            <a:custGeom>
              <a:rect b="b" l="l" r="r" t="t"/>
              <a:pathLst>
                <a:path extrusionOk="0" h="881" w="353">
                  <a:moveTo>
                    <a:pt x="1" y="1"/>
                  </a:moveTo>
                  <a:lnTo>
                    <a:pt x="1" y="881"/>
                  </a:lnTo>
                  <a:lnTo>
                    <a:pt x="352" y="881"/>
                  </a:lnTo>
                  <a:lnTo>
                    <a:pt x="35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0" name="Google Shape;1400;p49"/>
            <p:cNvSpPr/>
            <p:nvPr/>
          </p:nvSpPr>
          <p:spPr>
            <a:xfrm>
              <a:off x="6013173" y="4761644"/>
              <a:ext cx="74507" cy="74503"/>
            </a:xfrm>
            <a:custGeom>
              <a:rect b="b" l="l" r="r" t="t"/>
              <a:pathLst>
                <a:path extrusionOk="0" h="253" w="253">
                  <a:moveTo>
                    <a:pt x="1" y="0"/>
                  </a:moveTo>
                  <a:lnTo>
                    <a:pt x="1" y="253"/>
                  </a:lnTo>
                  <a:lnTo>
                    <a:pt x="253" y="253"/>
                  </a:lnTo>
                  <a:lnTo>
                    <a:pt x="253"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401" name="Google Shape;1401;p49"/>
          <p:cNvPicPr preferRelativeResize="0"/>
          <p:nvPr/>
        </p:nvPicPr>
        <p:blipFill rotWithShape="1">
          <a:blip r:embed="rId3">
            <a:alphaModFix/>
          </a:blip>
          <a:srcRect b="50525" l="16935" r="16935" t="7101"/>
          <a:stretch/>
        </p:blipFill>
        <p:spPr>
          <a:xfrm>
            <a:off x="0" y="0"/>
            <a:ext cx="1033200" cy="1011118"/>
          </a:xfrm>
          <a:prstGeom prst="rect">
            <a:avLst/>
          </a:prstGeom>
          <a:noFill/>
          <a:ln>
            <a:noFill/>
          </a:ln>
        </p:spPr>
      </p:pic>
      <p:pic>
        <p:nvPicPr>
          <p:cNvPr id="1402" name="Google Shape;1402;p49" title="Goals and Objectives.mp3">
            <a:hlinkClick r:id="rId4"/>
          </p:cNvPr>
          <p:cNvPicPr preferRelativeResize="0"/>
          <p:nvPr/>
        </p:nvPicPr>
        <p:blipFill>
          <a:blip r:embed="rId5">
            <a:alphaModFix/>
          </a:blip>
          <a:stretch>
            <a:fillRect/>
          </a:stretch>
        </p:blipFill>
        <p:spPr>
          <a:xfrm>
            <a:off x="49650" y="1058525"/>
            <a:ext cx="457200" cy="4572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6" name="Shape 1406"/>
        <p:cNvGrpSpPr/>
        <p:nvPr/>
      </p:nvGrpSpPr>
      <p:grpSpPr>
        <a:xfrm>
          <a:off x="0" y="0"/>
          <a:ext cx="0" cy="0"/>
          <a:chOff x="0" y="0"/>
          <a:chExt cx="0" cy="0"/>
        </a:xfrm>
      </p:grpSpPr>
      <p:sp>
        <p:nvSpPr>
          <p:cNvPr id="1407" name="Google Shape;1407;p50"/>
          <p:cNvSpPr txBox="1"/>
          <p:nvPr>
            <p:ph type="title"/>
          </p:nvPr>
        </p:nvSpPr>
        <p:spPr>
          <a:xfrm>
            <a:off x="1033200" y="540000"/>
            <a:ext cx="77040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Basic Goals and Objectives</a:t>
            </a:r>
            <a:endParaRPr/>
          </a:p>
        </p:txBody>
      </p:sp>
      <p:sp>
        <p:nvSpPr>
          <p:cNvPr id="1408" name="Google Shape;1408;p50"/>
          <p:cNvSpPr txBox="1"/>
          <p:nvPr>
            <p:ph idx="2" type="title"/>
          </p:nvPr>
        </p:nvSpPr>
        <p:spPr>
          <a:xfrm>
            <a:off x="720000" y="2710075"/>
            <a:ext cx="2336400" cy="527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Auto Drive</a:t>
            </a:r>
            <a:endParaRPr/>
          </a:p>
        </p:txBody>
      </p:sp>
      <p:sp>
        <p:nvSpPr>
          <p:cNvPr id="1409" name="Google Shape;1409;p50"/>
          <p:cNvSpPr txBox="1"/>
          <p:nvPr>
            <p:ph idx="1" type="subTitle"/>
          </p:nvPr>
        </p:nvSpPr>
        <p:spPr>
          <a:xfrm>
            <a:off x="720000" y="3180626"/>
            <a:ext cx="2336400" cy="1422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Install a Kinect V2 and other sensors that will collect data and allow for spacial awareness, then move forward</a:t>
            </a:r>
            <a:endParaRPr/>
          </a:p>
        </p:txBody>
      </p:sp>
      <p:sp>
        <p:nvSpPr>
          <p:cNvPr id="1410" name="Google Shape;1410;p50"/>
          <p:cNvSpPr txBox="1"/>
          <p:nvPr>
            <p:ph idx="3" type="title"/>
          </p:nvPr>
        </p:nvSpPr>
        <p:spPr>
          <a:xfrm>
            <a:off x="3403800" y="2710075"/>
            <a:ext cx="2336400" cy="527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Recognition</a:t>
            </a:r>
            <a:endParaRPr/>
          </a:p>
        </p:txBody>
      </p:sp>
      <p:sp>
        <p:nvSpPr>
          <p:cNvPr id="1411" name="Google Shape;1411;p50"/>
          <p:cNvSpPr txBox="1"/>
          <p:nvPr>
            <p:ph idx="4" type="subTitle"/>
          </p:nvPr>
        </p:nvSpPr>
        <p:spPr>
          <a:xfrm>
            <a:off x="3403800" y="3180626"/>
            <a:ext cx="2336400" cy="1422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Implement object detection and automatically brake and allow for user manual input</a:t>
            </a:r>
            <a:endParaRPr/>
          </a:p>
          <a:p>
            <a:pPr indent="0" lvl="0" marL="0" rtl="0" algn="ctr">
              <a:spcBef>
                <a:spcPts val="0"/>
              </a:spcBef>
              <a:spcAft>
                <a:spcPts val="0"/>
              </a:spcAft>
              <a:buNone/>
            </a:pPr>
            <a:r>
              <a:t/>
            </a:r>
            <a:endParaRPr/>
          </a:p>
        </p:txBody>
      </p:sp>
      <p:sp>
        <p:nvSpPr>
          <p:cNvPr id="1412" name="Google Shape;1412;p50"/>
          <p:cNvSpPr txBox="1"/>
          <p:nvPr>
            <p:ph idx="5" type="title"/>
          </p:nvPr>
        </p:nvSpPr>
        <p:spPr>
          <a:xfrm>
            <a:off x="6087600" y="2710075"/>
            <a:ext cx="2336400" cy="527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Wireless Control</a:t>
            </a:r>
            <a:endParaRPr/>
          </a:p>
        </p:txBody>
      </p:sp>
      <p:sp>
        <p:nvSpPr>
          <p:cNvPr id="1413" name="Google Shape;1413;p50"/>
          <p:cNvSpPr txBox="1"/>
          <p:nvPr>
            <p:ph idx="6" type="subTitle"/>
          </p:nvPr>
        </p:nvSpPr>
        <p:spPr>
          <a:xfrm>
            <a:off x="6087600" y="3180626"/>
            <a:ext cx="2336400" cy="1422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Allow for a user or guardian to wirelessly control the chair and interrupt the driving program</a:t>
            </a:r>
            <a:endParaRPr/>
          </a:p>
          <a:p>
            <a:pPr indent="0" lvl="0" marL="0" rtl="0" algn="ctr">
              <a:spcBef>
                <a:spcPts val="0"/>
              </a:spcBef>
              <a:spcAft>
                <a:spcPts val="0"/>
              </a:spcAft>
              <a:buNone/>
            </a:pPr>
            <a:r>
              <a:t/>
            </a:r>
            <a:endParaRPr/>
          </a:p>
        </p:txBody>
      </p:sp>
      <p:sp>
        <p:nvSpPr>
          <p:cNvPr id="1414" name="Google Shape;1414;p50"/>
          <p:cNvSpPr/>
          <p:nvPr/>
        </p:nvSpPr>
        <p:spPr>
          <a:xfrm>
            <a:off x="1554750" y="1788525"/>
            <a:ext cx="666900" cy="6669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5" name="Google Shape;1415;p50"/>
          <p:cNvSpPr/>
          <p:nvPr/>
        </p:nvSpPr>
        <p:spPr>
          <a:xfrm>
            <a:off x="4238550" y="1788525"/>
            <a:ext cx="666900" cy="6669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6" name="Google Shape;1416;p50"/>
          <p:cNvSpPr/>
          <p:nvPr/>
        </p:nvSpPr>
        <p:spPr>
          <a:xfrm>
            <a:off x="6922350" y="1788525"/>
            <a:ext cx="666900" cy="6669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17" name="Google Shape;1417;p50"/>
          <p:cNvGrpSpPr/>
          <p:nvPr/>
        </p:nvGrpSpPr>
        <p:grpSpPr>
          <a:xfrm>
            <a:off x="1718710" y="1933506"/>
            <a:ext cx="343036" cy="376935"/>
            <a:chOff x="6435160" y="2049193"/>
            <a:chExt cx="343036" cy="376935"/>
          </a:xfrm>
        </p:grpSpPr>
        <p:sp>
          <p:nvSpPr>
            <p:cNvPr id="1418" name="Google Shape;1418;p50"/>
            <p:cNvSpPr/>
            <p:nvPr/>
          </p:nvSpPr>
          <p:spPr>
            <a:xfrm>
              <a:off x="6742661" y="2049234"/>
              <a:ext cx="35536" cy="21125"/>
            </a:xfrm>
            <a:custGeom>
              <a:rect b="b" l="l" r="r" t="t"/>
              <a:pathLst>
                <a:path extrusionOk="0" h="516" w="868">
                  <a:moveTo>
                    <a:pt x="138" y="1"/>
                  </a:moveTo>
                  <a:cubicBezTo>
                    <a:pt x="61" y="1"/>
                    <a:pt x="1" y="62"/>
                    <a:pt x="1" y="138"/>
                  </a:cubicBezTo>
                  <a:cubicBezTo>
                    <a:pt x="1" y="215"/>
                    <a:pt x="62" y="275"/>
                    <a:pt x="138" y="275"/>
                  </a:cubicBezTo>
                  <a:cubicBezTo>
                    <a:pt x="320" y="275"/>
                    <a:pt x="492" y="347"/>
                    <a:pt x="621" y="475"/>
                  </a:cubicBezTo>
                  <a:cubicBezTo>
                    <a:pt x="647" y="502"/>
                    <a:pt x="682" y="515"/>
                    <a:pt x="718" y="515"/>
                  </a:cubicBezTo>
                  <a:cubicBezTo>
                    <a:pt x="753" y="515"/>
                    <a:pt x="788" y="501"/>
                    <a:pt x="814" y="475"/>
                  </a:cubicBezTo>
                  <a:cubicBezTo>
                    <a:pt x="868" y="422"/>
                    <a:pt x="868" y="336"/>
                    <a:pt x="814" y="281"/>
                  </a:cubicBezTo>
                  <a:cubicBezTo>
                    <a:pt x="634" y="101"/>
                    <a:pt x="393" y="1"/>
                    <a:pt x="13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9" name="Google Shape;1419;p50"/>
            <p:cNvSpPr/>
            <p:nvPr/>
          </p:nvSpPr>
          <p:spPr>
            <a:xfrm>
              <a:off x="6742661" y="2106550"/>
              <a:ext cx="35536" cy="21125"/>
            </a:xfrm>
            <a:custGeom>
              <a:rect b="b" l="l" r="r" t="t"/>
              <a:pathLst>
                <a:path extrusionOk="0" h="516" w="868">
                  <a:moveTo>
                    <a:pt x="718" y="0"/>
                  </a:moveTo>
                  <a:cubicBezTo>
                    <a:pt x="682" y="0"/>
                    <a:pt x="647" y="14"/>
                    <a:pt x="621" y="41"/>
                  </a:cubicBezTo>
                  <a:cubicBezTo>
                    <a:pt x="492" y="171"/>
                    <a:pt x="320" y="241"/>
                    <a:pt x="138" y="241"/>
                  </a:cubicBezTo>
                  <a:cubicBezTo>
                    <a:pt x="61" y="241"/>
                    <a:pt x="1" y="302"/>
                    <a:pt x="1" y="378"/>
                  </a:cubicBezTo>
                  <a:cubicBezTo>
                    <a:pt x="1" y="455"/>
                    <a:pt x="62" y="516"/>
                    <a:pt x="138" y="516"/>
                  </a:cubicBezTo>
                  <a:cubicBezTo>
                    <a:pt x="393" y="516"/>
                    <a:pt x="634" y="415"/>
                    <a:pt x="815" y="235"/>
                  </a:cubicBezTo>
                  <a:cubicBezTo>
                    <a:pt x="868" y="181"/>
                    <a:pt x="868" y="95"/>
                    <a:pt x="815" y="41"/>
                  </a:cubicBezTo>
                  <a:cubicBezTo>
                    <a:pt x="788" y="14"/>
                    <a:pt x="753" y="0"/>
                    <a:pt x="71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0" name="Google Shape;1420;p50"/>
            <p:cNvSpPr/>
            <p:nvPr/>
          </p:nvSpPr>
          <p:spPr>
            <a:xfrm>
              <a:off x="6705323" y="2049193"/>
              <a:ext cx="43028" cy="78482"/>
            </a:xfrm>
            <a:custGeom>
              <a:rect b="b" l="l" r="r" t="t"/>
              <a:pathLst>
                <a:path extrusionOk="0" h="1917" w="1051">
                  <a:moveTo>
                    <a:pt x="1051" y="1"/>
                  </a:moveTo>
                  <a:cubicBezTo>
                    <a:pt x="794" y="1"/>
                    <a:pt x="555" y="101"/>
                    <a:pt x="374" y="281"/>
                  </a:cubicBezTo>
                  <a:cubicBezTo>
                    <a:pt x="1" y="655"/>
                    <a:pt x="1" y="1262"/>
                    <a:pt x="374" y="1636"/>
                  </a:cubicBezTo>
                  <a:cubicBezTo>
                    <a:pt x="555" y="1816"/>
                    <a:pt x="794" y="1917"/>
                    <a:pt x="1051" y="1917"/>
                  </a:cubicBezTo>
                  <a:lnTo>
                    <a:pt x="1051" y="1641"/>
                  </a:lnTo>
                  <a:cubicBezTo>
                    <a:pt x="867" y="1641"/>
                    <a:pt x="696" y="1569"/>
                    <a:pt x="566" y="1441"/>
                  </a:cubicBezTo>
                  <a:cubicBezTo>
                    <a:pt x="301" y="1174"/>
                    <a:pt x="301" y="740"/>
                    <a:pt x="566" y="474"/>
                  </a:cubicBezTo>
                  <a:cubicBezTo>
                    <a:pt x="696" y="344"/>
                    <a:pt x="867" y="274"/>
                    <a:pt x="1051" y="274"/>
                  </a:cubicBezTo>
                  <a:lnTo>
                    <a:pt x="105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1" name="Google Shape;1421;p50"/>
            <p:cNvSpPr/>
            <p:nvPr/>
          </p:nvSpPr>
          <p:spPr>
            <a:xfrm>
              <a:off x="6456122" y="2221510"/>
              <a:ext cx="166298" cy="131090"/>
            </a:xfrm>
            <a:custGeom>
              <a:rect b="b" l="l" r="r" t="t"/>
              <a:pathLst>
                <a:path extrusionOk="0" h="3202" w="4062">
                  <a:moveTo>
                    <a:pt x="1741" y="0"/>
                  </a:moveTo>
                  <a:lnTo>
                    <a:pt x="0" y="581"/>
                  </a:lnTo>
                  <a:lnTo>
                    <a:pt x="2605" y="3184"/>
                  </a:lnTo>
                  <a:cubicBezTo>
                    <a:pt x="2617" y="3196"/>
                    <a:pt x="2635" y="3202"/>
                    <a:pt x="2658" y="3202"/>
                  </a:cubicBezTo>
                  <a:cubicBezTo>
                    <a:pt x="2951" y="3202"/>
                    <a:pt x="4062" y="2321"/>
                    <a:pt x="3766" y="2024"/>
                  </a:cubicBezTo>
                  <a:lnTo>
                    <a:pt x="174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2" name="Google Shape;1422;p50"/>
            <p:cNvSpPr/>
            <p:nvPr/>
          </p:nvSpPr>
          <p:spPr>
            <a:xfrm>
              <a:off x="6442243" y="2189126"/>
              <a:ext cx="85196" cy="65995"/>
            </a:xfrm>
            <a:custGeom>
              <a:rect b="b" l="l" r="r" t="t"/>
              <a:pathLst>
                <a:path extrusionOk="0" h="1612" w="2081">
                  <a:moveTo>
                    <a:pt x="1261" y="1"/>
                  </a:moveTo>
                  <a:cubicBezTo>
                    <a:pt x="996" y="1"/>
                    <a:pt x="0" y="1033"/>
                    <a:pt x="145" y="1177"/>
                  </a:cubicBezTo>
                  <a:lnTo>
                    <a:pt x="339" y="1372"/>
                  </a:lnTo>
                  <a:cubicBezTo>
                    <a:pt x="500" y="1532"/>
                    <a:pt x="710" y="1611"/>
                    <a:pt x="920" y="1611"/>
                  </a:cubicBezTo>
                  <a:cubicBezTo>
                    <a:pt x="1129" y="1611"/>
                    <a:pt x="1340" y="1531"/>
                    <a:pt x="1500" y="1372"/>
                  </a:cubicBezTo>
                  <a:lnTo>
                    <a:pt x="2080" y="791"/>
                  </a:lnTo>
                  <a:lnTo>
                    <a:pt x="1306" y="17"/>
                  </a:lnTo>
                  <a:cubicBezTo>
                    <a:pt x="1295" y="6"/>
                    <a:pt x="1280" y="1"/>
                    <a:pt x="126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3" name="Google Shape;1423;p50"/>
            <p:cNvSpPr/>
            <p:nvPr/>
          </p:nvSpPr>
          <p:spPr>
            <a:xfrm>
              <a:off x="6597447" y="2054474"/>
              <a:ext cx="62884" cy="61287"/>
            </a:xfrm>
            <a:custGeom>
              <a:rect b="b" l="l" r="r" t="t"/>
              <a:pathLst>
                <a:path extrusionOk="0" h="1497" w="1536">
                  <a:moveTo>
                    <a:pt x="0" y="0"/>
                  </a:moveTo>
                  <a:lnTo>
                    <a:pt x="0" y="572"/>
                  </a:lnTo>
                  <a:lnTo>
                    <a:pt x="920" y="1496"/>
                  </a:lnTo>
                  <a:lnTo>
                    <a:pt x="1536" y="1369"/>
                  </a:lnTo>
                  <a:lnTo>
                    <a:pt x="135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4" name="Google Shape;1424;p50"/>
            <p:cNvSpPr/>
            <p:nvPr/>
          </p:nvSpPr>
          <p:spPr>
            <a:xfrm>
              <a:off x="6597447" y="2065037"/>
              <a:ext cx="61942" cy="57152"/>
            </a:xfrm>
            <a:custGeom>
              <a:rect b="b" l="l" r="r" t="t"/>
              <a:pathLst>
                <a:path extrusionOk="0" h="1396" w="1513">
                  <a:moveTo>
                    <a:pt x="518" y="0"/>
                  </a:moveTo>
                  <a:cubicBezTo>
                    <a:pt x="421" y="0"/>
                    <a:pt x="212" y="149"/>
                    <a:pt x="0" y="342"/>
                  </a:cubicBezTo>
                  <a:lnTo>
                    <a:pt x="0" y="1396"/>
                  </a:lnTo>
                  <a:lnTo>
                    <a:pt x="1333" y="1396"/>
                  </a:lnTo>
                  <a:lnTo>
                    <a:pt x="1512" y="1127"/>
                  </a:lnTo>
                  <a:lnTo>
                    <a:pt x="907" y="1127"/>
                  </a:lnTo>
                  <a:cubicBezTo>
                    <a:pt x="959" y="1017"/>
                    <a:pt x="986" y="897"/>
                    <a:pt x="986" y="778"/>
                  </a:cubicBezTo>
                  <a:cubicBezTo>
                    <a:pt x="986" y="570"/>
                    <a:pt x="907" y="364"/>
                    <a:pt x="748" y="205"/>
                  </a:cubicBezTo>
                  <a:lnTo>
                    <a:pt x="557" y="14"/>
                  </a:lnTo>
                  <a:cubicBezTo>
                    <a:pt x="548" y="5"/>
                    <a:pt x="534" y="0"/>
                    <a:pt x="518"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5" name="Google Shape;1425;p50"/>
            <p:cNvSpPr/>
            <p:nvPr/>
          </p:nvSpPr>
          <p:spPr>
            <a:xfrm>
              <a:off x="6653371" y="2055211"/>
              <a:ext cx="70335" cy="57684"/>
            </a:xfrm>
            <a:custGeom>
              <a:rect b="b" l="l" r="r" t="t"/>
              <a:pathLst>
                <a:path extrusionOk="0" h="1409" w="1718">
                  <a:moveTo>
                    <a:pt x="1" y="0"/>
                  </a:moveTo>
                  <a:lnTo>
                    <a:pt x="1" y="1348"/>
                  </a:lnTo>
                  <a:cubicBezTo>
                    <a:pt x="67" y="1389"/>
                    <a:pt x="138" y="1408"/>
                    <a:pt x="205" y="1408"/>
                  </a:cubicBezTo>
                  <a:cubicBezTo>
                    <a:pt x="298" y="1408"/>
                    <a:pt x="384" y="1373"/>
                    <a:pt x="443" y="1314"/>
                  </a:cubicBezTo>
                  <a:lnTo>
                    <a:pt x="739" y="1016"/>
                  </a:lnTo>
                  <a:cubicBezTo>
                    <a:pt x="792" y="963"/>
                    <a:pt x="863" y="935"/>
                    <a:pt x="937" y="935"/>
                  </a:cubicBezTo>
                  <a:lnTo>
                    <a:pt x="1538" y="935"/>
                  </a:lnTo>
                  <a:cubicBezTo>
                    <a:pt x="1636" y="935"/>
                    <a:pt x="1717" y="797"/>
                    <a:pt x="1717" y="675"/>
                  </a:cubicBezTo>
                  <a:cubicBezTo>
                    <a:pt x="1668" y="593"/>
                    <a:pt x="1577" y="539"/>
                    <a:pt x="1477" y="539"/>
                  </a:cubicBezTo>
                  <a:lnTo>
                    <a:pt x="875" y="539"/>
                  </a:lnTo>
                  <a:lnTo>
                    <a:pt x="574" y="238"/>
                  </a:lnTo>
                  <a:cubicBezTo>
                    <a:pt x="422" y="86"/>
                    <a:pt x="216" y="0"/>
                    <a:pt x="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6" name="Google Shape;1426;p50"/>
            <p:cNvSpPr/>
            <p:nvPr/>
          </p:nvSpPr>
          <p:spPr>
            <a:xfrm>
              <a:off x="6653371" y="2082846"/>
              <a:ext cx="72136" cy="38606"/>
            </a:xfrm>
            <a:custGeom>
              <a:rect b="b" l="l" r="r" t="t"/>
              <a:pathLst>
                <a:path extrusionOk="0" h="943" w="1762">
                  <a:moveTo>
                    <a:pt x="1717" y="0"/>
                  </a:moveTo>
                  <a:cubicBezTo>
                    <a:pt x="1671" y="81"/>
                    <a:pt x="1583" y="134"/>
                    <a:pt x="1485" y="134"/>
                  </a:cubicBezTo>
                  <a:lnTo>
                    <a:pt x="885" y="134"/>
                  </a:lnTo>
                  <a:cubicBezTo>
                    <a:pt x="810" y="134"/>
                    <a:pt x="738" y="165"/>
                    <a:pt x="684" y="218"/>
                  </a:cubicBezTo>
                  <a:lnTo>
                    <a:pt x="389" y="513"/>
                  </a:lnTo>
                  <a:cubicBezTo>
                    <a:pt x="286" y="616"/>
                    <a:pt x="146" y="674"/>
                    <a:pt x="1" y="674"/>
                  </a:cubicBezTo>
                  <a:lnTo>
                    <a:pt x="1" y="943"/>
                  </a:lnTo>
                  <a:cubicBezTo>
                    <a:pt x="216" y="943"/>
                    <a:pt x="422" y="857"/>
                    <a:pt x="574" y="705"/>
                  </a:cubicBezTo>
                  <a:lnTo>
                    <a:pt x="875" y="403"/>
                  </a:lnTo>
                  <a:lnTo>
                    <a:pt x="1485" y="403"/>
                  </a:lnTo>
                  <a:cubicBezTo>
                    <a:pt x="1638" y="403"/>
                    <a:pt x="1762" y="276"/>
                    <a:pt x="1754" y="122"/>
                  </a:cubicBezTo>
                  <a:cubicBezTo>
                    <a:pt x="1751" y="76"/>
                    <a:pt x="1737" y="35"/>
                    <a:pt x="171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7" name="Google Shape;1427;p50"/>
            <p:cNvSpPr/>
            <p:nvPr/>
          </p:nvSpPr>
          <p:spPr>
            <a:xfrm>
              <a:off x="6435160" y="2054884"/>
              <a:ext cx="195529" cy="188897"/>
            </a:xfrm>
            <a:custGeom>
              <a:rect b="b" l="l" r="r" t="t"/>
              <a:pathLst>
                <a:path extrusionOk="0" h="4614" w="4776">
                  <a:moveTo>
                    <a:pt x="3953" y="0"/>
                  </a:moveTo>
                  <a:cubicBezTo>
                    <a:pt x="3743" y="0"/>
                    <a:pt x="3533" y="80"/>
                    <a:pt x="3373" y="240"/>
                  </a:cubicBezTo>
                  <a:lnTo>
                    <a:pt x="317" y="3296"/>
                  </a:lnTo>
                  <a:cubicBezTo>
                    <a:pt x="29" y="3583"/>
                    <a:pt x="1" y="4031"/>
                    <a:pt x="228" y="4352"/>
                  </a:cubicBezTo>
                  <a:cubicBezTo>
                    <a:pt x="399" y="4524"/>
                    <a:pt x="646" y="4614"/>
                    <a:pt x="813" y="4614"/>
                  </a:cubicBezTo>
                  <a:cubicBezTo>
                    <a:pt x="1025" y="4614"/>
                    <a:pt x="1235" y="4532"/>
                    <a:pt x="1394" y="4373"/>
                  </a:cubicBezTo>
                  <a:lnTo>
                    <a:pt x="4450" y="1318"/>
                  </a:lnTo>
                  <a:cubicBezTo>
                    <a:pt x="4738" y="1030"/>
                    <a:pt x="4776" y="500"/>
                    <a:pt x="4429" y="152"/>
                  </a:cubicBezTo>
                  <a:cubicBezTo>
                    <a:pt x="4287" y="51"/>
                    <a:pt x="4120" y="0"/>
                    <a:pt x="395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8" name="Google Shape;1428;p50"/>
            <p:cNvSpPr/>
            <p:nvPr/>
          </p:nvSpPr>
          <p:spPr>
            <a:xfrm>
              <a:off x="6444536" y="2061066"/>
              <a:ext cx="189388" cy="186154"/>
            </a:xfrm>
            <a:custGeom>
              <a:rect b="b" l="l" r="r" t="t"/>
              <a:pathLst>
                <a:path extrusionOk="0" h="4547" w="4626">
                  <a:moveTo>
                    <a:pt x="4200" y="1"/>
                  </a:moveTo>
                  <a:lnTo>
                    <a:pt x="4200" y="1"/>
                  </a:lnTo>
                  <a:cubicBezTo>
                    <a:pt x="4429" y="321"/>
                    <a:pt x="4399" y="770"/>
                    <a:pt x="4112" y="1057"/>
                  </a:cubicBezTo>
                  <a:lnTo>
                    <a:pt x="1056" y="4112"/>
                  </a:lnTo>
                  <a:cubicBezTo>
                    <a:pt x="895" y="4274"/>
                    <a:pt x="685" y="4353"/>
                    <a:pt x="475" y="4353"/>
                  </a:cubicBezTo>
                  <a:cubicBezTo>
                    <a:pt x="310" y="4353"/>
                    <a:pt x="142" y="4302"/>
                    <a:pt x="0" y="4201"/>
                  </a:cubicBezTo>
                  <a:lnTo>
                    <a:pt x="0" y="4201"/>
                  </a:lnTo>
                  <a:cubicBezTo>
                    <a:pt x="27" y="4238"/>
                    <a:pt x="56" y="4274"/>
                    <a:pt x="89" y="4306"/>
                  </a:cubicBezTo>
                  <a:cubicBezTo>
                    <a:pt x="251" y="4468"/>
                    <a:pt x="459" y="4547"/>
                    <a:pt x="669" y="4547"/>
                  </a:cubicBezTo>
                  <a:cubicBezTo>
                    <a:pt x="879" y="4547"/>
                    <a:pt x="1090" y="4466"/>
                    <a:pt x="1250" y="4306"/>
                  </a:cubicBezTo>
                  <a:lnTo>
                    <a:pt x="4305" y="1251"/>
                  </a:lnTo>
                  <a:cubicBezTo>
                    <a:pt x="4626" y="929"/>
                    <a:pt x="4626" y="409"/>
                    <a:pt x="4305" y="89"/>
                  </a:cubicBezTo>
                  <a:cubicBezTo>
                    <a:pt x="4272" y="56"/>
                    <a:pt x="4237" y="27"/>
                    <a:pt x="420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9" name="Google Shape;1429;p50"/>
            <p:cNvSpPr/>
            <p:nvPr/>
          </p:nvSpPr>
          <p:spPr>
            <a:xfrm>
              <a:off x="6525597" y="2272685"/>
              <a:ext cx="122492" cy="107017"/>
            </a:xfrm>
            <a:custGeom>
              <a:rect b="b" l="l" r="r" t="t"/>
              <a:pathLst>
                <a:path extrusionOk="0" h="2614" w="2992">
                  <a:moveTo>
                    <a:pt x="1495" y="0"/>
                  </a:moveTo>
                  <a:cubicBezTo>
                    <a:pt x="736" y="0"/>
                    <a:pt x="122" y="614"/>
                    <a:pt x="122" y="1372"/>
                  </a:cubicBezTo>
                  <a:lnTo>
                    <a:pt x="122" y="2016"/>
                  </a:lnTo>
                  <a:cubicBezTo>
                    <a:pt x="122" y="2191"/>
                    <a:pt x="80" y="2362"/>
                    <a:pt x="1" y="2517"/>
                  </a:cubicBezTo>
                  <a:lnTo>
                    <a:pt x="2992" y="2614"/>
                  </a:lnTo>
                  <a:cubicBezTo>
                    <a:pt x="2787" y="2408"/>
                    <a:pt x="2781" y="2211"/>
                    <a:pt x="2781" y="1922"/>
                  </a:cubicBezTo>
                  <a:lnTo>
                    <a:pt x="2781" y="1305"/>
                  </a:lnTo>
                  <a:cubicBezTo>
                    <a:pt x="2781" y="969"/>
                    <a:pt x="2621" y="575"/>
                    <a:pt x="2355" y="309"/>
                  </a:cubicBezTo>
                  <a:cubicBezTo>
                    <a:pt x="2123" y="118"/>
                    <a:pt x="1827" y="2"/>
                    <a:pt x="1504" y="0"/>
                  </a:cubicBezTo>
                  <a:cubicBezTo>
                    <a:pt x="1501" y="0"/>
                    <a:pt x="1498" y="0"/>
                    <a:pt x="149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0" name="Google Shape;1430;p50"/>
            <p:cNvSpPr/>
            <p:nvPr/>
          </p:nvSpPr>
          <p:spPr>
            <a:xfrm>
              <a:off x="6517327" y="2285458"/>
              <a:ext cx="138172" cy="104847"/>
            </a:xfrm>
            <a:custGeom>
              <a:rect b="b" l="l" r="r" t="t"/>
              <a:pathLst>
                <a:path extrusionOk="0" h="2561" w="3375">
                  <a:moveTo>
                    <a:pt x="2547" y="1"/>
                  </a:moveTo>
                  <a:lnTo>
                    <a:pt x="2547" y="1"/>
                  </a:lnTo>
                  <a:cubicBezTo>
                    <a:pt x="2746" y="242"/>
                    <a:pt x="2863" y="550"/>
                    <a:pt x="2856" y="884"/>
                  </a:cubicBezTo>
                  <a:lnTo>
                    <a:pt x="2856" y="1499"/>
                  </a:lnTo>
                  <a:cubicBezTo>
                    <a:pt x="2863" y="1787"/>
                    <a:pt x="2869" y="1984"/>
                    <a:pt x="3073" y="2195"/>
                  </a:cubicBezTo>
                  <a:lnTo>
                    <a:pt x="200" y="2195"/>
                  </a:lnTo>
                  <a:cubicBezTo>
                    <a:pt x="148" y="2301"/>
                    <a:pt x="83" y="2393"/>
                    <a:pt x="0" y="2475"/>
                  </a:cubicBezTo>
                  <a:lnTo>
                    <a:pt x="1687" y="2560"/>
                  </a:lnTo>
                  <a:lnTo>
                    <a:pt x="3374" y="2461"/>
                  </a:lnTo>
                  <a:cubicBezTo>
                    <a:pt x="3171" y="2258"/>
                    <a:pt x="3057" y="1980"/>
                    <a:pt x="3054" y="1691"/>
                  </a:cubicBezTo>
                  <a:lnTo>
                    <a:pt x="3054" y="1077"/>
                  </a:lnTo>
                  <a:cubicBezTo>
                    <a:pt x="3057" y="644"/>
                    <a:pt x="2858" y="255"/>
                    <a:pt x="2547"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1" name="Google Shape;1431;p50"/>
            <p:cNvSpPr/>
            <p:nvPr/>
          </p:nvSpPr>
          <p:spPr>
            <a:xfrm>
              <a:off x="6489324" y="2386334"/>
              <a:ext cx="194424" cy="32261"/>
            </a:xfrm>
            <a:custGeom>
              <a:rect b="b" l="l" r="r" t="t"/>
              <a:pathLst>
                <a:path extrusionOk="0" h="788" w="4749">
                  <a:moveTo>
                    <a:pt x="4059" y="0"/>
                  </a:moveTo>
                  <a:lnTo>
                    <a:pt x="686" y="11"/>
                  </a:lnTo>
                  <a:lnTo>
                    <a:pt x="684" y="12"/>
                  </a:lnTo>
                  <a:lnTo>
                    <a:pt x="1" y="697"/>
                  </a:lnTo>
                  <a:lnTo>
                    <a:pt x="2374" y="787"/>
                  </a:lnTo>
                  <a:lnTo>
                    <a:pt x="4748" y="697"/>
                  </a:lnTo>
                  <a:lnTo>
                    <a:pt x="4059"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2" name="Google Shape;1432;p50"/>
            <p:cNvSpPr/>
            <p:nvPr/>
          </p:nvSpPr>
          <p:spPr>
            <a:xfrm>
              <a:off x="6481136" y="2414992"/>
              <a:ext cx="210882" cy="11136"/>
            </a:xfrm>
            <a:custGeom>
              <a:rect b="b" l="l" r="r" t="t"/>
              <a:pathLst>
                <a:path extrusionOk="0" h="272" w="5151">
                  <a:moveTo>
                    <a:pt x="203" y="1"/>
                  </a:moveTo>
                  <a:lnTo>
                    <a:pt x="40" y="161"/>
                  </a:lnTo>
                  <a:cubicBezTo>
                    <a:pt x="0" y="201"/>
                    <a:pt x="29" y="271"/>
                    <a:pt x="86" y="271"/>
                  </a:cubicBezTo>
                  <a:lnTo>
                    <a:pt x="5068" y="271"/>
                  </a:lnTo>
                  <a:cubicBezTo>
                    <a:pt x="5124" y="270"/>
                    <a:pt x="5151" y="201"/>
                    <a:pt x="5112" y="161"/>
                  </a:cubicBezTo>
                  <a:lnTo>
                    <a:pt x="4951"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3" name="Google Shape;1433;p50"/>
            <p:cNvSpPr/>
            <p:nvPr/>
          </p:nvSpPr>
          <p:spPr>
            <a:xfrm>
              <a:off x="6575339" y="2316900"/>
              <a:ext cx="22353" cy="22435"/>
            </a:xfrm>
            <a:custGeom>
              <a:rect b="b" l="l" r="r" t="t"/>
              <a:pathLst>
                <a:path extrusionOk="0" h="548" w="546">
                  <a:moveTo>
                    <a:pt x="273" y="1"/>
                  </a:moveTo>
                  <a:cubicBezTo>
                    <a:pt x="123" y="1"/>
                    <a:pt x="0" y="123"/>
                    <a:pt x="0" y="274"/>
                  </a:cubicBezTo>
                  <a:cubicBezTo>
                    <a:pt x="0" y="425"/>
                    <a:pt x="123" y="547"/>
                    <a:pt x="273" y="547"/>
                  </a:cubicBezTo>
                  <a:cubicBezTo>
                    <a:pt x="423" y="547"/>
                    <a:pt x="546" y="425"/>
                    <a:pt x="546" y="274"/>
                  </a:cubicBezTo>
                  <a:cubicBezTo>
                    <a:pt x="546" y="123"/>
                    <a:pt x="423" y="1"/>
                    <a:pt x="27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34" name="Google Shape;1434;p50"/>
          <p:cNvGrpSpPr/>
          <p:nvPr/>
        </p:nvGrpSpPr>
        <p:grpSpPr>
          <a:xfrm>
            <a:off x="4394503" y="1946376"/>
            <a:ext cx="354977" cy="351202"/>
            <a:chOff x="3725723" y="2455776"/>
            <a:chExt cx="354977" cy="351202"/>
          </a:xfrm>
        </p:grpSpPr>
        <p:sp>
          <p:nvSpPr>
            <p:cNvPr id="1435" name="Google Shape;1435;p50"/>
            <p:cNvSpPr/>
            <p:nvPr/>
          </p:nvSpPr>
          <p:spPr>
            <a:xfrm>
              <a:off x="3979248" y="2643109"/>
              <a:ext cx="40895" cy="40895"/>
            </a:xfrm>
            <a:custGeom>
              <a:rect b="b" l="l" r="r" t="t"/>
              <a:pathLst>
                <a:path extrusionOk="0" h="1560" w="1560">
                  <a:moveTo>
                    <a:pt x="1" y="0"/>
                  </a:moveTo>
                  <a:lnTo>
                    <a:pt x="997" y="1559"/>
                  </a:lnTo>
                  <a:lnTo>
                    <a:pt x="1560" y="1559"/>
                  </a:lnTo>
                  <a:cubicBezTo>
                    <a:pt x="1560" y="693"/>
                    <a:pt x="853" y="0"/>
                    <a:pt x="1" y="0"/>
                  </a:cubicBezTo>
                  <a:close/>
                </a:path>
              </a:pathLst>
            </a:custGeom>
            <a:solidFill>
              <a:srgbClr val="788D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6" name="Google Shape;1436;p50"/>
            <p:cNvSpPr/>
            <p:nvPr/>
          </p:nvSpPr>
          <p:spPr>
            <a:xfrm>
              <a:off x="3938012" y="2643109"/>
              <a:ext cx="67373" cy="40502"/>
            </a:xfrm>
            <a:custGeom>
              <a:rect b="b" l="l" r="r" t="t"/>
              <a:pathLst>
                <a:path extrusionOk="0" h="1545" w="2570">
                  <a:moveTo>
                    <a:pt x="1574" y="0"/>
                  </a:moveTo>
                  <a:cubicBezTo>
                    <a:pt x="708" y="0"/>
                    <a:pt x="15" y="693"/>
                    <a:pt x="0" y="1545"/>
                  </a:cubicBezTo>
                  <a:lnTo>
                    <a:pt x="2570" y="1545"/>
                  </a:lnTo>
                  <a:cubicBezTo>
                    <a:pt x="2570" y="693"/>
                    <a:pt x="2122" y="0"/>
                    <a:pt x="1574" y="0"/>
                  </a:cubicBezTo>
                  <a:close/>
                </a:path>
              </a:pathLst>
            </a:custGeom>
            <a:solidFill>
              <a:srgbClr val="95A6B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7" name="Google Shape;1437;p50"/>
            <p:cNvSpPr/>
            <p:nvPr/>
          </p:nvSpPr>
          <p:spPr>
            <a:xfrm>
              <a:off x="3978514" y="2575736"/>
              <a:ext cx="22728" cy="45064"/>
            </a:xfrm>
            <a:custGeom>
              <a:rect b="b" l="l" r="r" t="t"/>
              <a:pathLst>
                <a:path extrusionOk="0" h="1719" w="867">
                  <a:moveTo>
                    <a:pt x="0" y="1"/>
                  </a:moveTo>
                  <a:lnTo>
                    <a:pt x="0" y="1719"/>
                  </a:lnTo>
                  <a:cubicBezTo>
                    <a:pt x="476" y="1719"/>
                    <a:pt x="866" y="1329"/>
                    <a:pt x="866" y="867"/>
                  </a:cubicBezTo>
                  <a:cubicBezTo>
                    <a:pt x="866" y="391"/>
                    <a:pt x="476" y="1"/>
                    <a:pt x="0" y="1"/>
                  </a:cubicBezTo>
                  <a:close/>
                </a:path>
              </a:pathLst>
            </a:custGeom>
            <a:solidFill>
              <a:srgbClr val="B4C3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8" name="Google Shape;1438;p50"/>
            <p:cNvSpPr/>
            <p:nvPr/>
          </p:nvSpPr>
          <p:spPr>
            <a:xfrm>
              <a:off x="3827516" y="2643109"/>
              <a:ext cx="41262" cy="40895"/>
            </a:xfrm>
            <a:custGeom>
              <a:rect b="b" l="l" r="r" t="t"/>
              <a:pathLst>
                <a:path extrusionOk="0" h="1560" w="1574">
                  <a:moveTo>
                    <a:pt x="0" y="0"/>
                  </a:moveTo>
                  <a:lnTo>
                    <a:pt x="996" y="1559"/>
                  </a:lnTo>
                  <a:lnTo>
                    <a:pt x="1574" y="1559"/>
                  </a:lnTo>
                  <a:cubicBezTo>
                    <a:pt x="1559" y="693"/>
                    <a:pt x="852" y="0"/>
                    <a:pt x="0" y="0"/>
                  </a:cubicBezTo>
                  <a:close/>
                </a:path>
              </a:pathLst>
            </a:custGeom>
            <a:solidFill>
              <a:srgbClr val="788D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9" name="Google Shape;1439;p50"/>
            <p:cNvSpPr/>
            <p:nvPr/>
          </p:nvSpPr>
          <p:spPr>
            <a:xfrm>
              <a:off x="3786253" y="2643109"/>
              <a:ext cx="67399" cy="40502"/>
            </a:xfrm>
            <a:custGeom>
              <a:rect b="b" l="l" r="r" t="t"/>
              <a:pathLst>
                <a:path extrusionOk="0" h="1545" w="2571">
                  <a:moveTo>
                    <a:pt x="1574" y="0"/>
                  </a:moveTo>
                  <a:cubicBezTo>
                    <a:pt x="708" y="0"/>
                    <a:pt x="15" y="693"/>
                    <a:pt x="1" y="1545"/>
                  </a:cubicBezTo>
                  <a:lnTo>
                    <a:pt x="2570" y="1545"/>
                  </a:lnTo>
                  <a:cubicBezTo>
                    <a:pt x="2570" y="693"/>
                    <a:pt x="2123" y="0"/>
                    <a:pt x="1574" y="0"/>
                  </a:cubicBezTo>
                  <a:close/>
                </a:path>
              </a:pathLst>
            </a:custGeom>
            <a:solidFill>
              <a:srgbClr val="95A6B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0" name="Google Shape;1440;p50"/>
            <p:cNvSpPr/>
            <p:nvPr/>
          </p:nvSpPr>
          <p:spPr>
            <a:xfrm>
              <a:off x="3827122" y="2575736"/>
              <a:ext cx="22361" cy="45064"/>
            </a:xfrm>
            <a:custGeom>
              <a:rect b="b" l="l" r="r" t="t"/>
              <a:pathLst>
                <a:path extrusionOk="0" h="1719" w="853">
                  <a:moveTo>
                    <a:pt x="1" y="1"/>
                  </a:moveTo>
                  <a:lnTo>
                    <a:pt x="1" y="1719"/>
                  </a:lnTo>
                  <a:cubicBezTo>
                    <a:pt x="463" y="1719"/>
                    <a:pt x="853" y="1329"/>
                    <a:pt x="853" y="867"/>
                  </a:cubicBezTo>
                  <a:cubicBezTo>
                    <a:pt x="853" y="391"/>
                    <a:pt x="463" y="1"/>
                    <a:pt x="1" y="1"/>
                  </a:cubicBezTo>
                  <a:close/>
                </a:path>
              </a:pathLst>
            </a:custGeom>
            <a:solidFill>
              <a:srgbClr val="B4C3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1" name="Google Shape;1441;p50"/>
            <p:cNvSpPr/>
            <p:nvPr/>
          </p:nvSpPr>
          <p:spPr>
            <a:xfrm>
              <a:off x="3903198" y="2644996"/>
              <a:ext cx="55261" cy="55261"/>
            </a:xfrm>
            <a:custGeom>
              <a:rect b="b" l="l" r="r" t="t"/>
              <a:pathLst>
                <a:path extrusionOk="0" h="2108" w="2108">
                  <a:moveTo>
                    <a:pt x="0" y="0"/>
                  </a:moveTo>
                  <a:lnTo>
                    <a:pt x="1256" y="2108"/>
                  </a:lnTo>
                  <a:lnTo>
                    <a:pt x="2108" y="2108"/>
                  </a:lnTo>
                  <a:cubicBezTo>
                    <a:pt x="2108" y="953"/>
                    <a:pt x="1170" y="0"/>
                    <a:pt x="0" y="0"/>
                  </a:cubicBezTo>
                  <a:close/>
                </a:path>
              </a:pathLst>
            </a:custGeom>
            <a:solidFill>
              <a:srgbClr val="D5DEE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2" name="Google Shape;1442;p50"/>
            <p:cNvSpPr/>
            <p:nvPr/>
          </p:nvSpPr>
          <p:spPr>
            <a:xfrm>
              <a:off x="3847937" y="2644996"/>
              <a:ext cx="88213" cy="55261"/>
            </a:xfrm>
            <a:custGeom>
              <a:rect b="b" l="l" r="r" t="t"/>
              <a:pathLst>
                <a:path extrusionOk="0" h="2108" w="3365">
                  <a:moveTo>
                    <a:pt x="2108" y="0"/>
                  </a:moveTo>
                  <a:cubicBezTo>
                    <a:pt x="954" y="0"/>
                    <a:pt x="1" y="953"/>
                    <a:pt x="1" y="2108"/>
                  </a:cubicBezTo>
                  <a:lnTo>
                    <a:pt x="3364" y="2108"/>
                  </a:lnTo>
                  <a:cubicBezTo>
                    <a:pt x="3364" y="953"/>
                    <a:pt x="2801" y="0"/>
                    <a:pt x="2108" y="0"/>
                  </a:cubicBezTo>
                  <a:close/>
                </a:path>
              </a:pathLst>
            </a:custGeom>
            <a:solidFill>
              <a:srgbClr val="748A9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3" name="Google Shape;1443;p50"/>
            <p:cNvSpPr/>
            <p:nvPr/>
          </p:nvSpPr>
          <p:spPr>
            <a:xfrm>
              <a:off x="3903565" y="2561737"/>
              <a:ext cx="30698" cy="60950"/>
            </a:xfrm>
            <a:custGeom>
              <a:rect b="b" l="l" r="r" t="t"/>
              <a:pathLst>
                <a:path extrusionOk="0" h="2325" w="1171">
                  <a:moveTo>
                    <a:pt x="1" y="1"/>
                  </a:moveTo>
                  <a:lnTo>
                    <a:pt x="1" y="2325"/>
                  </a:lnTo>
                  <a:cubicBezTo>
                    <a:pt x="650" y="2325"/>
                    <a:pt x="1170" y="1805"/>
                    <a:pt x="1170" y="1170"/>
                  </a:cubicBezTo>
                  <a:cubicBezTo>
                    <a:pt x="1170" y="520"/>
                    <a:pt x="650" y="1"/>
                    <a:pt x="1" y="1"/>
                  </a:cubicBezTo>
                  <a:close/>
                </a:path>
              </a:pathLst>
            </a:custGeom>
            <a:solidFill>
              <a:srgbClr val="8598A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4" name="Google Shape;1444;p50"/>
            <p:cNvSpPr/>
            <p:nvPr/>
          </p:nvSpPr>
          <p:spPr>
            <a:xfrm>
              <a:off x="3872553" y="2561737"/>
              <a:ext cx="46191" cy="60950"/>
            </a:xfrm>
            <a:custGeom>
              <a:rect b="b" l="l" r="r" t="t"/>
              <a:pathLst>
                <a:path extrusionOk="0" h="2325" w="1762">
                  <a:moveTo>
                    <a:pt x="1155" y="1"/>
                  </a:moveTo>
                  <a:cubicBezTo>
                    <a:pt x="520" y="1"/>
                    <a:pt x="0" y="520"/>
                    <a:pt x="0" y="1170"/>
                  </a:cubicBezTo>
                  <a:cubicBezTo>
                    <a:pt x="0" y="1805"/>
                    <a:pt x="520" y="2325"/>
                    <a:pt x="1155" y="2325"/>
                  </a:cubicBezTo>
                  <a:lnTo>
                    <a:pt x="1184" y="2325"/>
                  </a:lnTo>
                  <a:cubicBezTo>
                    <a:pt x="1501" y="2310"/>
                    <a:pt x="1761" y="1805"/>
                    <a:pt x="1761" y="1170"/>
                  </a:cubicBezTo>
                  <a:cubicBezTo>
                    <a:pt x="1761" y="535"/>
                    <a:pt x="1516" y="15"/>
                    <a:pt x="1184" y="1"/>
                  </a:cubicBezTo>
                  <a:close/>
                </a:path>
              </a:pathLst>
            </a:custGeom>
            <a:solidFill>
              <a:srgbClr val="9DAC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5" name="Google Shape;1445;p50"/>
            <p:cNvSpPr/>
            <p:nvPr/>
          </p:nvSpPr>
          <p:spPr>
            <a:xfrm>
              <a:off x="3797237" y="2575736"/>
              <a:ext cx="37120" cy="45064"/>
            </a:xfrm>
            <a:custGeom>
              <a:rect b="b" l="l" r="r" t="t"/>
              <a:pathLst>
                <a:path extrusionOk="0" h="1719" w="1416">
                  <a:moveTo>
                    <a:pt x="1141" y="1"/>
                  </a:moveTo>
                  <a:cubicBezTo>
                    <a:pt x="0" y="1"/>
                    <a:pt x="0" y="1719"/>
                    <a:pt x="1141" y="1719"/>
                  </a:cubicBezTo>
                  <a:cubicBezTo>
                    <a:pt x="1285" y="1719"/>
                    <a:pt x="1415" y="1329"/>
                    <a:pt x="1415" y="867"/>
                  </a:cubicBezTo>
                  <a:cubicBezTo>
                    <a:pt x="1415" y="391"/>
                    <a:pt x="1285" y="1"/>
                    <a:pt x="1141" y="1"/>
                  </a:cubicBezTo>
                  <a:close/>
                </a:path>
              </a:pathLst>
            </a:custGeom>
            <a:solidFill>
              <a:srgbClr val="E7E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6" name="Google Shape;1446;p50"/>
            <p:cNvSpPr/>
            <p:nvPr/>
          </p:nvSpPr>
          <p:spPr>
            <a:xfrm>
              <a:off x="3948603" y="2575736"/>
              <a:ext cx="37487" cy="45064"/>
            </a:xfrm>
            <a:custGeom>
              <a:rect b="b" l="l" r="r" t="t"/>
              <a:pathLst>
                <a:path extrusionOk="0" h="1719" w="1430">
                  <a:moveTo>
                    <a:pt x="1141" y="1"/>
                  </a:moveTo>
                  <a:cubicBezTo>
                    <a:pt x="1" y="1"/>
                    <a:pt x="1" y="1719"/>
                    <a:pt x="1141" y="1719"/>
                  </a:cubicBezTo>
                  <a:cubicBezTo>
                    <a:pt x="1300" y="1719"/>
                    <a:pt x="1430" y="1329"/>
                    <a:pt x="1430" y="867"/>
                  </a:cubicBezTo>
                  <a:cubicBezTo>
                    <a:pt x="1430" y="391"/>
                    <a:pt x="1300" y="1"/>
                    <a:pt x="1141" y="1"/>
                  </a:cubicBezTo>
                  <a:close/>
                </a:path>
              </a:pathLst>
            </a:custGeom>
            <a:solidFill>
              <a:srgbClr val="E7E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7" name="Google Shape;1447;p50"/>
            <p:cNvSpPr/>
            <p:nvPr/>
          </p:nvSpPr>
          <p:spPr>
            <a:xfrm>
              <a:off x="3725723" y="2455776"/>
              <a:ext cx="354977" cy="351202"/>
            </a:xfrm>
            <a:custGeom>
              <a:rect b="b" l="l" r="r" t="t"/>
              <a:pathLst>
                <a:path extrusionOk="0" h="13397" w="13541">
                  <a:moveTo>
                    <a:pt x="6987" y="1156"/>
                  </a:moveTo>
                  <a:cubicBezTo>
                    <a:pt x="9874" y="1271"/>
                    <a:pt x="12198" y="3595"/>
                    <a:pt x="12314" y="6482"/>
                  </a:cubicBezTo>
                  <a:lnTo>
                    <a:pt x="11794" y="6482"/>
                  </a:lnTo>
                  <a:cubicBezTo>
                    <a:pt x="11520" y="6482"/>
                    <a:pt x="11520" y="6915"/>
                    <a:pt x="11794" y="6915"/>
                  </a:cubicBezTo>
                  <a:lnTo>
                    <a:pt x="12314" y="6915"/>
                  </a:lnTo>
                  <a:cubicBezTo>
                    <a:pt x="12198" y="9802"/>
                    <a:pt x="9874" y="12112"/>
                    <a:pt x="6987" y="12227"/>
                  </a:cubicBezTo>
                  <a:lnTo>
                    <a:pt x="6987" y="11722"/>
                  </a:lnTo>
                  <a:cubicBezTo>
                    <a:pt x="6987" y="11578"/>
                    <a:pt x="6879" y="11506"/>
                    <a:pt x="6770" y="11506"/>
                  </a:cubicBezTo>
                  <a:cubicBezTo>
                    <a:pt x="6662" y="11506"/>
                    <a:pt x="6554" y="11578"/>
                    <a:pt x="6554" y="11722"/>
                  </a:cubicBezTo>
                  <a:lnTo>
                    <a:pt x="6554" y="12227"/>
                  </a:lnTo>
                  <a:cubicBezTo>
                    <a:pt x="3667" y="12112"/>
                    <a:pt x="1357" y="9788"/>
                    <a:pt x="1242" y="6901"/>
                  </a:cubicBezTo>
                  <a:lnTo>
                    <a:pt x="1747" y="6901"/>
                  </a:lnTo>
                  <a:cubicBezTo>
                    <a:pt x="2036" y="6901"/>
                    <a:pt x="2036" y="6482"/>
                    <a:pt x="1747" y="6482"/>
                  </a:cubicBezTo>
                  <a:lnTo>
                    <a:pt x="1242" y="6482"/>
                  </a:lnTo>
                  <a:cubicBezTo>
                    <a:pt x="1357" y="3581"/>
                    <a:pt x="3667" y="1271"/>
                    <a:pt x="6554" y="1156"/>
                  </a:cubicBezTo>
                  <a:lnTo>
                    <a:pt x="6554" y="1661"/>
                  </a:lnTo>
                  <a:cubicBezTo>
                    <a:pt x="6554" y="1805"/>
                    <a:pt x="6662" y="1877"/>
                    <a:pt x="6770" y="1877"/>
                  </a:cubicBezTo>
                  <a:cubicBezTo>
                    <a:pt x="6879" y="1877"/>
                    <a:pt x="6987" y="1805"/>
                    <a:pt x="6987" y="1661"/>
                  </a:cubicBezTo>
                  <a:lnTo>
                    <a:pt x="6987" y="1156"/>
                  </a:lnTo>
                  <a:close/>
                  <a:moveTo>
                    <a:pt x="6770" y="1"/>
                  </a:moveTo>
                  <a:cubicBezTo>
                    <a:pt x="6662" y="1"/>
                    <a:pt x="6554" y="73"/>
                    <a:pt x="6554" y="217"/>
                  </a:cubicBezTo>
                  <a:lnTo>
                    <a:pt x="6554" y="737"/>
                  </a:lnTo>
                  <a:cubicBezTo>
                    <a:pt x="3436" y="852"/>
                    <a:pt x="924" y="3350"/>
                    <a:pt x="809" y="6482"/>
                  </a:cubicBezTo>
                  <a:lnTo>
                    <a:pt x="289" y="6482"/>
                  </a:lnTo>
                  <a:cubicBezTo>
                    <a:pt x="0" y="6482"/>
                    <a:pt x="0" y="6915"/>
                    <a:pt x="289" y="6915"/>
                  </a:cubicBezTo>
                  <a:lnTo>
                    <a:pt x="809" y="6915"/>
                  </a:lnTo>
                  <a:cubicBezTo>
                    <a:pt x="924" y="10033"/>
                    <a:pt x="3436" y="12545"/>
                    <a:pt x="6554" y="12661"/>
                  </a:cubicBezTo>
                  <a:lnTo>
                    <a:pt x="6554" y="13180"/>
                  </a:lnTo>
                  <a:cubicBezTo>
                    <a:pt x="6554" y="13325"/>
                    <a:pt x="6662" y="13397"/>
                    <a:pt x="6770" y="13397"/>
                  </a:cubicBezTo>
                  <a:cubicBezTo>
                    <a:pt x="6879" y="13397"/>
                    <a:pt x="6987" y="13325"/>
                    <a:pt x="6987" y="13180"/>
                  </a:cubicBezTo>
                  <a:lnTo>
                    <a:pt x="6987" y="12661"/>
                  </a:lnTo>
                  <a:cubicBezTo>
                    <a:pt x="10119" y="12545"/>
                    <a:pt x="12617" y="10033"/>
                    <a:pt x="12732" y="6915"/>
                  </a:cubicBezTo>
                  <a:lnTo>
                    <a:pt x="13252" y="6915"/>
                  </a:lnTo>
                  <a:cubicBezTo>
                    <a:pt x="13541" y="6915"/>
                    <a:pt x="13541" y="6482"/>
                    <a:pt x="13252" y="6482"/>
                  </a:cubicBezTo>
                  <a:lnTo>
                    <a:pt x="12732" y="6482"/>
                  </a:lnTo>
                  <a:cubicBezTo>
                    <a:pt x="12617" y="3350"/>
                    <a:pt x="10119" y="852"/>
                    <a:pt x="6987" y="737"/>
                  </a:cubicBezTo>
                  <a:lnTo>
                    <a:pt x="6987" y="217"/>
                  </a:lnTo>
                  <a:cubicBezTo>
                    <a:pt x="6987" y="73"/>
                    <a:pt x="6879" y="1"/>
                    <a:pt x="6770" y="1"/>
                  </a:cubicBezTo>
                  <a:close/>
                </a:path>
              </a:pathLst>
            </a:custGeom>
            <a:solidFill>
              <a:srgbClr val="8598A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48" name="Google Shape;1448;p50"/>
          <p:cNvGrpSpPr/>
          <p:nvPr/>
        </p:nvGrpSpPr>
        <p:grpSpPr>
          <a:xfrm>
            <a:off x="7067277" y="1961537"/>
            <a:ext cx="377057" cy="320888"/>
            <a:chOff x="5602277" y="2077237"/>
            <a:chExt cx="377057" cy="320888"/>
          </a:xfrm>
        </p:grpSpPr>
        <p:sp>
          <p:nvSpPr>
            <p:cNvPr id="1449" name="Google Shape;1449;p50"/>
            <p:cNvSpPr/>
            <p:nvPr/>
          </p:nvSpPr>
          <p:spPr>
            <a:xfrm>
              <a:off x="5745444" y="2316982"/>
              <a:ext cx="90518" cy="45853"/>
            </a:xfrm>
            <a:custGeom>
              <a:rect b="b" l="l" r="r" t="t"/>
              <a:pathLst>
                <a:path extrusionOk="0" h="1120" w="2211">
                  <a:moveTo>
                    <a:pt x="1032" y="1"/>
                  </a:moveTo>
                  <a:cubicBezTo>
                    <a:pt x="387" y="1"/>
                    <a:pt x="111" y="439"/>
                    <a:pt x="111" y="439"/>
                  </a:cubicBezTo>
                  <a:cubicBezTo>
                    <a:pt x="111" y="439"/>
                    <a:pt x="51" y="708"/>
                    <a:pt x="0" y="935"/>
                  </a:cubicBezTo>
                  <a:cubicBezTo>
                    <a:pt x="0" y="935"/>
                    <a:pt x="388" y="1119"/>
                    <a:pt x="1106" y="1119"/>
                  </a:cubicBezTo>
                  <a:cubicBezTo>
                    <a:pt x="1823" y="1119"/>
                    <a:pt x="2211" y="935"/>
                    <a:pt x="2211" y="935"/>
                  </a:cubicBezTo>
                  <a:cubicBezTo>
                    <a:pt x="2161" y="708"/>
                    <a:pt x="2100" y="439"/>
                    <a:pt x="2100" y="439"/>
                  </a:cubicBezTo>
                  <a:cubicBezTo>
                    <a:pt x="2100" y="439"/>
                    <a:pt x="1677" y="1"/>
                    <a:pt x="103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0" name="Google Shape;1450;p50"/>
            <p:cNvSpPr/>
            <p:nvPr/>
          </p:nvSpPr>
          <p:spPr>
            <a:xfrm>
              <a:off x="5720594" y="2355383"/>
              <a:ext cx="140342" cy="31688"/>
            </a:xfrm>
            <a:custGeom>
              <a:rect b="b" l="l" r="r" t="t"/>
              <a:pathLst>
                <a:path extrusionOk="0" h="774" w="3428">
                  <a:moveTo>
                    <a:pt x="607" y="1"/>
                  </a:moveTo>
                  <a:cubicBezTo>
                    <a:pt x="598" y="41"/>
                    <a:pt x="590" y="80"/>
                    <a:pt x="583" y="115"/>
                  </a:cubicBezTo>
                  <a:cubicBezTo>
                    <a:pt x="530" y="351"/>
                    <a:pt x="373" y="495"/>
                    <a:pt x="1" y="495"/>
                  </a:cubicBezTo>
                  <a:cubicBezTo>
                    <a:pt x="1" y="495"/>
                    <a:pt x="244" y="773"/>
                    <a:pt x="1640" y="773"/>
                  </a:cubicBezTo>
                  <a:cubicBezTo>
                    <a:pt x="3035" y="773"/>
                    <a:pt x="3427" y="495"/>
                    <a:pt x="3427" y="495"/>
                  </a:cubicBezTo>
                  <a:lnTo>
                    <a:pt x="3427" y="495"/>
                  </a:lnTo>
                  <a:cubicBezTo>
                    <a:pt x="3425" y="495"/>
                    <a:pt x="3422" y="495"/>
                    <a:pt x="3419" y="495"/>
                  </a:cubicBezTo>
                  <a:cubicBezTo>
                    <a:pt x="3052" y="495"/>
                    <a:pt x="2896" y="350"/>
                    <a:pt x="2844" y="115"/>
                  </a:cubicBezTo>
                  <a:cubicBezTo>
                    <a:pt x="2837" y="80"/>
                    <a:pt x="2827" y="40"/>
                    <a:pt x="281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1" name="Google Shape;1451;p50"/>
            <p:cNvSpPr/>
            <p:nvPr/>
          </p:nvSpPr>
          <p:spPr>
            <a:xfrm>
              <a:off x="5691649" y="2375280"/>
              <a:ext cx="198027" cy="22845"/>
            </a:xfrm>
            <a:custGeom>
              <a:rect b="b" l="l" r="r" t="t"/>
              <a:pathLst>
                <a:path extrusionOk="0" h="558" w="4837">
                  <a:moveTo>
                    <a:pt x="279" y="0"/>
                  </a:moveTo>
                  <a:cubicBezTo>
                    <a:pt x="125" y="0"/>
                    <a:pt x="1" y="125"/>
                    <a:pt x="1" y="278"/>
                  </a:cubicBezTo>
                  <a:lnTo>
                    <a:pt x="1" y="419"/>
                  </a:lnTo>
                  <a:cubicBezTo>
                    <a:pt x="1" y="496"/>
                    <a:pt x="63" y="557"/>
                    <a:pt x="140" y="557"/>
                  </a:cubicBezTo>
                  <a:lnTo>
                    <a:pt x="4690" y="557"/>
                  </a:lnTo>
                  <a:cubicBezTo>
                    <a:pt x="4770" y="557"/>
                    <a:pt x="4835" y="493"/>
                    <a:pt x="4835" y="414"/>
                  </a:cubicBezTo>
                  <a:lnTo>
                    <a:pt x="4836" y="278"/>
                  </a:lnTo>
                  <a:cubicBezTo>
                    <a:pt x="4836" y="124"/>
                    <a:pt x="4710" y="0"/>
                    <a:pt x="455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2" name="Google Shape;1452;p50"/>
            <p:cNvSpPr/>
            <p:nvPr/>
          </p:nvSpPr>
          <p:spPr>
            <a:xfrm>
              <a:off x="5602646" y="2077319"/>
              <a:ext cx="370425" cy="249447"/>
            </a:xfrm>
            <a:custGeom>
              <a:rect b="b" l="l" r="r" t="t"/>
              <a:pathLst>
                <a:path extrusionOk="0" h="6093" w="9048">
                  <a:moveTo>
                    <a:pt x="277" y="0"/>
                  </a:moveTo>
                  <a:cubicBezTo>
                    <a:pt x="126" y="0"/>
                    <a:pt x="0" y="125"/>
                    <a:pt x="0" y="279"/>
                  </a:cubicBezTo>
                  <a:lnTo>
                    <a:pt x="0" y="574"/>
                  </a:lnTo>
                  <a:lnTo>
                    <a:pt x="92" y="3154"/>
                  </a:lnTo>
                  <a:lnTo>
                    <a:pt x="0" y="5734"/>
                  </a:lnTo>
                  <a:lnTo>
                    <a:pt x="0" y="6010"/>
                  </a:lnTo>
                  <a:lnTo>
                    <a:pt x="9047" y="6092"/>
                  </a:lnTo>
                  <a:lnTo>
                    <a:pt x="891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3" name="Google Shape;1453;p50"/>
            <p:cNvSpPr/>
            <p:nvPr/>
          </p:nvSpPr>
          <p:spPr>
            <a:xfrm>
              <a:off x="5602277" y="2077237"/>
              <a:ext cx="376853" cy="257676"/>
            </a:xfrm>
            <a:custGeom>
              <a:rect b="b" l="l" r="r" t="t"/>
              <a:pathLst>
                <a:path extrusionOk="0" h="6294" w="9205">
                  <a:moveTo>
                    <a:pt x="8920" y="0"/>
                  </a:moveTo>
                  <a:lnTo>
                    <a:pt x="8920" y="5879"/>
                  </a:lnTo>
                  <a:cubicBezTo>
                    <a:pt x="8924" y="5956"/>
                    <a:pt x="8862" y="6019"/>
                    <a:pt x="8786" y="6025"/>
                  </a:cubicBezTo>
                  <a:lnTo>
                    <a:pt x="1" y="6025"/>
                  </a:lnTo>
                  <a:cubicBezTo>
                    <a:pt x="1" y="6169"/>
                    <a:pt x="124" y="6294"/>
                    <a:pt x="275" y="6294"/>
                  </a:cubicBezTo>
                  <a:cubicBezTo>
                    <a:pt x="277" y="6294"/>
                    <a:pt x="278" y="6294"/>
                    <a:pt x="279" y="6294"/>
                  </a:cubicBezTo>
                  <a:lnTo>
                    <a:pt x="8926" y="6294"/>
                  </a:lnTo>
                  <a:cubicBezTo>
                    <a:pt x="8927" y="6294"/>
                    <a:pt x="8928" y="6294"/>
                    <a:pt x="8929" y="6294"/>
                  </a:cubicBezTo>
                  <a:cubicBezTo>
                    <a:pt x="9081" y="6294"/>
                    <a:pt x="9204" y="6169"/>
                    <a:pt x="9192" y="6017"/>
                  </a:cubicBezTo>
                  <a:lnTo>
                    <a:pt x="9192" y="5721"/>
                  </a:lnTo>
                  <a:lnTo>
                    <a:pt x="9012" y="3157"/>
                  </a:lnTo>
                  <a:lnTo>
                    <a:pt x="9192" y="575"/>
                  </a:lnTo>
                  <a:lnTo>
                    <a:pt x="9192" y="278"/>
                  </a:lnTo>
                  <a:cubicBezTo>
                    <a:pt x="9204" y="125"/>
                    <a:pt x="9081" y="0"/>
                    <a:pt x="892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4" name="Google Shape;1454;p50"/>
            <p:cNvSpPr/>
            <p:nvPr/>
          </p:nvSpPr>
          <p:spPr>
            <a:xfrm>
              <a:off x="5602646" y="2100819"/>
              <a:ext cx="372800" cy="211209"/>
            </a:xfrm>
            <a:custGeom>
              <a:rect b="b" l="l" r="r" t="t"/>
              <a:pathLst>
                <a:path extrusionOk="0" h="5159" w="9106">
                  <a:moveTo>
                    <a:pt x="0" y="0"/>
                  </a:moveTo>
                  <a:lnTo>
                    <a:pt x="0" y="5159"/>
                  </a:lnTo>
                  <a:lnTo>
                    <a:pt x="8910" y="5159"/>
                  </a:lnTo>
                  <a:lnTo>
                    <a:pt x="9105" y="2571"/>
                  </a:lnTo>
                  <a:lnTo>
                    <a:pt x="892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5" name="Google Shape;1455;p50"/>
            <p:cNvSpPr/>
            <p:nvPr/>
          </p:nvSpPr>
          <p:spPr>
            <a:xfrm>
              <a:off x="5967789" y="2100819"/>
              <a:ext cx="11545" cy="211209"/>
            </a:xfrm>
            <a:custGeom>
              <a:rect b="b" l="l" r="r" t="t"/>
              <a:pathLst>
                <a:path extrusionOk="0" h="5159" w="282">
                  <a:moveTo>
                    <a:pt x="12" y="0"/>
                  </a:moveTo>
                  <a:lnTo>
                    <a:pt x="1" y="5159"/>
                  </a:lnTo>
                  <a:lnTo>
                    <a:pt x="281" y="5159"/>
                  </a:lnTo>
                  <a:lnTo>
                    <a:pt x="281"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6" name="Google Shape;1456;p50"/>
            <p:cNvSpPr/>
            <p:nvPr/>
          </p:nvSpPr>
          <p:spPr>
            <a:xfrm>
              <a:off x="5810293" y="2174101"/>
              <a:ext cx="30541" cy="64767"/>
            </a:xfrm>
            <a:custGeom>
              <a:rect b="b" l="l" r="r" t="t"/>
              <a:pathLst>
                <a:path extrusionOk="0" h="1582" w="746">
                  <a:moveTo>
                    <a:pt x="590" y="1"/>
                  </a:moveTo>
                  <a:cubicBezTo>
                    <a:pt x="532" y="1"/>
                    <a:pt x="477" y="38"/>
                    <a:pt x="458" y="96"/>
                  </a:cubicBezTo>
                  <a:lnTo>
                    <a:pt x="24" y="1399"/>
                  </a:lnTo>
                  <a:cubicBezTo>
                    <a:pt x="1" y="1472"/>
                    <a:pt x="40" y="1551"/>
                    <a:pt x="113" y="1575"/>
                  </a:cubicBezTo>
                  <a:cubicBezTo>
                    <a:pt x="128" y="1578"/>
                    <a:pt x="141" y="1581"/>
                    <a:pt x="156" y="1581"/>
                  </a:cubicBezTo>
                  <a:cubicBezTo>
                    <a:pt x="214" y="1581"/>
                    <a:pt x="268" y="1544"/>
                    <a:pt x="288" y="1486"/>
                  </a:cubicBezTo>
                  <a:lnTo>
                    <a:pt x="722" y="183"/>
                  </a:lnTo>
                  <a:cubicBezTo>
                    <a:pt x="746" y="111"/>
                    <a:pt x="706" y="31"/>
                    <a:pt x="634" y="8"/>
                  </a:cubicBezTo>
                  <a:cubicBezTo>
                    <a:pt x="619" y="3"/>
                    <a:pt x="604" y="1"/>
                    <a:pt x="59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7" name="Google Shape;1457;p50"/>
            <p:cNvSpPr/>
            <p:nvPr/>
          </p:nvSpPr>
          <p:spPr>
            <a:xfrm>
              <a:off x="5862328" y="2174019"/>
              <a:ext cx="39221" cy="64849"/>
            </a:xfrm>
            <a:custGeom>
              <a:rect b="b" l="l" r="r" t="t"/>
              <a:pathLst>
                <a:path extrusionOk="0" h="1584" w="958">
                  <a:moveTo>
                    <a:pt x="153" y="1"/>
                  </a:moveTo>
                  <a:cubicBezTo>
                    <a:pt x="118" y="1"/>
                    <a:pt x="82" y="14"/>
                    <a:pt x="55" y="42"/>
                  </a:cubicBezTo>
                  <a:cubicBezTo>
                    <a:pt x="0" y="96"/>
                    <a:pt x="0" y="183"/>
                    <a:pt x="55" y="238"/>
                  </a:cubicBezTo>
                  <a:lnTo>
                    <a:pt x="609" y="792"/>
                  </a:lnTo>
                  <a:lnTo>
                    <a:pt x="55" y="1346"/>
                  </a:lnTo>
                  <a:cubicBezTo>
                    <a:pt x="0" y="1400"/>
                    <a:pt x="0" y="1488"/>
                    <a:pt x="55" y="1542"/>
                  </a:cubicBezTo>
                  <a:cubicBezTo>
                    <a:pt x="81" y="1570"/>
                    <a:pt x="116" y="1583"/>
                    <a:pt x="152" y="1583"/>
                  </a:cubicBezTo>
                  <a:cubicBezTo>
                    <a:pt x="188" y="1583"/>
                    <a:pt x="224" y="1569"/>
                    <a:pt x="251" y="1541"/>
                  </a:cubicBezTo>
                  <a:lnTo>
                    <a:pt x="902" y="889"/>
                  </a:lnTo>
                  <a:cubicBezTo>
                    <a:pt x="957" y="835"/>
                    <a:pt x="957" y="747"/>
                    <a:pt x="902" y="693"/>
                  </a:cubicBezTo>
                  <a:lnTo>
                    <a:pt x="251" y="42"/>
                  </a:lnTo>
                  <a:cubicBezTo>
                    <a:pt x="224" y="14"/>
                    <a:pt x="189" y="1"/>
                    <a:pt x="153"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8" name="Google Shape;1458;p50"/>
            <p:cNvSpPr/>
            <p:nvPr/>
          </p:nvSpPr>
          <p:spPr>
            <a:xfrm>
              <a:off x="5679981" y="2174101"/>
              <a:ext cx="39221" cy="64767"/>
            </a:xfrm>
            <a:custGeom>
              <a:rect b="b" l="l" r="r" t="t"/>
              <a:pathLst>
                <a:path extrusionOk="0" h="1582" w="958">
                  <a:moveTo>
                    <a:pt x="805" y="1"/>
                  </a:moveTo>
                  <a:cubicBezTo>
                    <a:pt x="769" y="1"/>
                    <a:pt x="734" y="14"/>
                    <a:pt x="707" y="41"/>
                  </a:cubicBezTo>
                  <a:lnTo>
                    <a:pt x="56" y="692"/>
                  </a:lnTo>
                  <a:cubicBezTo>
                    <a:pt x="1" y="747"/>
                    <a:pt x="1" y="834"/>
                    <a:pt x="56" y="889"/>
                  </a:cubicBezTo>
                  <a:lnTo>
                    <a:pt x="707" y="1540"/>
                  </a:lnTo>
                  <a:cubicBezTo>
                    <a:pt x="733" y="1568"/>
                    <a:pt x="769" y="1581"/>
                    <a:pt x="805" y="1581"/>
                  </a:cubicBezTo>
                  <a:cubicBezTo>
                    <a:pt x="840" y="1581"/>
                    <a:pt x="875" y="1567"/>
                    <a:pt x="903" y="1541"/>
                  </a:cubicBezTo>
                  <a:cubicBezTo>
                    <a:pt x="958" y="1487"/>
                    <a:pt x="958" y="1399"/>
                    <a:pt x="903" y="1345"/>
                  </a:cubicBezTo>
                  <a:lnTo>
                    <a:pt x="349" y="791"/>
                  </a:lnTo>
                  <a:lnTo>
                    <a:pt x="903" y="237"/>
                  </a:lnTo>
                  <a:cubicBezTo>
                    <a:pt x="958" y="183"/>
                    <a:pt x="958" y="95"/>
                    <a:pt x="903" y="41"/>
                  </a:cubicBezTo>
                  <a:cubicBezTo>
                    <a:pt x="876" y="14"/>
                    <a:pt x="840" y="1"/>
                    <a:pt x="80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9" name="Google Shape;1459;p50"/>
            <p:cNvSpPr/>
            <p:nvPr/>
          </p:nvSpPr>
          <p:spPr>
            <a:xfrm>
              <a:off x="5741923" y="2227405"/>
              <a:ext cx="45730" cy="11054"/>
            </a:xfrm>
            <a:custGeom>
              <a:rect b="b" l="l" r="r" t="t"/>
              <a:pathLst>
                <a:path extrusionOk="0" h="270" w="1117">
                  <a:moveTo>
                    <a:pt x="137" y="1"/>
                  </a:moveTo>
                  <a:cubicBezTo>
                    <a:pt x="62" y="1"/>
                    <a:pt x="1" y="63"/>
                    <a:pt x="2" y="139"/>
                  </a:cubicBezTo>
                  <a:cubicBezTo>
                    <a:pt x="5" y="213"/>
                    <a:pt x="69" y="270"/>
                    <a:pt x="143" y="270"/>
                  </a:cubicBezTo>
                  <a:lnTo>
                    <a:pt x="981" y="270"/>
                  </a:lnTo>
                  <a:cubicBezTo>
                    <a:pt x="1056" y="270"/>
                    <a:pt x="1117" y="207"/>
                    <a:pt x="1115" y="132"/>
                  </a:cubicBezTo>
                  <a:cubicBezTo>
                    <a:pt x="1113" y="58"/>
                    <a:pt x="1048" y="1"/>
                    <a:pt x="97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460" name="Google Shape;1460;p50"/>
          <p:cNvPicPr preferRelativeResize="0"/>
          <p:nvPr/>
        </p:nvPicPr>
        <p:blipFill rotWithShape="1">
          <a:blip r:embed="rId3">
            <a:alphaModFix/>
          </a:blip>
          <a:srcRect b="50525" l="16935" r="16935" t="7101"/>
          <a:stretch/>
        </p:blipFill>
        <p:spPr>
          <a:xfrm>
            <a:off x="0" y="0"/>
            <a:ext cx="1033200" cy="1011118"/>
          </a:xfrm>
          <a:prstGeom prst="rect">
            <a:avLst/>
          </a:prstGeom>
          <a:noFill/>
          <a:ln>
            <a:noFill/>
          </a:ln>
        </p:spPr>
      </p:pic>
      <p:pic>
        <p:nvPicPr>
          <p:cNvPr id="1461" name="Google Shape;1461;p50" title="Basic Goals.mp3">
            <a:hlinkClick r:id="rId4"/>
          </p:cNvPr>
          <p:cNvPicPr preferRelativeResize="0"/>
          <p:nvPr/>
        </p:nvPicPr>
        <p:blipFill>
          <a:blip r:embed="rId5">
            <a:alphaModFix/>
          </a:blip>
          <a:stretch>
            <a:fillRect/>
          </a:stretch>
        </p:blipFill>
        <p:spPr>
          <a:xfrm>
            <a:off x="99650" y="1104300"/>
            <a:ext cx="457200" cy="4572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Electrical Engineering Major for College by Slidesgo">
  <a:themeElements>
    <a:clrScheme name="Simple Light">
      <a:dk1>
        <a:srgbClr val="FBFFFF"/>
      </a:dk1>
      <a:lt1>
        <a:srgbClr val="4E5A68"/>
      </a:lt1>
      <a:dk2>
        <a:srgbClr val="798791"/>
      </a:dk2>
      <a:lt2>
        <a:srgbClr val="5E6C75"/>
      </a:lt2>
      <a:accent1>
        <a:srgbClr val="434343"/>
      </a:accent1>
      <a:accent2>
        <a:srgbClr val="D0F1FF"/>
      </a:accent2>
      <a:accent3>
        <a:srgbClr val="0076DA"/>
      </a:accent3>
      <a:accent4>
        <a:srgbClr val="04B9AC"/>
      </a:accent4>
      <a:accent5>
        <a:srgbClr val="12857B"/>
      </a:accent5>
      <a:accent6>
        <a:srgbClr val="202020"/>
      </a:accent6>
      <a:hlink>
        <a:srgbClr val="FB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